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20" y="355170"/>
            <a:ext cx="3823410" cy="27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292" y="229425"/>
            <a:ext cx="4339977" cy="302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20" y="3366858"/>
            <a:ext cx="4109070" cy="332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880" y="3717032"/>
            <a:ext cx="4082604" cy="276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64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User</cp:lastModifiedBy>
  <cp:revision>2</cp:revision>
  <dcterms:created xsi:type="dcterms:W3CDTF">2021-10-07T11:49:52Z</dcterms:created>
  <dcterms:modified xsi:type="dcterms:W3CDTF">2021-10-07T11:57:30Z</dcterms:modified>
</cp:coreProperties>
</file>