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408" r:id="rId3"/>
    <p:sldId id="409" r:id="rId4"/>
    <p:sldId id="410" r:id="rId5"/>
    <p:sldId id="411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志根" initials="李" lastIdx="1" clrIdx="0">
    <p:extLst>
      <p:ext uri="{19B8F6BF-5375-455C-9EA6-DF929625EA0E}">
        <p15:presenceInfo xmlns:p15="http://schemas.microsoft.com/office/powerpoint/2012/main" userId="a6fe9c106bdac4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900"/>
    <a:srgbClr val="00EA05"/>
    <a:srgbClr val="8FE260"/>
    <a:srgbClr val="76F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93357" autoAdjust="0"/>
  </p:normalViewPr>
  <p:slideViewPr>
    <p:cSldViewPr snapToGrid="0">
      <p:cViewPr varScale="1">
        <p:scale>
          <a:sx n="82" d="100"/>
          <a:sy n="82" d="100"/>
        </p:scale>
        <p:origin x="72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FEE5A-35AB-42A8-8E53-715B2437325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6BE12-B0BC-4C0F-8B9D-ACA1A0D8C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8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0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1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3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>
              <a:latin typeface="等线" charset="0"/>
              <a:ea typeface="等线" charset="0"/>
            </a:endParaRPr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1pPr>
            <a:lvl2pPr marL="804838" indent="-309553"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2pPr>
            <a:lvl3pPr marL="1238212" indent="-247642"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3pPr>
            <a:lvl4pPr marL="1733497" indent="-247642"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4pPr>
            <a:lvl5pPr marL="2228781" indent="-247642"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9pPr>
          </a:lstStyle>
          <a:p>
            <a:fld id="{1042273B-5155-C049-AEA7-83FEEADDBFA9}" type="slidenum">
              <a:rPr kumimoji="0" lang="zh-CN" altLang="en-US" sz="1300"/>
              <a:pPr/>
              <a:t>6</a:t>
            </a:fld>
            <a:endParaRPr kumimoji="0"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27105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6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7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5366" y="11344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Program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|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Program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|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Program</a:t>
            </a:r>
            <a:endParaRPr lang="id-ID" dirty="0"/>
          </a:p>
        </p:txBody>
      </p:sp>
      <p:sp>
        <p:nvSpPr>
          <p:cNvPr id="2" name="Rounded Rectangle 12"/>
          <p:cNvSpPr/>
          <p:nvPr userDrawn="1"/>
        </p:nvSpPr>
        <p:spPr>
          <a:xfrm>
            <a:off x="-4445" y="45085"/>
            <a:ext cx="72000" cy="324000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0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6670" y="456565"/>
            <a:ext cx="12245340" cy="6426200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8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2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7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4851-A23C-4B4A-A077-B680860BED6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A16C-794F-4724-B33A-BAB598EB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0F9D4573-3904-477A-978B-224A42EE64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43" y="0"/>
            <a:ext cx="9604714" cy="6858000"/>
          </a:xfrm>
          <a:prstGeom prst="rect">
            <a:avLst/>
          </a:prstGeom>
        </p:spPr>
      </p:pic>
      <p:sp>
        <p:nvSpPr>
          <p:cNvPr id="2" name="PA_文本框 11"/>
          <p:cNvSpPr txBox="1"/>
          <p:nvPr>
            <p:custDataLst>
              <p:tags r:id="rId1"/>
            </p:custDataLst>
          </p:nvPr>
        </p:nvSpPr>
        <p:spPr>
          <a:xfrm>
            <a:off x="7930914" y="2503873"/>
            <a:ext cx="3547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N</a:t>
            </a:r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oise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问题说明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39187" y="3185863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2021-10-26</a:t>
            </a:r>
          </a:p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V1.0</a:t>
            </a:r>
          </a:p>
          <a:p>
            <a:pPr algn="r"/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Rongbo.chen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split orient="vert"/>
      </p:transition>
    </mc:Choice>
    <mc:Fallback xmlns="">
      <p:transition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2">
            <a:extLst>
              <a:ext uri="{FF2B5EF4-FFF2-40B4-BE49-F238E27FC236}">
                <a16:creationId xmlns:a16="http://schemas.microsoft.com/office/drawing/2014/main" id="{6BB30835-7405-304B-9CE7-CDE7881A5840}"/>
              </a:ext>
            </a:extLst>
          </p:cNvPr>
          <p:cNvSpPr txBox="1"/>
          <p:nvPr/>
        </p:nvSpPr>
        <p:spPr>
          <a:xfrm>
            <a:off x="0" y="67598"/>
            <a:ext cx="521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Noise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问题说明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07D96-5130-B942-907F-15780AB1B2C5}"/>
              </a:ext>
            </a:extLst>
          </p:cNvPr>
          <p:cNvSpPr/>
          <p:nvPr/>
        </p:nvSpPr>
        <p:spPr>
          <a:xfrm>
            <a:off x="130162" y="446848"/>
            <a:ext cx="5531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1.</a:t>
            </a: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CMP_Min_Vibration_Noise_RPM0_DC_C01_uA</a:t>
            </a: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测试项结果错误</a:t>
            </a:r>
            <a:endParaRPr lang="en-CN" sz="1400" dirty="0">
              <a:latin typeface="Helvetica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6B9960-524C-4EF0-82B4-5D7C2997B51F}"/>
              </a:ext>
            </a:extLst>
          </p:cNvPr>
          <p:cNvSpPr txBox="1"/>
          <p:nvPr/>
        </p:nvSpPr>
        <p:spPr>
          <a:xfrm>
            <a:off x="331808" y="851917"/>
            <a:ext cx="4880248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150000"/>
              </a:lnSpc>
            </a:pPr>
            <a:r>
              <a:rPr lang="zh-CN" altLang="en-US" b="1" dirty="0"/>
              <a:t>原因分析：</a:t>
            </a:r>
            <a:r>
              <a:rPr lang="zh-CN" altLang="en-US" dirty="0"/>
              <a:t>为节约测试时间，代码重构了  </a:t>
            </a:r>
            <a:r>
              <a:rPr lang="en-US" altLang="zh-CN" dirty="0" err="1"/>
              <a:t>jptProcessSingleDemo</a:t>
            </a:r>
            <a:r>
              <a:rPr lang="zh-CN" altLang="en-US" dirty="0"/>
              <a:t>函数，减少了读文件以及数据循环次数，新函数保存本地</a:t>
            </a:r>
            <a:r>
              <a:rPr lang="en-US" altLang="zh-CN" dirty="0"/>
              <a:t>log</a:t>
            </a:r>
            <a:r>
              <a:rPr lang="zh-CN" altLang="en-US" dirty="0"/>
              <a:t>以及传入</a:t>
            </a:r>
            <a:r>
              <a:rPr lang="en-US" altLang="zh-CN" dirty="0" err="1"/>
              <a:t>dll</a:t>
            </a:r>
            <a:r>
              <a:rPr lang="zh-CN" altLang="en-US" dirty="0"/>
              <a:t>数据只用到一个循环，减少了大量测试时间，但在新函数编写过程中由于疏忽，导致数据错位，因而导致</a:t>
            </a:r>
            <a:r>
              <a:rPr lang="fr-FR" altLang="zh-CN" dirty="0"/>
              <a:t>CMP_Min_Vibration_Noise_RPM0_DC_C01_uA</a:t>
            </a:r>
            <a:r>
              <a:rPr lang="en-GB" altLang="zh-CN" dirty="0"/>
              <a:t> </a:t>
            </a:r>
            <a:r>
              <a:rPr lang="zh-CN" altLang="en-US" dirty="0"/>
              <a:t>测试数据错误。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76778E-D2B3-49EC-B6C4-0127A8B5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288" y="600736"/>
            <a:ext cx="5531964" cy="56113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EF797F-44CD-4CD2-BC69-53CEFD5E55AF}"/>
              </a:ext>
            </a:extLst>
          </p:cNvPr>
          <p:cNvSpPr txBox="1"/>
          <p:nvPr/>
        </p:nvSpPr>
        <p:spPr>
          <a:xfrm>
            <a:off x="7021975" y="6257264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1 </a:t>
            </a:r>
            <a:r>
              <a:rPr lang="zh-CN" altLang="en-US" sz="1400" dirty="0"/>
              <a:t>数据处理部分 只用到一个循环</a:t>
            </a:r>
          </a:p>
        </p:txBody>
      </p:sp>
    </p:spTree>
    <p:extLst>
      <p:ext uri="{BB962C8B-B14F-4D97-AF65-F5344CB8AC3E}">
        <p14:creationId xmlns:p14="http://schemas.microsoft.com/office/powerpoint/2010/main" val="311428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3017E9-3A3A-4106-BB39-E451FE1C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47" y="754625"/>
            <a:ext cx="7435706" cy="5800410"/>
          </a:xfrm>
          <a:prstGeom prst="rect">
            <a:avLst/>
          </a:prstGeom>
        </p:spPr>
      </p:pic>
      <p:sp>
        <p:nvSpPr>
          <p:cNvPr id="104" name="文本框 2">
            <a:extLst>
              <a:ext uri="{FF2B5EF4-FFF2-40B4-BE49-F238E27FC236}">
                <a16:creationId xmlns:a16="http://schemas.microsoft.com/office/drawing/2014/main" id="{6BB30835-7405-304B-9CE7-CDE7881A5840}"/>
              </a:ext>
            </a:extLst>
          </p:cNvPr>
          <p:cNvSpPr txBox="1"/>
          <p:nvPr/>
        </p:nvSpPr>
        <p:spPr>
          <a:xfrm>
            <a:off x="0" y="67598"/>
            <a:ext cx="521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Noise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问题说明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07D96-5130-B942-907F-15780AB1B2C5}"/>
              </a:ext>
            </a:extLst>
          </p:cNvPr>
          <p:cNvSpPr/>
          <p:nvPr/>
        </p:nvSpPr>
        <p:spPr>
          <a:xfrm>
            <a:off x="130162" y="446848"/>
            <a:ext cx="5531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1.</a:t>
            </a: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CMP_Min_Vibration_Noise_RPM0_DC_C01_uA</a:t>
            </a: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测试项结果错误</a:t>
            </a:r>
            <a:endParaRPr lang="en-CN" sz="1400" dirty="0">
              <a:latin typeface="Helvetica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EF797F-44CD-4CD2-BC69-53CEFD5E55AF}"/>
              </a:ext>
            </a:extLst>
          </p:cNvPr>
          <p:cNvSpPr txBox="1"/>
          <p:nvPr/>
        </p:nvSpPr>
        <p:spPr>
          <a:xfrm>
            <a:off x="4337084" y="6435104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2 </a:t>
            </a:r>
            <a:r>
              <a:rPr lang="zh-CN" altLang="en-US" sz="1400" dirty="0"/>
              <a:t>新函数直接处理传入的数据</a:t>
            </a:r>
          </a:p>
        </p:txBody>
      </p:sp>
    </p:spTree>
    <p:extLst>
      <p:ext uri="{BB962C8B-B14F-4D97-AF65-F5344CB8AC3E}">
        <p14:creationId xmlns:p14="http://schemas.microsoft.com/office/powerpoint/2010/main" val="31162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2">
            <a:extLst>
              <a:ext uri="{FF2B5EF4-FFF2-40B4-BE49-F238E27FC236}">
                <a16:creationId xmlns:a16="http://schemas.microsoft.com/office/drawing/2014/main" id="{6BB30835-7405-304B-9CE7-CDE7881A5840}"/>
              </a:ext>
            </a:extLst>
          </p:cNvPr>
          <p:cNvSpPr txBox="1"/>
          <p:nvPr/>
        </p:nvSpPr>
        <p:spPr>
          <a:xfrm>
            <a:off x="0" y="67598"/>
            <a:ext cx="521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Noise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问题说明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07D96-5130-B942-907F-15780AB1B2C5}"/>
              </a:ext>
            </a:extLst>
          </p:cNvPr>
          <p:cNvSpPr/>
          <p:nvPr/>
        </p:nvSpPr>
        <p:spPr>
          <a:xfrm>
            <a:off x="130162" y="446848"/>
            <a:ext cx="4692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2.</a:t>
            </a: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函数重构前和重构后得到的测试结果小数部分存在差异</a:t>
            </a:r>
            <a:endParaRPr lang="en-CN" sz="1400" dirty="0">
              <a:latin typeface="Helvetica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58005-F5B4-4A50-87B3-1AED5B8DB632}"/>
              </a:ext>
            </a:extLst>
          </p:cNvPr>
          <p:cNvSpPr txBox="1"/>
          <p:nvPr/>
        </p:nvSpPr>
        <p:spPr>
          <a:xfrm>
            <a:off x="331808" y="851917"/>
            <a:ext cx="11323898" cy="83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150000"/>
              </a:lnSpc>
            </a:pPr>
            <a:r>
              <a:rPr lang="zh-CN" altLang="en-US" b="1" dirty="0"/>
              <a:t>原因分析：</a:t>
            </a:r>
            <a:r>
              <a:rPr lang="zh-CN" altLang="en-US" sz="1600" dirty="0"/>
              <a:t>重构前函数数据是从文件内读取的，但文件内数据只保留了</a:t>
            </a:r>
            <a:r>
              <a:rPr lang="en-US" altLang="zh-CN" sz="1600" dirty="0"/>
              <a:t>3</a:t>
            </a:r>
            <a:r>
              <a:rPr lang="zh-CN" altLang="en-US" sz="1600" dirty="0"/>
              <a:t>位有效数字，导致精度有损失；重构后的函数数据是从网口获取处理后直接传入，没有精度损失，因此导致两个函数生成的数据小数部分存在差异。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8BCD4C-0A75-4D2A-A58B-B734B76E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92" y="2108426"/>
            <a:ext cx="2371725" cy="27717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52119D-6D1E-4894-A1B6-95931306E205}"/>
              </a:ext>
            </a:extLst>
          </p:cNvPr>
          <p:cNvSpPr txBox="1"/>
          <p:nvPr/>
        </p:nvSpPr>
        <p:spPr>
          <a:xfrm>
            <a:off x="4106905" y="4908194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3 </a:t>
            </a:r>
            <a:r>
              <a:rPr lang="zh-CN" altLang="en-US" sz="1400" dirty="0"/>
              <a:t>函数重构前后数据对比</a:t>
            </a:r>
          </a:p>
        </p:txBody>
      </p:sp>
    </p:spTree>
    <p:extLst>
      <p:ext uri="{BB962C8B-B14F-4D97-AF65-F5344CB8AC3E}">
        <p14:creationId xmlns:p14="http://schemas.microsoft.com/office/powerpoint/2010/main" val="40711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2">
            <a:extLst>
              <a:ext uri="{FF2B5EF4-FFF2-40B4-BE49-F238E27FC236}">
                <a16:creationId xmlns:a16="http://schemas.microsoft.com/office/drawing/2014/main" id="{6BB30835-7405-304B-9CE7-CDE7881A5840}"/>
              </a:ext>
            </a:extLst>
          </p:cNvPr>
          <p:cNvSpPr txBox="1"/>
          <p:nvPr/>
        </p:nvSpPr>
        <p:spPr>
          <a:xfrm>
            <a:off x="0" y="67598"/>
            <a:ext cx="521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Noise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  <a:sym typeface="iekie-Weilaiti" panose="02010601030101010101" pitchFamily="2" charset="-128"/>
              </a:rPr>
              <a:t>问题说明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微软雅黑" panose="020B0503020204020204" pitchFamily="34" charset="-122"/>
              <a:cs typeface="Calibri" panose="020F0502020204030204" pitchFamily="34" charset="0"/>
              <a:sym typeface="iekie-Weilaiti" panose="02010601030101010101" pitchFamily="2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07D96-5130-B942-907F-15780AB1B2C5}"/>
              </a:ext>
            </a:extLst>
          </p:cNvPr>
          <p:cNvSpPr/>
          <p:nvPr/>
        </p:nvSpPr>
        <p:spPr>
          <a:xfrm>
            <a:off x="130162" y="446848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3.</a:t>
            </a: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Calibri" panose="020F0502020204030204" pitchFamily="34" charset="0"/>
              </a:rPr>
              <a:t>结论</a:t>
            </a:r>
            <a:endParaRPr lang="en-CN" sz="1400" dirty="0">
              <a:latin typeface="Helvetica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58005-F5B4-4A50-87B3-1AED5B8DB632}"/>
              </a:ext>
            </a:extLst>
          </p:cNvPr>
          <p:cNvSpPr txBox="1"/>
          <p:nvPr/>
        </p:nvSpPr>
        <p:spPr>
          <a:xfrm>
            <a:off x="331808" y="851917"/>
            <a:ext cx="11323898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150000"/>
              </a:lnSpc>
            </a:pPr>
            <a:r>
              <a:rPr lang="zh-CN" altLang="en-US" b="1" dirty="0"/>
              <a:t>修改上述问题后，重构函数未发现其他问题，其优点为精度高、数据处理时间短，有利于提升</a:t>
            </a:r>
            <a:r>
              <a:rPr lang="en-US" altLang="zh-CN" b="1" dirty="0" err="1"/>
              <a:t>UPH</a:t>
            </a:r>
            <a:r>
              <a:rPr lang="zh-CN" altLang="en-US" b="1" dirty="0"/>
              <a:t>，因此建议保留此函数。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F2F99FB0-78C7-4FFA-BD1A-6455709F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43" y="0"/>
            <a:ext cx="9604714" cy="6858000"/>
          </a:xfrm>
          <a:prstGeom prst="rect">
            <a:avLst/>
          </a:prstGeom>
        </p:spPr>
      </p:pic>
      <p:sp>
        <p:nvSpPr>
          <p:cNvPr id="21506" name="文本框 8"/>
          <p:cNvSpPr txBox="1">
            <a:spLocks noChangeArrowheads="1"/>
          </p:cNvSpPr>
          <p:nvPr/>
        </p:nvSpPr>
        <p:spPr bwMode="auto">
          <a:xfrm>
            <a:off x="7429500" y="3556000"/>
            <a:ext cx="369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defRPr>
            </a:lvl9pPr>
          </a:lstStyle>
          <a:p>
            <a:pPr eaLnBrk="1" hangingPunct="1"/>
            <a:r>
              <a:rPr kumimoji="0" lang="en-US" altLang="zh-CN" sz="1600" dirty="0" err="1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Xxxx</a:t>
            </a:r>
            <a:r>
              <a:rPr kumimoji="0" lang="zh-CN" altLang="en-US" sz="16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公司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429500" y="3979863"/>
            <a:ext cx="31115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7442200" y="4381500"/>
            <a:ext cx="4229100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Email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xxxxxx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9500" y="1495425"/>
            <a:ext cx="4068763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Thanks for the opportunity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76315406"/>
      </p:ext>
    </p:extLst>
  </p:cSld>
  <p:clrMapOvr>
    <a:masterClrMapping/>
  </p:clrMapOvr>
  <p:transition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23703</TotalTime>
  <Words>298</Words>
  <Application>Microsoft Office PowerPoint</Application>
  <PresentationFormat>宽屏</PresentationFormat>
  <Paragraphs>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xianming wu</dc:creator>
  <cp:lastModifiedBy>李 志根</cp:lastModifiedBy>
  <cp:revision>595</cp:revision>
  <dcterms:created xsi:type="dcterms:W3CDTF">2020-02-13T11:58:03Z</dcterms:created>
  <dcterms:modified xsi:type="dcterms:W3CDTF">2021-10-26T12:29:25Z</dcterms:modified>
</cp:coreProperties>
</file>