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1" r:id="rId1"/>
  </p:sldMasterIdLst>
  <p:sldIdLst>
    <p:sldId id="265" r:id="rId2"/>
    <p:sldId id="266" r:id="rId3"/>
    <p:sldId id="267" r:id="rId4"/>
    <p:sldId id="268" r:id="rId5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5946"/>
  </p:normalViewPr>
  <p:slideViewPr>
    <p:cSldViewPr snapToGrid="0" snapToObjects="1">
      <p:cViewPr varScale="1">
        <p:scale>
          <a:sx n="105" d="100"/>
          <a:sy n="105" d="100"/>
        </p:scale>
        <p:origin x="47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1F2D-76BA-1045-A277-6F1A27D675F7}" type="datetimeFigureOut">
              <a:rPr lang="en-VN" smtClean="0"/>
              <a:t>07/04/2021</a:t>
            </a:fld>
            <a:endParaRPr lang="en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36CAF-4F7D-1E47-8006-B234DE5EE91A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679791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1F2D-76BA-1045-A277-6F1A27D675F7}" type="datetimeFigureOut">
              <a:rPr lang="en-VN" smtClean="0"/>
              <a:t>07/04/2021</a:t>
            </a:fld>
            <a:endParaRPr lang="en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36CAF-4F7D-1E47-8006-B234DE5EE91A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847124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1F2D-76BA-1045-A277-6F1A27D675F7}" type="datetimeFigureOut">
              <a:rPr lang="en-VN" smtClean="0"/>
              <a:t>07/04/2021</a:t>
            </a:fld>
            <a:endParaRPr lang="en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36CAF-4F7D-1E47-8006-B234DE5EE91A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2383594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157" y="274505"/>
            <a:ext cx="8915686" cy="1143000"/>
          </a:xfrm>
        </p:spPr>
        <p:txBody>
          <a:bodyPr/>
          <a:lstStyle>
            <a:defPPr>
              <a:defRPr kern="1200" smtId="4294967295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95157" y="1600070"/>
            <a:ext cx="4440646" cy="4526359"/>
          </a:xfrm>
        </p:spPr>
        <p:txBody>
          <a:bodyPr/>
          <a:lstStyle>
            <a:defPPr>
              <a:defRPr kern="1200" smtId="4294967295"/>
            </a:def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4970197" y="1600070"/>
            <a:ext cx="4440646" cy="4526359"/>
          </a:xfrm>
        </p:spPr>
        <p:txBody>
          <a:bodyPr/>
          <a:lstStyle>
            <a:defPPr>
              <a:defRPr kern="1200" smtId="4294967295"/>
            </a:defPPr>
          </a:lstStyle>
          <a:p>
            <a:pPr lvl="0"/>
            <a:endParaRPr lang="en-US" noProof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fld id="{4FA04B66-8F62-42BD-B0EA-2923AA341B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369887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1F2D-76BA-1045-A277-6F1A27D675F7}" type="datetimeFigureOut">
              <a:rPr lang="en-VN" smtClean="0"/>
              <a:t>07/04/2021</a:t>
            </a:fld>
            <a:endParaRPr lang="en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36CAF-4F7D-1E47-8006-B234DE5EE91A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811691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1F2D-76BA-1045-A277-6F1A27D675F7}" type="datetimeFigureOut">
              <a:rPr lang="en-VN" smtClean="0"/>
              <a:t>07/04/2021</a:t>
            </a:fld>
            <a:endParaRPr lang="en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36CAF-4F7D-1E47-8006-B234DE5EE91A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950287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1F2D-76BA-1045-A277-6F1A27D675F7}" type="datetimeFigureOut">
              <a:rPr lang="en-VN" smtClean="0"/>
              <a:t>07/04/2021</a:t>
            </a:fld>
            <a:endParaRPr lang="en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36CAF-4F7D-1E47-8006-B234DE5EE91A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763341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1F2D-76BA-1045-A277-6F1A27D675F7}" type="datetimeFigureOut">
              <a:rPr lang="en-VN" smtClean="0"/>
              <a:t>07/04/2021</a:t>
            </a:fld>
            <a:endParaRPr lang="en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36CAF-4F7D-1E47-8006-B234DE5EE91A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976590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1F2D-76BA-1045-A277-6F1A27D675F7}" type="datetimeFigureOut">
              <a:rPr lang="en-VN" smtClean="0"/>
              <a:t>07/04/2021</a:t>
            </a:fld>
            <a:endParaRPr lang="en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36CAF-4F7D-1E47-8006-B234DE5EE91A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238696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1F2D-76BA-1045-A277-6F1A27D675F7}" type="datetimeFigureOut">
              <a:rPr lang="en-VN" smtClean="0"/>
              <a:t>07/04/2021</a:t>
            </a:fld>
            <a:endParaRPr lang="en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36CAF-4F7D-1E47-8006-B234DE5EE91A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224488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1F2D-76BA-1045-A277-6F1A27D675F7}" type="datetimeFigureOut">
              <a:rPr lang="en-VN" smtClean="0"/>
              <a:t>07/04/2021</a:t>
            </a:fld>
            <a:endParaRPr lang="en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36CAF-4F7D-1E47-8006-B234DE5EE91A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832026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1F2D-76BA-1045-A277-6F1A27D675F7}" type="datetimeFigureOut">
              <a:rPr lang="en-VN" smtClean="0"/>
              <a:t>07/04/2021</a:t>
            </a:fld>
            <a:endParaRPr lang="en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36CAF-4F7D-1E47-8006-B234DE5EE91A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316090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571F2D-76BA-1045-A277-6F1A27D675F7}" type="datetimeFigureOut">
              <a:rPr lang="en-VN" smtClean="0"/>
              <a:t>07/04/2021</a:t>
            </a:fld>
            <a:endParaRPr lang="en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736CAF-4F7D-1E47-8006-B234DE5EE91A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4038873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4F0A4-EF2A-0A43-BDBC-E2D7AA66F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709429-A2D7-5542-B699-DACB68FAECC0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571A7D6F-3187-3541-9AC7-B1411D1D2C7C}"/>
              </a:ext>
            </a:extLst>
          </p:cNvPr>
          <p:cNvSpPr>
            <a:spLocks noGrp="1"/>
          </p:cNvSpPr>
          <p:nvPr>
            <p:ph type="chart" sz="half" idx="2"/>
          </p:nvPr>
        </p:nvSpPr>
        <p:spPr/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6A92EC9-685C-DE4B-85CA-601353A37D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7" name="Title 11">
            <a:extLst>
              <a:ext uri="{FF2B5EF4-FFF2-40B4-BE49-F238E27FC236}">
                <a16:creationId xmlns:a16="http://schemas.microsoft.com/office/drawing/2014/main" id="{C2946D4B-6C58-2F4D-8AF0-A656301EC8D6}"/>
              </a:ext>
            </a:extLst>
          </p:cNvPr>
          <p:cNvSpPr txBox="1">
            <a:spLocks/>
          </p:cNvSpPr>
          <p:nvPr/>
        </p:nvSpPr>
        <p:spPr>
          <a:xfrm>
            <a:off x="4937127" y="135673"/>
            <a:ext cx="4587875" cy="578703"/>
          </a:xfrm>
          <a:prstGeom prst="rect">
            <a:avLst/>
          </a:prstGeom>
        </p:spPr>
        <p:txBody>
          <a:bodyPr lIns="26670" tIns="13335" rIns="26670" bIns="13335"/>
          <a:lstStyle>
            <a:defPPr>
              <a:defRPr lang="en-US"/>
            </a:defPPr>
            <a:lvl1pPr marL="0" algn="l" defTabSz="4388077" rtl="0" eaLnBrk="1" latinLnBrk="0" hangingPunct="1">
              <a:defRPr sz="86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194039" algn="l" defTabSz="4388077" rtl="0" eaLnBrk="1" latinLnBrk="0" hangingPunct="1">
              <a:defRPr sz="86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88077" algn="l" defTabSz="4388077" rtl="0" eaLnBrk="1" latinLnBrk="0" hangingPunct="1">
              <a:defRPr sz="86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582120" algn="l" defTabSz="4388077" rtl="0" eaLnBrk="1" latinLnBrk="0" hangingPunct="1">
              <a:defRPr sz="86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76160" algn="l" defTabSz="4388077" rtl="0" eaLnBrk="1" latinLnBrk="0" hangingPunct="1">
              <a:defRPr sz="86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0199" algn="l" defTabSz="4388077" rtl="0" eaLnBrk="1" latinLnBrk="0" hangingPunct="1">
              <a:defRPr sz="86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164238" algn="l" defTabSz="4388077" rtl="0" eaLnBrk="1" latinLnBrk="0" hangingPunct="1">
              <a:defRPr sz="86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358277" algn="l" defTabSz="4388077" rtl="0" eaLnBrk="1" latinLnBrk="0" hangingPunct="1">
              <a:defRPr sz="86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552317" algn="l" defTabSz="4388077" rtl="0" eaLnBrk="1" latinLnBrk="0" hangingPunct="1">
              <a:defRPr sz="86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75" b="1" dirty="0">
                <a:solidFill>
                  <a:schemeClr val="bg1"/>
                </a:solidFill>
                <a:latin typeface="Amaranth" panose="02000503050000020004" pitchFamily="2" charset="0"/>
              </a:rPr>
              <a:t>This Scientific Poster Template Is Provided By Department of Electronics, Enter A Title To Your Poster</a:t>
            </a:r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F095D294-BDA9-DC4D-9586-5FFC6B458B09}"/>
              </a:ext>
            </a:extLst>
          </p:cNvPr>
          <p:cNvSpPr txBox="1">
            <a:spLocks/>
          </p:cNvSpPr>
          <p:nvPr/>
        </p:nvSpPr>
        <p:spPr>
          <a:xfrm>
            <a:off x="5254627" y="741122"/>
            <a:ext cx="3968750" cy="386131"/>
          </a:xfrm>
          <a:prstGeom prst="rect">
            <a:avLst/>
          </a:prstGeom>
        </p:spPr>
        <p:txBody>
          <a:bodyPr wrap="square" lIns="26670" tIns="13335" rIns="26670" bIns="13335">
            <a:spAutoFit/>
          </a:bodyPr>
          <a:lstStyle>
            <a:defPPr>
              <a:defRPr lang="en-US"/>
            </a:defPPr>
            <a:lvl1pPr marL="0" algn="l" defTabSz="4388077" rtl="0" eaLnBrk="1" latinLnBrk="0" hangingPunct="1">
              <a:defRPr sz="86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194039" algn="l" defTabSz="4388077" rtl="0" eaLnBrk="1" latinLnBrk="0" hangingPunct="1">
              <a:defRPr sz="86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88077" algn="l" defTabSz="4388077" rtl="0" eaLnBrk="1" latinLnBrk="0" hangingPunct="1">
              <a:defRPr sz="86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582120" algn="l" defTabSz="4388077" rtl="0" eaLnBrk="1" latinLnBrk="0" hangingPunct="1">
              <a:defRPr sz="86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76160" algn="l" defTabSz="4388077" rtl="0" eaLnBrk="1" latinLnBrk="0" hangingPunct="1">
              <a:defRPr sz="86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0199" algn="l" defTabSz="4388077" rtl="0" eaLnBrk="1" latinLnBrk="0" hangingPunct="1">
              <a:defRPr sz="86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164238" algn="l" defTabSz="4388077" rtl="0" eaLnBrk="1" latinLnBrk="0" hangingPunct="1">
              <a:defRPr sz="86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358277" algn="l" defTabSz="4388077" rtl="0" eaLnBrk="1" latinLnBrk="0" hangingPunct="1">
              <a:defRPr sz="86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552317" algn="l" defTabSz="4388077" rtl="0" eaLnBrk="1" latinLnBrk="0" hangingPunct="1">
              <a:defRPr sz="86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67" dirty="0">
                <a:solidFill>
                  <a:schemeClr val="bg1"/>
                </a:solidFill>
                <a:latin typeface="Titillium Web" panose="00000500000000000000" pitchFamily="2" charset="0"/>
              </a:rPr>
              <a:t>Add Author Names and Information</a:t>
            </a:r>
          </a:p>
          <a:p>
            <a:pPr algn="ctr"/>
            <a:r>
              <a:rPr lang="en-US" sz="1167" dirty="0">
                <a:solidFill>
                  <a:schemeClr val="bg1"/>
                </a:solidFill>
                <a:latin typeface="Titillium Web" panose="00000500000000000000" pitchFamily="2" charset="0"/>
              </a:rPr>
              <a:t>Include University or Department Names if Needed</a:t>
            </a:r>
          </a:p>
        </p:txBody>
      </p:sp>
    </p:spTree>
    <p:extLst>
      <p:ext uri="{BB962C8B-B14F-4D97-AF65-F5344CB8AC3E}">
        <p14:creationId xmlns:p14="http://schemas.microsoft.com/office/powerpoint/2010/main" val="1350675923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4F0A4-EF2A-0A43-BDBC-E2D7AA66F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709429-A2D7-5542-B699-DACB68FAECC0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571A7D6F-3187-3541-9AC7-B1411D1D2C7C}"/>
              </a:ext>
            </a:extLst>
          </p:cNvPr>
          <p:cNvSpPr>
            <a:spLocks noGrp="1"/>
          </p:cNvSpPr>
          <p:nvPr>
            <p:ph type="chart" sz="half" idx="2"/>
          </p:nvPr>
        </p:nvSpPr>
        <p:spPr/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6A92EC9-685C-DE4B-85CA-601353A37D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7" name="Title 11">
            <a:extLst>
              <a:ext uri="{FF2B5EF4-FFF2-40B4-BE49-F238E27FC236}">
                <a16:creationId xmlns:a16="http://schemas.microsoft.com/office/drawing/2014/main" id="{C2946D4B-6C58-2F4D-8AF0-A656301EC8D6}"/>
              </a:ext>
            </a:extLst>
          </p:cNvPr>
          <p:cNvSpPr txBox="1">
            <a:spLocks/>
          </p:cNvSpPr>
          <p:nvPr/>
        </p:nvSpPr>
        <p:spPr>
          <a:xfrm>
            <a:off x="4937127" y="135673"/>
            <a:ext cx="4587875" cy="578703"/>
          </a:xfrm>
          <a:prstGeom prst="rect">
            <a:avLst/>
          </a:prstGeom>
        </p:spPr>
        <p:txBody>
          <a:bodyPr lIns="26670" tIns="13335" rIns="26670" bIns="13335"/>
          <a:lstStyle>
            <a:defPPr>
              <a:defRPr lang="en-US"/>
            </a:defPPr>
            <a:lvl1pPr marL="0" algn="l" defTabSz="4388077" rtl="0" eaLnBrk="1" latinLnBrk="0" hangingPunct="1">
              <a:defRPr sz="86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194039" algn="l" defTabSz="4388077" rtl="0" eaLnBrk="1" latinLnBrk="0" hangingPunct="1">
              <a:defRPr sz="86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88077" algn="l" defTabSz="4388077" rtl="0" eaLnBrk="1" latinLnBrk="0" hangingPunct="1">
              <a:defRPr sz="86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582120" algn="l" defTabSz="4388077" rtl="0" eaLnBrk="1" latinLnBrk="0" hangingPunct="1">
              <a:defRPr sz="86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76160" algn="l" defTabSz="4388077" rtl="0" eaLnBrk="1" latinLnBrk="0" hangingPunct="1">
              <a:defRPr sz="86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0199" algn="l" defTabSz="4388077" rtl="0" eaLnBrk="1" latinLnBrk="0" hangingPunct="1">
              <a:defRPr sz="86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164238" algn="l" defTabSz="4388077" rtl="0" eaLnBrk="1" latinLnBrk="0" hangingPunct="1">
              <a:defRPr sz="86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358277" algn="l" defTabSz="4388077" rtl="0" eaLnBrk="1" latinLnBrk="0" hangingPunct="1">
              <a:defRPr sz="86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552317" algn="l" defTabSz="4388077" rtl="0" eaLnBrk="1" latinLnBrk="0" hangingPunct="1">
              <a:defRPr sz="86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75" b="1" dirty="0">
                <a:solidFill>
                  <a:schemeClr val="bg1"/>
                </a:solidFill>
                <a:latin typeface="Amaranth" panose="02000503050000020004" pitchFamily="2" charset="0"/>
              </a:rPr>
              <a:t>This Scientific Poster Template Is Provided By Department of Electronics, Enter A Title To Your Poster</a:t>
            </a:r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F095D294-BDA9-DC4D-9586-5FFC6B458B09}"/>
              </a:ext>
            </a:extLst>
          </p:cNvPr>
          <p:cNvSpPr txBox="1">
            <a:spLocks/>
          </p:cNvSpPr>
          <p:nvPr/>
        </p:nvSpPr>
        <p:spPr>
          <a:xfrm>
            <a:off x="5254627" y="741122"/>
            <a:ext cx="3968750" cy="386131"/>
          </a:xfrm>
          <a:prstGeom prst="rect">
            <a:avLst/>
          </a:prstGeom>
        </p:spPr>
        <p:txBody>
          <a:bodyPr wrap="square" lIns="26670" tIns="13335" rIns="26670" bIns="13335">
            <a:spAutoFit/>
          </a:bodyPr>
          <a:lstStyle>
            <a:defPPr>
              <a:defRPr lang="en-US"/>
            </a:defPPr>
            <a:lvl1pPr marL="0" algn="l" defTabSz="4388077" rtl="0" eaLnBrk="1" latinLnBrk="0" hangingPunct="1">
              <a:defRPr sz="86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194039" algn="l" defTabSz="4388077" rtl="0" eaLnBrk="1" latinLnBrk="0" hangingPunct="1">
              <a:defRPr sz="86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88077" algn="l" defTabSz="4388077" rtl="0" eaLnBrk="1" latinLnBrk="0" hangingPunct="1">
              <a:defRPr sz="86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582120" algn="l" defTabSz="4388077" rtl="0" eaLnBrk="1" latinLnBrk="0" hangingPunct="1">
              <a:defRPr sz="86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76160" algn="l" defTabSz="4388077" rtl="0" eaLnBrk="1" latinLnBrk="0" hangingPunct="1">
              <a:defRPr sz="86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0199" algn="l" defTabSz="4388077" rtl="0" eaLnBrk="1" latinLnBrk="0" hangingPunct="1">
              <a:defRPr sz="86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164238" algn="l" defTabSz="4388077" rtl="0" eaLnBrk="1" latinLnBrk="0" hangingPunct="1">
              <a:defRPr sz="86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358277" algn="l" defTabSz="4388077" rtl="0" eaLnBrk="1" latinLnBrk="0" hangingPunct="1">
              <a:defRPr sz="86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552317" algn="l" defTabSz="4388077" rtl="0" eaLnBrk="1" latinLnBrk="0" hangingPunct="1">
              <a:defRPr sz="86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67" dirty="0">
                <a:solidFill>
                  <a:schemeClr val="bg1"/>
                </a:solidFill>
                <a:latin typeface="Titillium Web" panose="00000500000000000000" pitchFamily="2" charset="0"/>
              </a:rPr>
              <a:t>Add Author Names and Information</a:t>
            </a:r>
          </a:p>
          <a:p>
            <a:pPr algn="ctr"/>
            <a:r>
              <a:rPr lang="en-US" sz="1167" dirty="0">
                <a:solidFill>
                  <a:schemeClr val="bg1"/>
                </a:solidFill>
                <a:latin typeface="Titillium Web" panose="00000500000000000000" pitchFamily="2" charset="0"/>
              </a:rPr>
              <a:t>Include University or Department Names if Needed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38ADF60-70AF-8940-8AE4-38A66AA4FD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1276222"/>
              </p:ext>
            </p:extLst>
          </p:nvPr>
        </p:nvGraphicFramePr>
        <p:xfrm>
          <a:off x="277792" y="1365252"/>
          <a:ext cx="9398643" cy="53570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02665">
                  <a:extLst>
                    <a:ext uri="{9D8B030D-6E8A-4147-A177-3AD203B41FA5}">
                      <a16:colId xmlns:a16="http://schemas.microsoft.com/office/drawing/2014/main" val="1720575409"/>
                    </a:ext>
                  </a:extLst>
                </a:gridCol>
                <a:gridCol w="237552">
                  <a:extLst>
                    <a:ext uri="{9D8B030D-6E8A-4147-A177-3AD203B41FA5}">
                      <a16:colId xmlns:a16="http://schemas.microsoft.com/office/drawing/2014/main" val="1136914428"/>
                    </a:ext>
                  </a:extLst>
                </a:gridCol>
                <a:gridCol w="1979601">
                  <a:extLst>
                    <a:ext uri="{9D8B030D-6E8A-4147-A177-3AD203B41FA5}">
                      <a16:colId xmlns:a16="http://schemas.microsoft.com/office/drawing/2014/main" val="1396910384"/>
                    </a:ext>
                  </a:extLst>
                </a:gridCol>
                <a:gridCol w="221716">
                  <a:extLst>
                    <a:ext uri="{9D8B030D-6E8A-4147-A177-3AD203B41FA5}">
                      <a16:colId xmlns:a16="http://schemas.microsoft.com/office/drawing/2014/main" val="316427912"/>
                    </a:ext>
                  </a:extLst>
                </a:gridCol>
                <a:gridCol w="1967577">
                  <a:extLst>
                    <a:ext uri="{9D8B030D-6E8A-4147-A177-3AD203B41FA5}">
                      <a16:colId xmlns:a16="http://schemas.microsoft.com/office/drawing/2014/main" val="2872042823"/>
                    </a:ext>
                  </a:extLst>
                </a:gridCol>
                <a:gridCol w="344595">
                  <a:extLst>
                    <a:ext uri="{9D8B030D-6E8A-4147-A177-3AD203B41FA5}">
                      <a16:colId xmlns:a16="http://schemas.microsoft.com/office/drawing/2014/main" val="116568281"/>
                    </a:ext>
                  </a:extLst>
                </a:gridCol>
                <a:gridCol w="2244937">
                  <a:extLst>
                    <a:ext uri="{9D8B030D-6E8A-4147-A177-3AD203B41FA5}">
                      <a16:colId xmlns:a16="http://schemas.microsoft.com/office/drawing/2014/main" val="1619233860"/>
                    </a:ext>
                  </a:extLst>
                </a:gridCol>
              </a:tblGrid>
              <a:tr h="239355">
                <a:tc>
                  <a:txBody>
                    <a:bodyPr/>
                    <a:lstStyle/>
                    <a:p>
                      <a:r>
                        <a:rPr lang="vi-VN" sz="1300" dirty="0">
                          <a:solidFill>
                            <a:schemeClr val="bg1"/>
                          </a:solidFill>
                        </a:rPr>
                        <a:t>Abstract</a:t>
                      </a:r>
                      <a:endParaRPr lang="en-VN" sz="1300" dirty="0">
                        <a:solidFill>
                          <a:schemeClr val="bg1"/>
                        </a:solidFill>
                      </a:endParaRPr>
                    </a:p>
                  </a:txBody>
                  <a:tcPr marL="19050" marR="19050" marT="9525" marB="95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B1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VN" sz="1300" dirty="0"/>
                    </a:p>
                  </a:txBody>
                  <a:tcPr marL="19050" marR="19050" marT="9525" marB="95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r>
                        <a:rPr lang="en-VN" sz="1300" dirty="0">
                          <a:solidFill>
                            <a:schemeClr val="bg1"/>
                          </a:solidFill>
                        </a:rPr>
                        <a:t>Method</a:t>
                      </a:r>
                    </a:p>
                  </a:txBody>
                  <a:tcPr marL="19050" marR="19050" marT="9525" marB="95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B1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VN" sz="2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VN" sz="2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VN" sz="1300" dirty="0"/>
                    </a:p>
                  </a:txBody>
                  <a:tcPr marL="19050" marR="19050" marT="9525" marB="95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VN" sz="1300" dirty="0">
                          <a:solidFill>
                            <a:schemeClr val="bg1"/>
                          </a:solidFill>
                        </a:rPr>
                        <a:t>Conclusions</a:t>
                      </a:r>
                    </a:p>
                  </a:txBody>
                  <a:tcPr marL="19050" marR="19050" marT="9525" marB="95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B1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2404062"/>
                  </a:ext>
                </a:extLst>
              </a:tr>
              <a:tr h="26430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>
                          <a:latin typeface="Titillium Web" panose="00000500000000000000" pitchFamily="2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Add your information, graphs and images to this section.</a:t>
                      </a:r>
                    </a:p>
                    <a:p>
                      <a:endParaRPr lang="en-VN" sz="1300" dirty="0"/>
                    </a:p>
                  </a:txBody>
                  <a:tcPr marL="19050" marR="19050" marT="9525" marB="95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VN" sz="1300" dirty="0"/>
                    </a:p>
                  </a:txBody>
                  <a:tcPr marL="19050" marR="19050" marT="9525" marB="95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>
                          <a:latin typeface="Titillium Web" panose="00000500000000000000" pitchFamily="2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Add your information, graphs and images to this section.</a:t>
                      </a:r>
                    </a:p>
                    <a:p>
                      <a:endParaRPr lang="en-VN" sz="1300" dirty="0"/>
                    </a:p>
                  </a:txBody>
                  <a:tcPr marL="19050" marR="19050" marT="9525" marB="95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VN" sz="2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VN" sz="2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VN" sz="1300" dirty="0"/>
                    </a:p>
                  </a:txBody>
                  <a:tcPr marL="19050" marR="19050" marT="9525" marB="95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>
                          <a:latin typeface="Titillium Web" panose="00000500000000000000" pitchFamily="2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Add your information, graphs and images to this section.</a:t>
                      </a:r>
                    </a:p>
                    <a:p>
                      <a:endParaRPr lang="en-VN" sz="1300" dirty="0"/>
                    </a:p>
                  </a:txBody>
                  <a:tcPr marL="19050" marR="19050" marT="9525" marB="95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9238307"/>
                  </a:ext>
                </a:extLst>
              </a:tr>
              <a:tr h="242144">
                <a:tc>
                  <a:txBody>
                    <a:bodyPr/>
                    <a:lstStyle/>
                    <a:p>
                      <a:endParaRPr lang="en-VN" sz="1300" dirty="0"/>
                    </a:p>
                  </a:txBody>
                  <a:tcPr marL="19050" marR="19050" marT="9525" marB="95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VN" sz="1300"/>
                    </a:p>
                  </a:txBody>
                  <a:tcPr marL="19050" marR="19050" marT="9525" marB="95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VN" sz="1300" dirty="0"/>
                    </a:p>
                  </a:txBody>
                  <a:tcPr marL="19050" marR="19050" marT="9525" marB="95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VN" sz="1300"/>
                    </a:p>
                  </a:txBody>
                  <a:tcPr marL="19050" marR="19050" marT="9525" marB="95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VN" sz="1300" dirty="0"/>
                    </a:p>
                  </a:txBody>
                  <a:tcPr marL="19050" marR="19050" marT="9525" marB="95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VN" sz="1300" dirty="0"/>
                    </a:p>
                  </a:txBody>
                  <a:tcPr marL="19050" marR="19050" marT="9525" marB="95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VN" sz="1300" dirty="0"/>
                    </a:p>
                  </a:txBody>
                  <a:tcPr marL="19050" marR="19050" marT="9525" marB="95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4070307"/>
                  </a:ext>
                </a:extLst>
              </a:tr>
              <a:tr h="277653">
                <a:tc>
                  <a:txBody>
                    <a:bodyPr/>
                    <a:lstStyle/>
                    <a:p>
                      <a:r>
                        <a:rPr lang="en-VN" sz="1300" dirty="0">
                          <a:solidFill>
                            <a:schemeClr val="bg1"/>
                          </a:solidFill>
                        </a:rPr>
                        <a:t>Introduction</a:t>
                      </a:r>
                    </a:p>
                  </a:txBody>
                  <a:tcPr marL="19050" marR="19050" marT="9525" marB="95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B1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VN" sz="1300"/>
                    </a:p>
                  </a:txBody>
                  <a:tcPr marL="19050" marR="19050" marT="9525" marB="95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VN" sz="1300" dirty="0">
                          <a:solidFill>
                            <a:schemeClr val="bg1"/>
                          </a:solidFill>
                        </a:rPr>
                        <a:t>Result</a:t>
                      </a:r>
                    </a:p>
                  </a:txBody>
                  <a:tcPr marL="19050" marR="19050" marT="9525" marB="95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B1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VN" sz="1300"/>
                    </a:p>
                  </a:txBody>
                  <a:tcPr marL="19050" marR="19050" marT="9525" marB="95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VN" sz="1300" dirty="0">
                          <a:solidFill>
                            <a:schemeClr val="bg1"/>
                          </a:solidFill>
                        </a:rPr>
                        <a:t>Acknowledegment</a:t>
                      </a:r>
                    </a:p>
                  </a:txBody>
                  <a:tcPr marL="19050" marR="19050" marT="9525" marB="95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B1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VN" sz="1300" dirty="0"/>
                    </a:p>
                  </a:txBody>
                  <a:tcPr marL="19050" marR="19050" marT="9525" marB="95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VN" sz="1300" dirty="0">
                          <a:solidFill>
                            <a:schemeClr val="bg1"/>
                          </a:solidFill>
                        </a:rPr>
                        <a:t>References</a:t>
                      </a:r>
                    </a:p>
                  </a:txBody>
                  <a:tcPr marL="19050" marR="19050" marT="9525" marB="95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B1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894404"/>
                  </a:ext>
                </a:extLst>
              </a:tr>
              <a:tr h="195489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>
                          <a:latin typeface="Titillium Web" panose="00000500000000000000" pitchFamily="2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Add your information, graphs and images to this section.</a:t>
                      </a:r>
                    </a:p>
                    <a:p>
                      <a:endParaRPr lang="en-VN" sz="1300" dirty="0"/>
                    </a:p>
                  </a:txBody>
                  <a:tcPr marL="19050" marR="19050" marT="9525" marB="95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VN" sz="1300"/>
                    </a:p>
                  </a:txBody>
                  <a:tcPr marL="19050" marR="19050" marT="9525" marB="95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>
                          <a:latin typeface="Titillium Web" panose="00000500000000000000" pitchFamily="2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Add your information, graphs and images to this section.</a:t>
                      </a:r>
                    </a:p>
                    <a:p>
                      <a:endParaRPr lang="en-VN" sz="1300" dirty="0"/>
                    </a:p>
                  </a:txBody>
                  <a:tcPr marL="19050" marR="19050" marT="9525" marB="95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VN" sz="1300" dirty="0"/>
                    </a:p>
                  </a:txBody>
                  <a:tcPr marL="19050" marR="19050" marT="9525" marB="95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>
                          <a:latin typeface="Titillium Web" panose="00000500000000000000" pitchFamily="2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Add your information, graphs and images to this section.</a:t>
                      </a:r>
                    </a:p>
                    <a:p>
                      <a:endParaRPr lang="en-VN" sz="1300" dirty="0"/>
                    </a:p>
                  </a:txBody>
                  <a:tcPr marL="19050" marR="19050" marT="9525" marB="95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VN" sz="1300" dirty="0"/>
                    </a:p>
                  </a:txBody>
                  <a:tcPr marL="19050" marR="19050" marT="9525" marB="95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>
                          <a:latin typeface="Titillium Web" panose="00000500000000000000" pitchFamily="2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Add your information, graphs and images to this section.</a:t>
                      </a:r>
                    </a:p>
                    <a:p>
                      <a:endParaRPr lang="en-VN" sz="1300" dirty="0"/>
                    </a:p>
                  </a:txBody>
                  <a:tcPr marL="19050" marR="19050" marT="9525" marB="95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28863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8374882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C71B987-82A3-4FFC-8EA4-FEA6FAE00A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816" y="925947"/>
            <a:ext cx="8860367" cy="500610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DBB9079-E765-44E7-8490-01067DE4AFF8}"/>
              </a:ext>
            </a:extLst>
          </p:cNvPr>
          <p:cNvSpPr txBox="1"/>
          <p:nvPr/>
        </p:nvSpPr>
        <p:spPr>
          <a:xfrm>
            <a:off x="522816" y="480060"/>
            <a:ext cx="241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1:</a:t>
            </a:r>
          </a:p>
        </p:txBody>
      </p:sp>
    </p:spTree>
    <p:extLst>
      <p:ext uri="{BB962C8B-B14F-4D97-AF65-F5344CB8AC3E}">
        <p14:creationId xmlns:p14="http://schemas.microsoft.com/office/powerpoint/2010/main" val="1053264721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C2CDE61-8BA3-4F65-8847-1AA4CD5A54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1439" y="806874"/>
            <a:ext cx="7503119" cy="557106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00A6517-A9A0-4149-A566-4FD90608BA71}"/>
              </a:ext>
            </a:extLst>
          </p:cNvPr>
          <p:cNvSpPr txBox="1"/>
          <p:nvPr/>
        </p:nvSpPr>
        <p:spPr>
          <a:xfrm>
            <a:off x="427281" y="480060"/>
            <a:ext cx="241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2:</a:t>
            </a:r>
          </a:p>
        </p:txBody>
      </p:sp>
    </p:spTree>
    <p:extLst>
      <p:ext uri="{BB962C8B-B14F-4D97-AF65-F5344CB8AC3E}">
        <p14:creationId xmlns:p14="http://schemas.microsoft.com/office/powerpoint/2010/main" val="199974187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</TotalTime>
  <Words>150</Words>
  <Application>Microsoft Office PowerPoint</Application>
  <PresentationFormat>A4 Paper (210x297 mm)</PresentationFormat>
  <Paragraphs>22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Amaranth</vt:lpstr>
      <vt:lpstr>Arial</vt:lpstr>
      <vt:lpstr>Calibri</vt:lpstr>
      <vt:lpstr>Calibri Light</vt:lpstr>
      <vt:lpstr>Titillium Web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Microsoft Office User</dc:creator>
  <cp:keywords/>
  <dc:description/>
  <cp:lastModifiedBy>linhtran@hcmut.edu.vn</cp:lastModifiedBy>
  <cp:revision>7</cp:revision>
  <dcterms:created xsi:type="dcterms:W3CDTF">2021-07-04T08:38:05Z</dcterms:created>
  <dcterms:modified xsi:type="dcterms:W3CDTF">2021-07-04T09:30:57Z</dcterms:modified>
  <cp:category/>
</cp:coreProperties>
</file>