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65" r:id="rId2"/>
    <p:sldId id="266" r:id="rId3"/>
    <p:sldId id="267" r:id="rId4"/>
    <p:sldId id="268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6"/>
  </p:normalViewPr>
  <p:slideViewPr>
    <p:cSldViewPr snapToGrid="0" snapToObjects="1">
      <p:cViewPr varScale="1">
        <p:scale>
          <a:sx n="105" d="100"/>
          <a:sy n="105" d="100"/>
        </p:scale>
        <p:origin x="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5465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230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5099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61" y="274505"/>
            <a:ext cx="8915687" cy="114300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160" y="1600074"/>
            <a:ext cx="4440645" cy="4526359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970202" y="1600074"/>
            <a:ext cx="4440645" cy="4526359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FA04B66-8F62-42BD-B0EA-2923AA341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289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33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092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929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1937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2940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057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549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13A-8A90-4947-8C87-82944516349D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9535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2613A-8A90-4947-8C87-82944516349D}" type="datetimeFigureOut">
              <a:rPr lang="en-VN" smtClean="0"/>
              <a:t>07/04/2021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B063-9492-F841-8877-1FBE20ADF5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107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90D0-1C56-3C47-AE4B-F48BA1D2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F98D3-60C9-2341-9676-FAB3F67B9FEB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C4D957E-8614-9F4F-8807-892664C08F34}"/>
              </a:ext>
            </a:extLst>
          </p:cNvPr>
          <p:cNvSpPr>
            <a:spLocks noGrp="1"/>
          </p:cNvSpPr>
          <p:nvPr>
            <p:ph type="chart" sz="half" idx="2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F1419C-936B-2041-B41D-AD82B987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DFE6BDB5-8EA5-EA4E-894A-85622211C2B9}"/>
              </a:ext>
            </a:extLst>
          </p:cNvPr>
          <p:cNvSpPr txBox="1">
            <a:spLocks/>
          </p:cNvSpPr>
          <p:nvPr/>
        </p:nvSpPr>
        <p:spPr>
          <a:xfrm>
            <a:off x="4937127" y="135675"/>
            <a:ext cx="4587874" cy="578703"/>
          </a:xfrm>
          <a:prstGeom prst="rect">
            <a:avLst/>
          </a:prstGeom>
        </p:spPr>
        <p:txBody>
          <a:bodyPr lIns="26670" tIns="13335" rIns="26670" bIns="13335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76" b="1" dirty="0">
                <a:solidFill>
                  <a:schemeClr val="bg1"/>
                </a:solidFill>
                <a:latin typeface="Amaranth" panose="02000503050000020004" pitchFamily="2" charset="0"/>
              </a:rPr>
              <a:t>This Scientific Poster Template Is Provided By Department of Electronics, Enter A Title To Your Poster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8D92EFA5-97FE-0242-8A3E-4F19ABD314A6}"/>
              </a:ext>
            </a:extLst>
          </p:cNvPr>
          <p:cNvSpPr txBox="1">
            <a:spLocks/>
          </p:cNvSpPr>
          <p:nvPr/>
        </p:nvSpPr>
        <p:spPr>
          <a:xfrm>
            <a:off x="5254626" y="741125"/>
            <a:ext cx="3968750" cy="386131"/>
          </a:xfrm>
          <a:prstGeom prst="rect">
            <a:avLst/>
          </a:prstGeom>
        </p:spPr>
        <p:txBody>
          <a:bodyPr wrap="square" lIns="26670" tIns="13335" rIns="26670" bIns="13335">
            <a:spAutoFit/>
          </a:bodyPr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67" dirty="0">
                <a:solidFill>
                  <a:schemeClr val="bg1"/>
                </a:solidFill>
                <a:latin typeface="Titillium Web" panose="00000500000000000000" pitchFamily="2" charset="0"/>
              </a:rPr>
              <a:t>Add Author Names and Information</a:t>
            </a:r>
          </a:p>
          <a:p>
            <a:pPr algn="ctr"/>
            <a:r>
              <a:rPr lang="en-US" sz="1167" dirty="0">
                <a:solidFill>
                  <a:schemeClr val="bg1"/>
                </a:solidFill>
                <a:latin typeface="Titillium Web" panose="00000500000000000000" pitchFamily="2" charset="0"/>
              </a:rPr>
              <a:t>Include University or Department Names if Needed</a:t>
            </a:r>
          </a:p>
        </p:txBody>
      </p:sp>
    </p:spTree>
    <p:extLst>
      <p:ext uri="{BB962C8B-B14F-4D97-AF65-F5344CB8AC3E}">
        <p14:creationId xmlns:p14="http://schemas.microsoft.com/office/powerpoint/2010/main" val="37249199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90D0-1C56-3C47-AE4B-F48BA1D2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F98D3-60C9-2341-9676-FAB3F67B9FEB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C4D957E-8614-9F4F-8807-892664C08F34}"/>
              </a:ext>
            </a:extLst>
          </p:cNvPr>
          <p:cNvSpPr>
            <a:spLocks noGrp="1"/>
          </p:cNvSpPr>
          <p:nvPr>
            <p:ph type="chart" sz="half" idx="2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F1419C-936B-2041-B41D-AD82B987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DFE6BDB5-8EA5-EA4E-894A-85622211C2B9}"/>
              </a:ext>
            </a:extLst>
          </p:cNvPr>
          <p:cNvSpPr txBox="1">
            <a:spLocks/>
          </p:cNvSpPr>
          <p:nvPr/>
        </p:nvSpPr>
        <p:spPr>
          <a:xfrm>
            <a:off x="4937127" y="135675"/>
            <a:ext cx="4587874" cy="578703"/>
          </a:xfrm>
          <a:prstGeom prst="rect">
            <a:avLst/>
          </a:prstGeom>
        </p:spPr>
        <p:txBody>
          <a:bodyPr lIns="26670" tIns="13335" rIns="26670" bIns="13335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76" b="1" dirty="0">
                <a:solidFill>
                  <a:schemeClr val="bg1"/>
                </a:solidFill>
                <a:latin typeface="Amaranth" panose="02000503050000020004" pitchFamily="2" charset="0"/>
              </a:rPr>
              <a:t>This Scientific Poster Template Is Provided By Department of Electronics, Enter A Title To Your Poster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8D92EFA5-97FE-0242-8A3E-4F19ABD314A6}"/>
              </a:ext>
            </a:extLst>
          </p:cNvPr>
          <p:cNvSpPr txBox="1">
            <a:spLocks/>
          </p:cNvSpPr>
          <p:nvPr/>
        </p:nvSpPr>
        <p:spPr>
          <a:xfrm>
            <a:off x="5254626" y="741125"/>
            <a:ext cx="3968750" cy="386131"/>
          </a:xfrm>
          <a:prstGeom prst="rect">
            <a:avLst/>
          </a:prstGeom>
        </p:spPr>
        <p:txBody>
          <a:bodyPr wrap="square" lIns="26670" tIns="13335" rIns="26670" bIns="13335">
            <a:spAutoFit/>
          </a:bodyPr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67" dirty="0">
                <a:solidFill>
                  <a:schemeClr val="bg1"/>
                </a:solidFill>
                <a:latin typeface="Titillium Web" panose="00000500000000000000" pitchFamily="2" charset="0"/>
              </a:rPr>
              <a:t>Add Author Names and Information</a:t>
            </a:r>
          </a:p>
          <a:p>
            <a:pPr algn="ctr"/>
            <a:r>
              <a:rPr lang="en-US" sz="1167" dirty="0">
                <a:solidFill>
                  <a:schemeClr val="bg1"/>
                </a:solidFill>
                <a:latin typeface="Titillium Web" panose="00000500000000000000" pitchFamily="2" charset="0"/>
              </a:rPr>
              <a:t>Include University or Department Names if Needed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AE8874-28F4-2A4F-87D3-56576A3CAED0}"/>
              </a:ext>
            </a:extLst>
          </p:cNvPr>
          <p:cNvGraphicFramePr>
            <a:graphicFrameLocks noGrp="1"/>
          </p:cNvGraphicFramePr>
          <p:nvPr/>
        </p:nvGraphicFramePr>
        <p:xfrm>
          <a:off x="339660" y="1365255"/>
          <a:ext cx="9305108" cy="5206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8754">
                  <a:extLst>
                    <a:ext uri="{9D8B030D-6E8A-4147-A177-3AD203B41FA5}">
                      <a16:colId xmlns:a16="http://schemas.microsoft.com/office/drawing/2014/main" val="1720575409"/>
                    </a:ext>
                  </a:extLst>
                </a:gridCol>
                <a:gridCol w="235188">
                  <a:extLst>
                    <a:ext uri="{9D8B030D-6E8A-4147-A177-3AD203B41FA5}">
                      <a16:colId xmlns:a16="http://schemas.microsoft.com/office/drawing/2014/main" val="1136914428"/>
                    </a:ext>
                  </a:extLst>
                </a:gridCol>
                <a:gridCol w="1959899">
                  <a:extLst>
                    <a:ext uri="{9D8B030D-6E8A-4147-A177-3AD203B41FA5}">
                      <a16:colId xmlns:a16="http://schemas.microsoft.com/office/drawing/2014/main" val="1396910384"/>
                    </a:ext>
                  </a:extLst>
                </a:gridCol>
                <a:gridCol w="219509">
                  <a:extLst>
                    <a:ext uri="{9D8B030D-6E8A-4147-A177-3AD203B41FA5}">
                      <a16:colId xmlns:a16="http://schemas.microsoft.com/office/drawing/2014/main" val="316427912"/>
                    </a:ext>
                  </a:extLst>
                </a:gridCol>
                <a:gridCol w="1947996">
                  <a:extLst>
                    <a:ext uri="{9D8B030D-6E8A-4147-A177-3AD203B41FA5}">
                      <a16:colId xmlns:a16="http://schemas.microsoft.com/office/drawing/2014/main" val="2872042823"/>
                    </a:ext>
                  </a:extLst>
                </a:gridCol>
                <a:gridCol w="341166">
                  <a:extLst>
                    <a:ext uri="{9D8B030D-6E8A-4147-A177-3AD203B41FA5}">
                      <a16:colId xmlns:a16="http://schemas.microsoft.com/office/drawing/2014/main" val="116568281"/>
                    </a:ext>
                  </a:extLst>
                </a:gridCol>
                <a:gridCol w="2222596">
                  <a:extLst>
                    <a:ext uri="{9D8B030D-6E8A-4147-A177-3AD203B41FA5}">
                      <a16:colId xmlns:a16="http://schemas.microsoft.com/office/drawing/2014/main" val="1619233860"/>
                    </a:ext>
                  </a:extLst>
                </a:gridCol>
              </a:tblGrid>
              <a:tr h="232650">
                <a:tc>
                  <a:txBody>
                    <a:bodyPr/>
                    <a:lstStyle/>
                    <a:p>
                      <a:r>
                        <a:rPr lang="vi-VN" sz="1400" dirty="0">
                          <a:solidFill>
                            <a:schemeClr val="bg1"/>
                          </a:solidFill>
                        </a:rPr>
                        <a:t>Tóm Tắt</a:t>
                      </a:r>
                      <a:endParaRPr lang="en-VN" sz="1400" dirty="0">
                        <a:solidFill>
                          <a:schemeClr val="bg1"/>
                        </a:solidFill>
                      </a:endParaRPr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1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VN" sz="1400" dirty="0">
                          <a:solidFill>
                            <a:schemeClr val="bg1"/>
                          </a:solidFill>
                        </a:rPr>
                        <a:t>Cơ Sở Lý Thuyết</a:t>
                      </a:r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1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VN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VN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VN" sz="1400" dirty="0">
                          <a:solidFill>
                            <a:schemeClr val="bg1"/>
                          </a:solidFill>
                        </a:rPr>
                        <a:t>Kết Luận</a:t>
                      </a:r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04062"/>
                  </a:ext>
                </a:extLst>
              </a:tr>
              <a:tr h="2568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tillium Web" panose="000005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 your information, graphs and images to this section.</a:t>
                      </a:r>
                    </a:p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tillium Web" panose="000005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 your information, graphs and images to this section.</a:t>
                      </a:r>
                    </a:p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VN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VN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tillium Web" panose="000005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 your information, graphs and images to this section.</a:t>
                      </a:r>
                    </a:p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38307"/>
                  </a:ext>
                </a:extLst>
              </a:tr>
              <a:tr h="235360">
                <a:tc>
                  <a:txBody>
                    <a:bodyPr/>
                    <a:lstStyle/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VN" sz="140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VN" sz="140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4070307"/>
                  </a:ext>
                </a:extLst>
              </a:tr>
              <a:tr h="269874">
                <a:tc>
                  <a:txBody>
                    <a:bodyPr/>
                    <a:lstStyle/>
                    <a:p>
                      <a:r>
                        <a:rPr lang="en-VN" sz="1400" dirty="0">
                          <a:solidFill>
                            <a:schemeClr val="bg1"/>
                          </a:solidFill>
                        </a:rPr>
                        <a:t>Giới Thiệu</a:t>
                      </a:r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1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40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VN" sz="1400" dirty="0">
                          <a:solidFill>
                            <a:schemeClr val="bg1"/>
                          </a:solidFill>
                        </a:rPr>
                        <a:t>Đặc Tả Thiết Kế</a:t>
                      </a:r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1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40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VN" sz="1400" dirty="0">
                          <a:solidFill>
                            <a:schemeClr val="bg1"/>
                          </a:solidFill>
                        </a:rPr>
                        <a:t>Kết Quả</a:t>
                      </a:r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1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VN" sz="1400" dirty="0">
                          <a:solidFill>
                            <a:schemeClr val="bg1"/>
                          </a:solidFill>
                        </a:rPr>
                        <a:t>Tài Liệu Tham Khảo</a:t>
                      </a:r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B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94404"/>
                  </a:ext>
                </a:extLst>
              </a:tr>
              <a:tr h="1900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tillium Web" panose="000005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 your information, graphs and images to this section.</a:t>
                      </a:r>
                    </a:p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40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tillium Web" panose="000005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 your information, graphs and images to this section.</a:t>
                      </a:r>
                    </a:p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tillium Web" panose="000005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 your information, graphs and images to this section.</a:t>
                      </a:r>
                    </a:p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tillium Web" panose="00000500000000000000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 your information, graphs and images to this section.</a:t>
                      </a:r>
                    </a:p>
                    <a:p>
                      <a:endParaRPr lang="en-VN" sz="1400" dirty="0"/>
                    </a:p>
                  </a:txBody>
                  <a:tcPr marL="19050" marR="19050" marT="9525" marB="95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86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8473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71B987-82A3-4FFC-8EA4-FEA6FAE0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6" y="925947"/>
            <a:ext cx="8860367" cy="5006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B9079-E765-44E7-8490-01067DE4AFF8}"/>
              </a:ext>
            </a:extLst>
          </p:cNvPr>
          <p:cNvSpPr txBox="1"/>
          <p:nvPr/>
        </p:nvSpPr>
        <p:spPr>
          <a:xfrm>
            <a:off x="522816" y="480060"/>
            <a:ext cx="241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</a:t>
            </a:r>
          </a:p>
        </p:txBody>
      </p:sp>
    </p:spTree>
    <p:extLst>
      <p:ext uri="{BB962C8B-B14F-4D97-AF65-F5344CB8AC3E}">
        <p14:creationId xmlns:p14="http://schemas.microsoft.com/office/powerpoint/2010/main" val="10532647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2CDE61-8BA3-4F65-8847-1AA4CD5A5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39" y="806874"/>
            <a:ext cx="7503119" cy="5571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A6517-A9A0-4149-A566-4FD90608BA71}"/>
              </a:ext>
            </a:extLst>
          </p:cNvPr>
          <p:cNvSpPr txBox="1"/>
          <p:nvPr/>
        </p:nvSpPr>
        <p:spPr>
          <a:xfrm>
            <a:off x="427281" y="480060"/>
            <a:ext cx="241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</a:t>
            </a:r>
          </a:p>
        </p:txBody>
      </p:sp>
    </p:spTree>
    <p:extLst>
      <p:ext uri="{BB962C8B-B14F-4D97-AF65-F5344CB8AC3E}">
        <p14:creationId xmlns:p14="http://schemas.microsoft.com/office/powerpoint/2010/main" val="1999741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163</Words>
  <Application>Microsoft Office PowerPoint</Application>
  <PresentationFormat>A4 Paper (210x297 mm)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Amaranth</vt:lpstr>
      <vt:lpstr>Arial</vt:lpstr>
      <vt:lpstr>Calibri</vt:lpstr>
      <vt:lpstr>Calibri Light</vt:lpstr>
      <vt:lpstr>Titillium Web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linhtran@hcmut.edu.vn</cp:lastModifiedBy>
  <cp:revision>7</cp:revision>
  <dcterms:created xsi:type="dcterms:W3CDTF">2021-07-04T08:36:10Z</dcterms:created>
  <dcterms:modified xsi:type="dcterms:W3CDTF">2021-07-04T09:29:27Z</dcterms:modified>
  <cp:category/>
</cp:coreProperties>
</file>