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9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3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36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98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717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38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58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9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1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679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22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8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9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636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48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C97DB-8CC4-4FBF-A68D-2277A2A0A0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13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1</a:t>
            </a:r>
            <a:br>
              <a:rPr lang="fr-CA" dirty="0"/>
            </a:br>
            <a:r>
              <a:rPr lang="fr-CA" dirty="0"/>
              <a:t>INF5071 -Infographie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Présenté et réalisé par:</a:t>
            </a:r>
          </a:p>
          <a:p>
            <a:r>
              <a:rPr lang="fr-CA" dirty="0"/>
              <a:t>Bernard </a:t>
            </a:r>
            <a:r>
              <a:rPr lang="fr-CA" dirty="0" err="1"/>
              <a:t>Houl</a:t>
            </a:r>
            <a:r>
              <a:rPr lang="fr-CA" dirty="0"/>
              <a:t> </a:t>
            </a:r>
          </a:p>
          <a:p>
            <a:r>
              <a:rPr lang="fr-CA" dirty="0"/>
              <a:t>Fatima-Ezzahra </a:t>
            </a:r>
            <a:r>
              <a:rPr lang="fr-CA" dirty="0" err="1"/>
              <a:t>Allamou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13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6- Les points forts et les points faibles du projet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sz="2000" dirty="0"/>
          </a:p>
          <a:p>
            <a:r>
              <a:rPr lang="fr-CA" sz="2000" dirty="0"/>
              <a:t>Points forts :</a:t>
            </a:r>
          </a:p>
          <a:p>
            <a:pPr lvl="2"/>
            <a:r>
              <a:rPr lang="fr-CA" sz="2000" dirty="0"/>
              <a:t>Blender comme outil de travail </a:t>
            </a:r>
          </a:p>
          <a:p>
            <a:pPr lvl="2"/>
            <a:r>
              <a:rPr lang="fr-CA" sz="2000" dirty="0"/>
              <a:t>Beaucoup de recherche</a:t>
            </a:r>
          </a:p>
          <a:p>
            <a:r>
              <a:rPr lang="fr-CA" sz="2000" dirty="0"/>
              <a:t>Points faibles : </a:t>
            </a:r>
          </a:p>
          <a:p>
            <a:pPr lvl="2"/>
            <a:r>
              <a:rPr lang="fr-CA" sz="2000" dirty="0"/>
              <a:t>Utilisation d’un moteur de jeux</a:t>
            </a:r>
          </a:p>
          <a:p>
            <a:endParaRPr lang="fr-CA" sz="2000" dirty="0"/>
          </a:p>
          <a:p>
            <a:endParaRPr lang="fr-CA" sz="2000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661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41" y="2160588"/>
            <a:ext cx="7271155" cy="3881437"/>
          </a:xfrm>
        </p:spPr>
      </p:pic>
    </p:spTree>
    <p:extLst>
      <p:ext uri="{BB962C8B-B14F-4D97-AF65-F5344CB8AC3E}">
        <p14:creationId xmlns:p14="http://schemas.microsoft.com/office/powerpoint/2010/main" val="39796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L’image</a:t>
            </a:r>
            <a:r>
              <a:rPr lang="en-CA" dirty="0"/>
              <a:t> de Background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29" y="2160588"/>
            <a:ext cx="4366616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323" y="2160588"/>
            <a:ext cx="1512261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2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</a:t>
            </a:r>
            <a:r>
              <a:rPr lang="fr-CA" dirty="0" err="1"/>
              <a:t>élisation</a:t>
            </a:r>
            <a:r>
              <a:rPr lang="fr-CA" dirty="0"/>
              <a:t> :</a:t>
            </a:r>
            <a:r>
              <a:rPr lang="en-CA" dirty="0"/>
              <a:t>Debut du 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28" y="2160588"/>
            <a:ext cx="7640582" cy="3881437"/>
          </a:xfrm>
        </p:spPr>
      </p:pic>
    </p:spTree>
    <p:extLst>
      <p:ext uri="{BB962C8B-B14F-4D97-AF65-F5344CB8AC3E}">
        <p14:creationId xmlns:p14="http://schemas.microsoft.com/office/powerpoint/2010/main" val="22533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</a:t>
            </a:r>
            <a:r>
              <a:rPr lang="fr-CA" dirty="0" err="1"/>
              <a:t>élisation</a:t>
            </a:r>
            <a:r>
              <a:rPr lang="fr-CA" dirty="0"/>
              <a:t> : </a:t>
            </a:r>
            <a:r>
              <a:rPr lang="en-CA" dirty="0" err="1"/>
              <a:t>Coutour</a:t>
            </a:r>
            <a:r>
              <a:rPr lang="en-CA" dirty="0"/>
              <a:t> de la tête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49" y="2160588"/>
            <a:ext cx="7645539" cy="3881437"/>
          </a:xfrm>
        </p:spPr>
      </p:pic>
    </p:spTree>
    <p:extLst>
      <p:ext uri="{BB962C8B-B14F-4D97-AF65-F5344CB8AC3E}">
        <p14:creationId xmlns:p14="http://schemas.microsoft.com/office/powerpoint/2010/main" val="333387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</a:t>
            </a:r>
            <a:r>
              <a:rPr lang="fr-CA" dirty="0" err="1"/>
              <a:t>élisation</a:t>
            </a:r>
            <a:r>
              <a:rPr lang="fr-CA" dirty="0"/>
              <a:t> :</a:t>
            </a:r>
            <a:r>
              <a:rPr lang="en-CA" dirty="0"/>
              <a:t>La </a:t>
            </a:r>
            <a:r>
              <a:rPr lang="en-CA" dirty="0" err="1"/>
              <a:t>poitrine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25" y="2160588"/>
            <a:ext cx="7428187" cy="3881437"/>
          </a:xfrm>
        </p:spPr>
      </p:pic>
    </p:spTree>
    <p:extLst>
      <p:ext uri="{BB962C8B-B14F-4D97-AF65-F5344CB8AC3E}">
        <p14:creationId xmlns:p14="http://schemas.microsoft.com/office/powerpoint/2010/main" val="255055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5216"/>
            <a:ext cx="8596668" cy="1320800"/>
          </a:xfrm>
        </p:spPr>
        <p:txBody>
          <a:bodyPr/>
          <a:lstStyle/>
          <a:p>
            <a:r>
              <a:rPr lang="en-CA" dirty="0"/>
              <a:t>Mod</a:t>
            </a:r>
            <a:r>
              <a:rPr lang="fr-CA" dirty="0" err="1"/>
              <a:t>élisation</a:t>
            </a:r>
            <a:r>
              <a:rPr lang="fr-CA" dirty="0"/>
              <a:t> : Les b</a:t>
            </a:r>
            <a:r>
              <a:rPr lang="en-CA" dirty="0" err="1"/>
              <a:t>ras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95" y="2160588"/>
            <a:ext cx="7458447" cy="3881437"/>
          </a:xfrm>
        </p:spPr>
      </p:pic>
    </p:spTree>
    <p:extLst>
      <p:ext uri="{BB962C8B-B14F-4D97-AF65-F5344CB8AC3E}">
        <p14:creationId xmlns:p14="http://schemas.microsoft.com/office/powerpoint/2010/main" val="364550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</a:t>
            </a:r>
            <a:r>
              <a:rPr lang="fr-CA" dirty="0" err="1"/>
              <a:t>élisation</a:t>
            </a:r>
            <a:r>
              <a:rPr lang="fr-CA" dirty="0"/>
              <a:t> : </a:t>
            </a:r>
            <a:r>
              <a:rPr lang="en-CA" dirty="0"/>
              <a:t>Corps complete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12" y="2160588"/>
            <a:ext cx="6175013" cy="3881437"/>
          </a:xfrm>
        </p:spPr>
      </p:pic>
    </p:spTree>
    <p:extLst>
      <p:ext uri="{BB962C8B-B14F-4D97-AF65-F5344CB8AC3E}">
        <p14:creationId xmlns:p14="http://schemas.microsoft.com/office/powerpoint/2010/main" val="327897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60680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Produit</a:t>
            </a:r>
            <a:r>
              <a:rPr lang="en-CA" dirty="0"/>
              <a:t> final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63" y="2160588"/>
            <a:ext cx="8020111" cy="3881437"/>
          </a:xfrm>
        </p:spPr>
      </p:pic>
    </p:spTree>
    <p:extLst>
      <p:ext uri="{BB962C8B-B14F-4D97-AF65-F5344CB8AC3E}">
        <p14:creationId xmlns:p14="http://schemas.microsoft.com/office/powerpoint/2010/main" val="10583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64637"/>
          </a:xfrm>
        </p:spPr>
        <p:txBody>
          <a:bodyPr/>
          <a:lstStyle/>
          <a:p>
            <a:r>
              <a:rPr lang="fr-CA" dirty="0"/>
              <a:t>Contenu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1642188"/>
            <a:ext cx="8596668" cy="4786604"/>
          </a:xfrm>
        </p:spPr>
        <p:txBody>
          <a:bodyPr>
            <a:normAutofit/>
          </a:bodyPr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1- La division des tâches au sein de l'équipe</a:t>
            </a:r>
          </a:p>
          <a:p>
            <a:r>
              <a:rPr lang="fr-CA" dirty="0"/>
              <a:t>2- Le style de jeu utilisé</a:t>
            </a:r>
          </a:p>
          <a:p>
            <a:r>
              <a:rPr lang="fr-CA" dirty="0"/>
              <a:t>3- Le type de projections 2D utilisées</a:t>
            </a:r>
          </a:p>
          <a:p>
            <a:r>
              <a:rPr lang="fr-CA" dirty="0"/>
              <a:t>4- Lumière et Texture </a:t>
            </a:r>
          </a:p>
          <a:p>
            <a:r>
              <a:rPr lang="fr-CA" dirty="0"/>
              <a:t>5- Les technologies utilisées</a:t>
            </a:r>
          </a:p>
          <a:p>
            <a:r>
              <a:rPr lang="fr-CA" dirty="0"/>
              <a:t>6- Les points forts et les points faibles du projet</a:t>
            </a:r>
          </a:p>
          <a:p>
            <a:r>
              <a:rPr lang="fr-CA" dirty="0"/>
              <a:t>7- Démonstration 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169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18" y="2160588"/>
            <a:ext cx="7521402" cy="3881437"/>
          </a:xfrm>
        </p:spPr>
      </p:pic>
    </p:spTree>
    <p:extLst>
      <p:ext uri="{BB962C8B-B14F-4D97-AF65-F5344CB8AC3E}">
        <p14:creationId xmlns:p14="http://schemas.microsoft.com/office/powerpoint/2010/main" val="296646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8808"/>
          </a:xfrm>
        </p:spPr>
        <p:txBody>
          <a:bodyPr>
            <a:normAutofit/>
          </a:bodyPr>
          <a:lstStyle/>
          <a:p>
            <a:r>
              <a:rPr lang="fr-CA" sz="3200" dirty="0"/>
              <a:t>7- Démonstration </a:t>
            </a:r>
            <a:br>
              <a:rPr lang="fr-CA" dirty="0"/>
            </a:br>
            <a:endParaRPr lang="fr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76" y="2253296"/>
            <a:ext cx="6472551" cy="3696020"/>
          </a:xfrm>
        </p:spPr>
      </p:pic>
    </p:spTree>
    <p:extLst>
      <p:ext uri="{BB962C8B-B14F-4D97-AF65-F5344CB8AC3E}">
        <p14:creationId xmlns:p14="http://schemas.microsoft.com/office/powerpoint/2010/main" val="33636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5977813"/>
          </a:xfrm>
        </p:spPr>
        <p:txBody>
          <a:bodyPr>
            <a:normAutofit/>
          </a:bodyPr>
          <a:lstStyle/>
          <a:p>
            <a:pPr algn="ctr"/>
            <a:r>
              <a:rPr lang="fr-CA" sz="6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538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1- La division des tâches au sein de l'équipe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Définition des tâches de chaque membre d’équipe</a:t>
            </a:r>
          </a:p>
          <a:p>
            <a:r>
              <a:rPr lang="fr-CA" dirty="0"/>
              <a:t>Travail parallèle</a:t>
            </a:r>
          </a:p>
          <a:p>
            <a:pPr lvl="2"/>
            <a:r>
              <a:rPr lang="fr-CA" sz="1800" dirty="0"/>
              <a:t>Plateforme </a:t>
            </a:r>
          </a:p>
          <a:p>
            <a:pPr lvl="2"/>
            <a:r>
              <a:rPr lang="fr-CA" sz="1800" dirty="0"/>
              <a:t>Personnages</a:t>
            </a:r>
          </a:p>
          <a:p>
            <a:r>
              <a:rPr lang="fr-CA" dirty="0"/>
              <a:t>L’intégration des objets </a:t>
            </a:r>
          </a:p>
          <a:p>
            <a:r>
              <a:rPr lang="fr-CA" dirty="0"/>
              <a:t>Fonctionnement du jeu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966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>
            <a:normAutofit fontScale="90000"/>
          </a:bodyPr>
          <a:lstStyle/>
          <a:p>
            <a:r>
              <a:rPr lang="fr-CA" dirty="0"/>
              <a:t>2- Le style du jeu utilisé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fr-CA" dirty="0"/>
              <a:t>Labyrinthe </a:t>
            </a:r>
          </a:p>
          <a:p>
            <a:pPr lvl="2"/>
            <a:r>
              <a:rPr lang="fr-CA" sz="1800" dirty="0"/>
              <a:t>Le joueur incarne un personnage dans un labyrinthe. </a:t>
            </a:r>
          </a:p>
          <a:p>
            <a:pPr lvl="2"/>
            <a:r>
              <a:rPr lang="fr-CA" sz="1800" dirty="0"/>
              <a:t>Le joueur doit s'échappé à des ennemis et contourné les pièges.</a:t>
            </a:r>
          </a:p>
          <a:p>
            <a:pPr lvl="2"/>
            <a:r>
              <a:rPr lang="fr-CA" sz="1800" dirty="0"/>
              <a:t>Il doit manger des bonus.</a:t>
            </a:r>
          </a:p>
          <a:p>
            <a:r>
              <a:rPr lang="fr-CA" dirty="0"/>
              <a:t>Type du jeu</a:t>
            </a:r>
          </a:p>
          <a:p>
            <a:pPr lvl="2"/>
            <a:r>
              <a:rPr lang="fr-CA" sz="1800" dirty="0"/>
              <a:t>Jeu de réflexion : fait appel à la capacité de réflexion du joueur pour s’échappé à des ennemis.</a:t>
            </a:r>
          </a:p>
          <a:p>
            <a:r>
              <a:rPr lang="fr-CA" dirty="0"/>
              <a:t>Jeux existants</a:t>
            </a:r>
          </a:p>
          <a:p>
            <a:pPr lvl="2"/>
            <a:r>
              <a:rPr lang="fr-CA" sz="1800" dirty="0"/>
              <a:t>	PAC-MAN</a:t>
            </a:r>
          </a:p>
          <a:p>
            <a:endParaRPr lang="fr-CA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37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709126"/>
            <a:ext cx="8596668" cy="559837"/>
          </a:xfrm>
        </p:spPr>
        <p:txBody>
          <a:bodyPr>
            <a:normAutofit fontScale="90000"/>
          </a:bodyPr>
          <a:lstStyle/>
          <a:p>
            <a:r>
              <a:rPr lang="fr-CA" dirty="0"/>
              <a:t>3- Le type </a:t>
            </a:r>
            <a:r>
              <a:rPr lang="fr-CA" sz="3600" dirty="0"/>
              <a:t>de</a:t>
            </a:r>
            <a:r>
              <a:rPr lang="fr-CA" dirty="0"/>
              <a:t> projections 2D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677334" y="1268963"/>
            <a:ext cx="8596668" cy="4772399"/>
          </a:xfrm>
        </p:spPr>
        <p:txBody>
          <a:bodyPr/>
          <a:lstStyle/>
          <a:p>
            <a:r>
              <a:rPr lang="fr-FR" dirty="0"/>
              <a:t>Projection orthographique</a:t>
            </a:r>
          </a:p>
          <a:p>
            <a:pPr marL="0" indent="0">
              <a:buNone/>
            </a:pPr>
            <a:r>
              <a:rPr lang="fr-CA" dirty="0"/>
              <a:t>	 Une projection de perspective par laquelle la plateforme du jeu est 			 projetée sur un plan tangent.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5" y="2463862"/>
            <a:ext cx="7657923" cy="38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596"/>
          </a:xfrm>
        </p:spPr>
        <p:txBody>
          <a:bodyPr>
            <a:normAutofit/>
          </a:bodyPr>
          <a:lstStyle/>
          <a:p>
            <a:r>
              <a:rPr lang="fr-CA" sz="3200" dirty="0"/>
              <a:t>4- Lumière et Texture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 Spot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06" y="2663375"/>
            <a:ext cx="2530059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4- Lumière et Texture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5" y="2463862"/>
            <a:ext cx="7657923" cy="38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5- Les technologies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7598919" cy="3880773"/>
          </a:xfrm>
        </p:spPr>
        <p:txBody>
          <a:bodyPr/>
          <a:lstStyle/>
          <a:p>
            <a:r>
              <a:rPr lang="fr-CA" sz="2000" dirty="0"/>
              <a:t>Blender  </a:t>
            </a:r>
          </a:p>
          <a:p>
            <a:pPr lvl="1"/>
            <a:r>
              <a:rPr lang="fr-CA" sz="2000" dirty="0" err="1"/>
              <a:t>Sensors</a:t>
            </a:r>
            <a:r>
              <a:rPr lang="fr-CA" sz="2000" dirty="0"/>
              <a:t>   (</a:t>
            </a:r>
            <a:r>
              <a:rPr lang="fr-CA" sz="2000" dirty="0" err="1"/>
              <a:t>Ecouteur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Permet de détecter les objets, des actions, etc…</a:t>
            </a:r>
          </a:p>
          <a:p>
            <a:pPr lvl="1"/>
            <a:r>
              <a:rPr lang="fr-CA" sz="2000" dirty="0"/>
              <a:t>Controller (</a:t>
            </a:r>
            <a:r>
              <a:rPr lang="fr-CA" sz="2000" dirty="0" err="1"/>
              <a:t>Controleur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Passe les informations aux capteurs </a:t>
            </a:r>
          </a:p>
          <a:p>
            <a:pPr lvl="1"/>
            <a:r>
              <a:rPr lang="fr-CA" sz="2000" dirty="0" err="1"/>
              <a:t>Actuator</a:t>
            </a:r>
            <a:r>
              <a:rPr lang="fr-CA" sz="2000" dirty="0"/>
              <a:t> </a:t>
            </a:r>
          </a:p>
          <a:p>
            <a:pPr lvl="3"/>
            <a:r>
              <a:rPr lang="fr-CA" sz="1800" dirty="0"/>
              <a:t>Définis les actions.</a:t>
            </a:r>
          </a:p>
          <a:p>
            <a:pPr lvl="4"/>
            <a:endParaRPr lang="fr-CA" sz="1800" dirty="0"/>
          </a:p>
          <a:p>
            <a:pPr lvl="2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599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fr-CA" dirty="0"/>
              <a:t>5- Les technologies utilisées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08" y="2160588"/>
            <a:ext cx="63240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5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264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Facette</vt:lpstr>
      <vt:lpstr>Projet 1 INF5071 -Infographie</vt:lpstr>
      <vt:lpstr>Contenu</vt:lpstr>
      <vt:lpstr>1- La division des tâches au sein de l'équipe </vt:lpstr>
      <vt:lpstr>2- Le style du jeu utilisé </vt:lpstr>
      <vt:lpstr>3- Le type de projections 2D utilisées </vt:lpstr>
      <vt:lpstr>4- Lumière et Texture </vt:lpstr>
      <vt:lpstr>4- Lumière et Texture </vt:lpstr>
      <vt:lpstr>5- Les technologies utilisées </vt:lpstr>
      <vt:lpstr>5- Les technologies utilisées</vt:lpstr>
      <vt:lpstr>6- Les points forts et les points faibles du projet </vt:lpstr>
      <vt:lpstr>PowerPoint Presentation</vt:lpstr>
      <vt:lpstr>L’image de Background</vt:lpstr>
      <vt:lpstr>Modélisation :Debut du Face</vt:lpstr>
      <vt:lpstr>Modélisation : Coutour de la tête</vt:lpstr>
      <vt:lpstr>Modélisation :La poitrine</vt:lpstr>
      <vt:lpstr>Modélisation : Les bras</vt:lpstr>
      <vt:lpstr>Modélisation : Corps complete</vt:lpstr>
      <vt:lpstr>Texture </vt:lpstr>
      <vt:lpstr>Produit final</vt:lpstr>
      <vt:lpstr>Animation</vt:lpstr>
      <vt:lpstr>7- Démonstration 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INF5071 -Infographie</dc:title>
  <dc:creator>Fatima-Ezzahra</dc:creator>
  <cp:lastModifiedBy>Bernard Houl</cp:lastModifiedBy>
  <cp:revision>42</cp:revision>
  <dcterms:created xsi:type="dcterms:W3CDTF">2016-10-26T15:44:47Z</dcterms:created>
  <dcterms:modified xsi:type="dcterms:W3CDTF">2016-11-02T18:31:08Z</dcterms:modified>
</cp:coreProperties>
</file>