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49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103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36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98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717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938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58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93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1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679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22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8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19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636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48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13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1</a:t>
            </a:r>
            <a:br>
              <a:rPr lang="fr-CA" dirty="0"/>
            </a:br>
            <a:r>
              <a:rPr lang="fr-CA" dirty="0"/>
              <a:t>INF5071 -Infographie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Présenté et réalisé par:</a:t>
            </a:r>
          </a:p>
          <a:p>
            <a:r>
              <a:rPr lang="fr-CA" dirty="0"/>
              <a:t>Bernard </a:t>
            </a:r>
            <a:r>
              <a:rPr lang="fr-CA" dirty="0" err="1"/>
              <a:t>Houl</a:t>
            </a:r>
            <a:r>
              <a:rPr lang="fr-CA" dirty="0"/>
              <a:t> </a:t>
            </a:r>
          </a:p>
          <a:p>
            <a:r>
              <a:rPr lang="fr-CA" dirty="0"/>
              <a:t>Fatima-Ezzahra </a:t>
            </a:r>
            <a:r>
              <a:rPr lang="fr-CA" dirty="0" err="1"/>
              <a:t>Allamou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113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6- Les points forts et les points faibles du projet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sz="2000" dirty="0"/>
          </a:p>
          <a:p>
            <a:r>
              <a:rPr lang="fr-CA" sz="2000" dirty="0"/>
              <a:t>Points forts :</a:t>
            </a:r>
          </a:p>
          <a:p>
            <a:pPr lvl="2"/>
            <a:r>
              <a:rPr lang="fr-CA" sz="2000" dirty="0"/>
              <a:t>Blender comme outil de travail </a:t>
            </a:r>
          </a:p>
          <a:p>
            <a:pPr lvl="2"/>
            <a:r>
              <a:rPr lang="fr-CA" sz="2000" dirty="0"/>
              <a:t>Beaucoup de recherche</a:t>
            </a:r>
          </a:p>
          <a:p>
            <a:r>
              <a:rPr lang="fr-CA" sz="2000" dirty="0"/>
              <a:t>Points faibles : </a:t>
            </a:r>
          </a:p>
          <a:p>
            <a:pPr lvl="2"/>
            <a:r>
              <a:rPr lang="fr-CA" sz="2000" dirty="0"/>
              <a:t>Utilisation d’un moteur de jeux</a:t>
            </a:r>
          </a:p>
          <a:p>
            <a:endParaRPr lang="fr-CA" sz="2000" dirty="0"/>
          </a:p>
          <a:p>
            <a:endParaRPr lang="fr-CA" sz="2000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661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8808"/>
          </a:xfrm>
        </p:spPr>
        <p:txBody>
          <a:bodyPr>
            <a:normAutofit/>
          </a:bodyPr>
          <a:lstStyle/>
          <a:p>
            <a:r>
              <a:rPr lang="fr-CA" sz="3200" dirty="0"/>
              <a:t>7- Démonstration </a:t>
            </a:r>
            <a:br>
              <a:rPr lang="fr-CA" dirty="0"/>
            </a:br>
            <a:endParaRPr lang="fr-CA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379" y="2160588"/>
            <a:ext cx="498928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599"/>
            <a:ext cx="8596668" cy="5977813"/>
          </a:xfrm>
        </p:spPr>
        <p:txBody>
          <a:bodyPr>
            <a:normAutofit/>
          </a:bodyPr>
          <a:lstStyle/>
          <a:p>
            <a:pPr algn="ctr"/>
            <a:r>
              <a:rPr lang="fr-CA" sz="6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5386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64637"/>
          </a:xfrm>
        </p:spPr>
        <p:txBody>
          <a:bodyPr/>
          <a:lstStyle/>
          <a:p>
            <a:r>
              <a:rPr lang="fr-CA" dirty="0"/>
              <a:t>Contenu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1642188"/>
            <a:ext cx="8596668" cy="4786604"/>
          </a:xfrm>
        </p:spPr>
        <p:txBody>
          <a:bodyPr>
            <a:normAutofit/>
          </a:bodyPr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1- La division des tâches au sein de l'équipe</a:t>
            </a:r>
          </a:p>
          <a:p>
            <a:r>
              <a:rPr lang="fr-CA" dirty="0"/>
              <a:t>2- Le style de jeu utilisé</a:t>
            </a:r>
          </a:p>
          <a:p>
            <a:r>
              <a:rPr lang="fr-CA" dirty="0"/>
              <a:t>3- Le type de projections 2D utilisées</a:t>
            </a:r>
          </a:p>
          <a:p>
            <a:r>
              <a:rPr lang="fr-CA" dirty="0"/>
              <a:t>4- Lumière et Texture </a:t>
            </a:r>
          </a:p>
          <a:p>
            <a:r>
              <a:rPr lang="fr-CA" dirty="0"/>
              <a:t>5- les technologies utilisées</a:t>
            </a:r>
          </a:p>
          <a:p>
            <a:r>
              <a:rPr lang="fr-CA" dirty="0"/>
              <a:t>6- Les points forts et les points faibles du projet</a:t>
            </a:r>
          </a:p>
          <a:p>
            <a:r>
              <a:rPr lang="fr-CA" dirty="0"/>
              <a:t>7- Démonstration 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169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1- La division des tâches au sein de l'équipe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Définition des taches de chaque membre d’équipe</a:t>
            </a:r>
          </a:p>
          <a:p>
            <a:r>
              <a:rPr lang="fr-CA" dirty="0"/>
              <a:t>Travail séquentiel</a:t>
            </a:r>
          </a:p>
          <a:p>
            <a:pPr lvl="2"/>
            <a:r>
              <a:rPr lang="fr-CA" sz="1800" dirty="0"/>
              <a:t>Plateforme </a:t>
            </a:r>
          </a:p>
          <a:p>
            <a:pPr lvl="2"/>
            <a:r>
              <a:rPr lang="fr-CA" sz="1800" dirty="0"/>
              <a:t>Personnages</a:t>
            </a:r>
          </a:p>
          <a:p>
            <a:r>
              <a:rPr lang="fr-CA" dirty="0"/>
              <a:t>L’intégration des objets </a:t>
            </a:r>
          </a:p>
          <a:p>
            <a:r>
              <a:rPr lang="fr-CA" dirty="0"/>
              <a:t>Fonctionnement du jeu</a:t>
            </a:r>
          </a:p>
          <a:p>
            <a:pPr marL="91440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966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>
            <a:normAutofit fontScale="90000"/>
          </a:bodyPr>
          <a:lstStyle/>
          <a:p>
            <a:r>
              <a:rPr lang="fr-CA" dirty="0"/>
              <a:t>2- Le style du jeu utilisé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fr-CA" dirty="0"/>
              <a:t>Labyrinthe </a:t>
            </a:r>
          </a:p>
          <a:p>
            <a:pPr lvl="2"/>
            <a:r>
              <a:rPr lang="fr-CA" sz="1800" dirty="0"/>
              <a:t>Le joueur incarne un personnage dans un labyrinthe. </a:t>
            </a:r>
          </a:p>
          <a:p>
            <a:pPr lvl="2"/>
            <a:r>
              <a:rPr lang="fr-CA" sz="1800" dirty="0"/>
              <a:t>Le joueur doit s'échappé à des ennemis et contourné les pièges.</a:t>
            </a:r>
          </a:p>
          <a:p>
            <a:pPr lvl="2"/>
            <a:r>
              <a:rPr lang="fr-CA" sz="1800" dirty="0"/>
              <a:t>Il doit manger des bonus.</a:t>
            </a:r>
          </a:p>
          <a:p>
            <a:r>
              <a:rPr lang="fr-CA" dirty="0"/>
              <a:t>Type du jeu</a:t>
            </a:r>
          </a:p>
          <a:p>
            <a:pPr lvl="2"/>
            <a:r>
              <a:rPr lang="fr-CA" sz="1800" dirty="0"/>
              <a:t>Jeu de réflexion : fait appel à la capacité de réflexion du joueur pour s’échappé à des ennemis.</a:t>
            </a:r>
          </a:p>
          <a:p>
            <a:r>
              <a:rPr lang="fr-CA" dirty="0"/>
              <a:t>Jeux existants</a:t>
            </a:r>
          </a:p>
          <a:p>
            <a:pPr lvl="2"/>
            <a:r>
              <a:rPr lang="fr-CA" sz="1800" dirty="0"/>
              <a:t>	PAC-MAN</a:t>
            </a:r>
          </a:p>
          <a:p>
            <a:endParaRPr lang="fr-CA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37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709126"/>
            <a:ext cx="8596668" cy="559837"/>
          </a:xfrm>
        </p:spPr>
        <p:txBody>
          <a:bodyPr>
            <a:normAutofit fontScale="90000"/>
          </a:bodyPr>
          <a:lstStyle/>
          <a:p>
            <a:r>
              <a:rPr lang="fr-CA" dirty="0"/>
              <a:t>3- Le type </a:t>
            </a:r>
            <a:r>
              <a:rPr lang="fr-CA" sz="3600" dirty="0"/>
              <a:t>de</a:t>
            </a:r>
            <a:r>
              <a:rPr lang="fr-CA" dirty="0"/>
              <a:t> projections 2D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677334" y="1268963"/>
            <a:ext cx="8596668" cy="4772399"/>
          </a:xfrm>
        </p:spPr>
        <p:txBody>
          <a:bodyPr/>
          <a:lstStyle/>
          <a:p>
            <a:r>
              <a:rPr lang="fr-FR" dirty="0"/>
              <a:t>Projection orthographique</a:t>
            </a:r>
          </a:p>
          <a:p>
            <a:pPr marL="0" indent="0">
              <a:buNone/>
            </a:pPr>
            <a:r>
              <a:rPr lang="fr-CA" dirty="0"/>
              <a:t>	 Une projection de perspective par laquelle la plateforme du jeu est 			 projetée sur un plan tangent.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7" y="2388636"/>
            <a:ext cx="8052319" cy="3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596"/>
          </a:xfrm>
        </p:spPr>
        <p:txBody>
          <a:bodyPr>
            <a:normAutofit/>
          </a:bodyPr>
          <a:lstStyle/>
          <a:p>
            <a:r>
              <a:rPr lang="fr-CA" sz="3200" dirty="0"/>
              <a:t>4- Lumière et Texture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 Soleil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90" y="1717004"/>
            <a:ext cx="3374561" cy="49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4- Lumière et Texture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097" y="2160588"/>
            <a:ext cx="51498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5- Les technologies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7598919" cy="3880773"/>
          </a:xfrm>
        </p:spPr>
        <p:txBody>
          <a:bodyPr/>
          <a:lstStyle/>
          <a:p>
            <a:r>
              <a:rPr lang="fr-CA" sz="2000" dirty="0"/>
              <a:t>Blender  </a:t>
            </a:r>
          </a:p>
          <a:p>
            <a:pPr lvl="1"/>
            <a:r>
              <a:rPr lang="fr-CA" sz="2000" dirty="0" err="1"/>
              <a:t>Sensors</a:t>
            </a:r>
            <a:r>
              <a:rPr lang="fr-CA" sz="2000" dirty="0"/>
              <a:t>   (</a:t>
            </a:r>
            <a:r>
              <a:rPr lang="fr-CA" sz="2000" dirty="0" err="1"/>
              <a:t>Ecouteur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Permet de détecter les objets, des actions, etc…</a:t>
            </a:r>
          </a:p>
          <a:p>
            <a:pPr lvl="1"/>
            <a:r>
              <a:rPr lang="fr-CA" sz="2000" dirty="0"/>
              <a:t>Controller (</a:t>
            </a:r>
            <a:r>
              <a:rPr lang="fr-CA" sz="2000" dirty="0" err="1"/>
              <a:t>Controleur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Passe les informations aux capteurs </a:t>
            </a:r>
          </a:p>
          <a:p>
            <a:pPr lvl="1"/>
            <a:r>
              <a:rPr lang="fr-CA" sz="2000" dirty="0" err="1"/>
              <a:t>Actuator</a:t>
            </a:r>
            <a:r>
              <a:rPr lang="fr-CA" sz="2000" dirty="0"/>
              <a:t> </a:t>
            </a:r>
          </a:p>
          <a:p>
            <a:pPr lvl="3"/>
            <a:r>
              <a:rPr lang="fr-CA" sz="1800" dirty="0"/>
              <a:t>Définis les actions.</a:t>
            </a:r>
          </a:p>
          <a:p>
            <a:pPr lvl="4"/>
            <a:endParaRPr lang="fr-CA" sz="1800" dirty="0"/>
          </a:p>
          <a:p>
            <a:pPr lvl="2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599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fr-CA" dirty="0"/>
              <a:t>5- Les technologies utilisées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08" y="2160588"/>
            <a:ext cx="63240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5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228</Words>
  <Application>Microsoft Office PowerPoint</Application>
  <PresentationFormat>Grand écran</PresentationFormat>
  <Paragraphs>87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Projet 1 INF5071 -Infographie</vt:lpstr>
      <vt:lpstr>Contenu</vt:lpstr>
      <vt:lpstr>1- La division des tâches au sein de l'équipe </vt:lpstr>
      <vt:lpstr>2- Le style du jeu utilisé </vt:lpstr>
      <vt:lpstr>3- Le type de projections 2D utilisées </vt:lpstr>
      <vt:lpstr>4- Lumière et Texture </vt:lpstr>
      <vt:lpstr>4- Lumière et Texture </vt:lpstr>
      <vt:lpstr>5- Les technologies utilisées </vt:lpstr>
      <vt:lpstr>5- Les technologies utilisées</vt:lpstr>
      <vt:lpstr>6- Les points forts et les points faibles du projet </vt:lpstr>
      <vt:lpstr>7- Démonstration 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INF5071 -Infographie</dc:title>
  <dc:creator>Fatima-Ezzahra</dc:creator>
  <cp:lastModifiedBy>Fatima-Ezzahra</cp:lastModifiedBy>
  <cp:revision>34</cp:revision>
  <dcterms:created xsi:type="dcterms:W3CDTF">2016-10-26T15:44:47Z</dcterms:created>
  <dcterms:modified xsi:type="dcterms:W3CDTF">2016-11-02T13:24:08Z</dcterms:modified>
</cp:coreProperties>
</file>