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59" r:id="rId5"/>
    <p:sldId id="273" r:id="rId6"/>
    <p:sldId id="266" r:id="rId7"/>
    <p:sldId id="274" r:id="rId8"/>
    <p:sldId id="267" r:id="rId9"/>
    <p:sldId id="271" r:id="rId10"/>
    <p:sldId id="272" r:id="rId11"/>
    <p:sldId id="277" r:id="rId12"/>
    <p:sldId id="268" r:id="rId13"/>
    <p:sldId id="278" r:id="rId14"/>
    <p:sldId id="269" r:id="rId15"/>
    <p:sldId id="270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90"/>
    <p:restoredTop sz="95897"/>
  </p:normalViewPr>
  <p:slideViewPr>
    <p:cSldViewPr snapToGrid="0">
      <p:cViewPr varScale="1">
        <p:scale>
          <a:sx n="114" d="100"/>
          <a:sy n="114" d="100"/>
        </p:scale>
        <p:origin x="8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B4442-699C-1E40-A2A8-A23759314B76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FA08-4B04-C047-B8E7-5E85EE5716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282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97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0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4648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188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21DDD0-9BEE-4DF6-BFC5-DBA82716B4A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792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7CA13-BDF2-EF46-8B44-E32445A8F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59D472-8EC6-DD15-7BD2-ED3F6DFFE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FA24AE-61F6-A2BE-8125-3DC60E38F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536F8-AB40-4BD5-397C-0E4A3FB81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AE39D-80D4-2C1D-C950-ACE4AB9E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9387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C85980-73CB-2BDB-87B4-8AD04082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E08C2E-D4CD-2B07-87C1-A5494A035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F40CA-0003-8A03-9ADE-84BD013C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8E75E3-66DA-F61E-36D2-E8483F546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97240-DAB5-6472-D1E4-FA5639EB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632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409832-9055-9A6C-9EBA-CDF22FCC8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17977B-23EA-C209-E33E-7E7A49304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E9625A-AADF-A51F-93B9-62A61D57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471DE9-9762-EF9F-1CCC-801E1197E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8F9A8-C72A-FD37-317A-3FCDECFED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62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AC68B-ADE4-3FBC-74B0-C04892D4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987CA-6613-41BD-5E84-8B7A30E9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F72924-B5B9-A452-08ED-2B5A7F152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2EB65C-AD4B-1434-D23B-43C2768E5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066D8-58D1-4D88-C1B5-CC43E7CF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4231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73A4C0-6B8B-ADDB-5DA8-DC193ED3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AA918C-1AD7-47D2-0E52-0C09CD519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25B45-9553-3226-D610-32334ED4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347425-6D45-00C8-D416-4B558ADB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8C1E2-46CB-3E1D-21BA-A56861A9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412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F77E3B-DA87-D43B-D2C1-1FF244FA1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8E40C-DEBF-022B-693A-524D9A6128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8E94EF-8026-B7BC-0D3F-210523710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0710E-7796-5EA7-E44E-2BFBA189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408226-FA6C-BC0B-9C56-525D8D924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49666-F712-14B6-E64D-AAA6D58B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287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D4C03-C1CA-AB56-EE0A-3B6D25AC2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CA7A6E-F45D-4451-8057-C7D02731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74C884-A9B2-37FB-78D9-FDC850EB3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F064C4-3011-532B-3174-0B138F9A3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02FB96-84ED-551F-2344-A6764B828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C29E3A-190F-489B-E25E-6F84AC89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D45A037-DA6F-C423-C1A3-03828936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B4C9FC4-DCD1-7D0E-B432-19D7B04D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202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F95336-6716-DB50-CE84-8C772F834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225B8F-BCC3-5FA4-2814-554D343F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722F05-7CB7-4B9E-BDD0-81573824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83DDE4-1C05-2EC7-C8C0-2501B514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8356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721D26-E2A9-9D42-CE40-79751682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CCB258-4CBC-238F-97AF-8A54A3AD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1DA99A-4A01-40AA-6178-6C10A9243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96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FE54A-7F93-B83E-23D4-7B9ED5292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7346F8-7A60-A1A4-E41F-F8A3468B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5B4F4-5BCE-9C65-6CF5-DCC699016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1B5B3C-1DD2-3B43-DE0B-7E7AA0BF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45544A-0CEA-9FAB-9B54-FD61C044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D4D4AE-8299-B5DA-E182-20898E8C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2761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0E4B-918C-94EE-89A4-111326646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F686697-0501-32D7-F531-A15ECBD21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835AF6-2221-E62C-8A2F-E7C3FB476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CCF35E-A4BF-2523-A3E7-93AA929F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5A5F38-52E5-D4A2-B1DE-EE147BD6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D28E7-BB00-AE2A-99F0-96C7CD5E1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308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744B34-7B09-97F3-5E4B-4D5C9034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5E4E13-EFA5-0170-EC1B-C855BC268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51B82-90F1-23CE-6530-C44CDA6C5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5E0E-E988-5B4A-B803-6EA52A180A38}" type="datetimeFigureOut">
              <a:rPr kumimoji="1" lang="zh-CN" altLang="en-US" smtClean="0"/>
              <a:t>2022/10/26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A0DCF0-E01A-2B76-0633-E1AC608ED0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529777-46E7-2EA1-A90C-A16D57D13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4FAF-AFF2-1C4E-8E16-8C60D93471C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2163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4.jpg"/><Relationship Id="rId4" Type="http://schemas.openxmlformats.org/officeDocument/2006/relationships/notesSlide" Target="../notesSlides/notes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3C6B4C9-3D14-56B5-3EA7-CF854FC82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1000"/>
          </a:blip>
          <a:srcRect b="70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3.png" descr="好未来logo.png">
            <a:extLst>
              <a:ext uri="{FF2B5EF4-FFF2-40B4-BE49-F238E27FC236}">
                <a16:creationId xmlns:a16="http://schemas.microsoft.com/office/drawing/2014/main" id="{1FCA5D03-B438-E625-8A56-73CFE94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1" y="5882173"/>
            <a:ext cx="2234661" cy="508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好未来画册rgb-76.png">
            <a:extLst>
              <a:ext uri="{FF2B5EF4-FFF2-40B4-BE49-F238E27FC236}">
                <a16:creationId xmlns:a16="http://schemas.microsoft.com/office/drawing/2014/main" id="{2C404CE4-F0B9-215B-AC39-6D11583E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53" y="4610452"/>
            <a:ext cx="1219279" cy="1271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D5BC727E-AB1D-8CD6-E80B-74C1BDD8D123}"/>
              </a:ext>
            </a:extLst>
          </p:cNvPr>
          <p:cNvSpPr/>
          <p:nvPr/>
        </p:nvSpPr>
        <p:spPr>
          <a:xfrm>
            <a:off x="9614682" y="6369435"/>
            <a:ext cx="2347638" cy="376257"/>
          </a:xfrm>
          <a:prstGeom prst="rect">
            <a:avLst/>
          </a:prstGeom>
          <a:ln w="12700">
            <a:miter lim="400000"/>
          </a:ln>
        </p:spPr>
        <p:txBody>
          <a:bodyPr wrap="square" lIns="45720" tIns="45720" rIns="45720" bIns="45720">
            <a:spAutoFit/>
          </a:bodyPr>
          <a:lstStyle/>
          <a:p>
            <a:pPr algn="dist">
              <a:lnSpc>
                <a:spcPct val="120000"/>
              </a:lnSpc>
              <a:defRPr sz="26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8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爱与科技助力终生成长</a:t>
            </a:r>
            <a:endParaRPr sz="168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1AFFA6-2A5D-FC31-6AA9-4FCF5D2347F0}"/>
              </a:ext>
            </a:extLst>
          </p:cNvPr>
          <p:cNvSpPr/>
          <p:nvPr/>
        </p:nvSpPr>
        <p:spPr>
          <a:xfrm>
            <a:off x="3307415" y="2239047"/>
            <a:ext cx="55771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CGED-8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方案分享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6E481A-81F8-10C9-EBC4-20884A6D56FA}"/>
              </a:ext>
            </a:extLst>
          </p:cNvPr>
          <p:cNvSpPr txBox="1"/>
          <p:nvPr/>
        </p:nvSpPr>
        <p:spPr>
          <a:xfrm>
            <a:off x="6901732" y="4241120"/>
            <a:ext cx="2464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zh-CN" dirty="0"/>
              <a:t>2022</a:t>
            </a:r>
            <a:r>
              <a:rPr kumimoji="1" lang="zh-CN" altLang="en-US" dirty="0"/>
              <a:t>年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30</a:t>
            </a:r>
            <a:r>
              <a:rPr kumimoji="1" lang="zh-CN" altLang="en-US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1797249488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9A6A22-2B37-B80C-FE03-64326E5C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8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image3.png" descr="好未来logo.png">
            <a:extLst>
              <a:ext uri="{FF2B5EF4-FFF2-40B4-BE49-F238E27FC236}">
                <a16:creationId xmlns:a16="http://schemas.microsoft.com/office/drawing/2014/main" id="{1FCA5D03-B438-E625-8A56-73CFE94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1" y="5882173"/>
            <a:ext cx="2234661" cy="508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好未来画册rgb-76.png">
            <a:extLst>
              <a:ext uri="{FF2B5EF4-FFF2-40B4-BE49-F238E27FC236}">
                <a16:creationId xmlns:a16="http://schemas.microsoft.com/office/drawing/2014/main" id="{2C404CE4-F0B9-215B-AC39-6D11583E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53" y="4610452"/>
            <a:ext cx="1219279" cy="1271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D5BC727E-AB1D-8CD6-E80B-74C1BDD8D123}"/>
              </a:ext>
            </a:extLst>
          </p:cNvPr>
          <p:cNvSpPr/>
          <p:nvPr/>
        </p:nvSpPr>
        <p:spPr>
          <a:xfrm>
            <a:off x="9614682" y="6369435"/>
            <a:ext cx="2347638" cy="376257"/>
          </a:xfrm>
          <a:prstGeom prst="rect">
            <a:avLst/>
          </a:prstGeom>
          <a:ln w="12700">
            <a:miter lim="400000"/>
          </a:ln>
        </p:spPr>
        <p:txBody>
          <a:bodyPr wrap="square" lIns="45720" tIns="45720" rIns="45720" bIns="45720">
            <a:spAutoFit/>
          </a:bodyPr>
          <a:lstStyle/>
          <a:p>
            <a:pPr algn="dist">
              <a:lnSpc>
                <a:spcPct val="120000"/>
              </a:lnSpc>
              <a:defRPr sz="26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8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爱与科技助力终生成长</a:t>
            </a:r>
            <a:endParaRPr sz="168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Diamond 290">
            <a:extLst>
              <a:ext uri="{FF2B5EF4-FFF2-40B4-BE49-F238E27FC236}">
                <a16:creationId xmlns:a16="http://schemas.microsoft.com/office/drawing/2014/main" id="{0F65EF20-AB6F-4BDB-0E3A-D85362E7BE65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" name="Diamond 288">
            <a:extLst>
              <a:ext uri="{FF2B5EF4-FFF2-40B4-BE49-F238E27FC236}">
                <a16:creationId xmlns:a16="http://schemas.microsoft.com/office/drawing/2014/main" id="{F134FBD6-03E8-4569-0C74-F265107481AF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7" name="TextBox 298">
            <a:extLst>
              <a:ext uri="{FF2B5EF4-FFF2-40B4-BE49-F238E27FC236}">
                <a16:creationId xmlns:a16="http://schemas.microsoft.com/office/drawing/2014/main" id="{893CB751-8D2A-153C-B4CF-20442E948930}"/>
              </a:ext>
            </a:extLst>
          </p:cNvPr>
          <p:cNvSpPr txBox="1"/>
          <p:nvPr/>
        </p:nvSpPr>
        <p:spPr>
          <a:xfrm>
            <a:off x="903613" y="625591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语病纠正模型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A1B64DB-DED6-5FCD-FC07-F535185E74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499" y="743486"/>
            <a:ext cx="4659708" cy="31220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5624F11-8E95-9E0F-7949-C31F7FF18C60}"/>
              </a:ext>
            </a:extLst>
          </p:cNvPr>
          <p:cNvSpPr txBox="1"/>
          <p:nvPr/>
        </p:nvSpPr>
        <p:spPr>
          <a:xfrm>
            <a:off x="1094443" y="1656234"/>
            <a:ext cx="4484545" cy="1712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训练策略：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Lang8</a:t>
            </a:r>
            <a:r>
              <a:rPr kumimoji="1" lang="zh-CN" altLang="en-US" dirty="0"/>
              <a:t>数据</a:t>
            </a:r>
            <a:r>
              <a:rPr kumimoji="1" lang="en-US" altLang="zh-CN" dirty="0"/>
              <a:t>+CGED</a:t>
            </a:r>
            <a:r>
              <a:rPr kumimoji="1" lang="zh-CN" altLang="en-US" dirty="0"/>
              <a:t>历年数据</a:t>
            </a:r>
            <a:r>
              <a:rPr kumimoji="1" lang="zh-CN" altLang="en-US" dirty="0">
                <a:solidFill>
                  <a:srgbClr val="FF0000"/>
                </a:solidFill>
              </a:rPr>
              <a:t>单步训练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CGED</a:t>
            </a:r>
            <a:r>
              <a:rPr kumimoji="1" lang="zh-CN" altLang="en-US" dirty="0"/>
              <a:t>历年数据微调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Encoder+Decoder</a:t>
            </a:r>
            <a:r>
              <a:rPr kumimoji="1" lang="en-US" altLang="zh-CN" dirty="0"/>
              <a:t> -&gt; Bart-Chinese-Large</a:t>
            </a:r>
            <a:endParaRPr kumimoji="1"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CE4386-5ACC-EB1A-CE6E-6CBDBE749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892" y="4122776"/>
            <a:ext cx="7772400" cy="173348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3F7A3CF5-154E-0FAB-8750-97C9A328EDE1}"/>
              </a:ext>
            </a:extLst>
          </p:cNvPr>
          <p:cNvSpPr/>
          <p:nvPr/>
        </p:nvSpPr>
        <p:spPr>
          <a:xfrm>
            <a:off x="1287892" y="4800036"/>
            <a:ext cx="7772400" cy="651723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178123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8E2FC6-2C6E-D5FE-5CE5-882CD25309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6000"/>
          </a:blip>
          <a:srcRect b="6610"/>
          <a:stretch/>
        </p:blipFill>
        <p:spPr>
          <a:xfrm rot="10800000">
            <a:off x="0" y="14286"/>
            <a:ext cx="12192000" cy="684371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675F3DB-46B7-0B3E-DA6B-6E90BC03272E}"/>
              </a:ext>
            </a:extLst>
          </p:cNvPr>
          <p:cNvGrpSpPr/>
          <p:nvPr/>
        </p:nvGrpSpPr>
        <p:grpSpPr>
          <a:xfrm>
            <a:off x="6317743" y="1035896"/>
            <a:ext cx="5529625" cy="5813138"/>
            <a:chOff x="6317743" y="1035896"/>
            <a:chExt cx="5529625" cy="5813138"/>
          </a:xfrm>
        </p:grpSpPr>
        <p:grpSp>
          <p:nvGrpSpPr>
            <p:cNvPr id="3" name="PA_组合 54"/>
            <p:cNvGrpSpPr/>
            <p:nvPr>
              <p:custDataLst>
                <p:tags r:id="rId1"/>
              </p:custDataLst>
            </p:nvPr>
          </p:nvGrpSpPr>
          <p:grpSpPr>
            <a:xfrm>
              <a:off x="6317743" y="1035896"/>
              <a:ext cx="5529625" cy="5813138"/>
              <a:chOff x="6230840" y="1044862"/>
              <a:chExt cx="5529625" cy="5813138"/>
            </a:xfrm>
          </p:grpSpPr>
          <p:sp>
            <p:nvSpPr>
              <p:cNvPr id="29" name="Freeform: Shape 55"/>
              <p:cNvSpPr>
                <a:spLocks/>
              </p:cNvSpPr>
              <p:nvPr/>
            </p:nvSpPr>
            <p:spPr bwMode="auto">
              <a:xfrm>
                <a:off x="10947862" y="5008664"/>
                <a:ext cx="140513" cy="140513"/>
              </a:xfrm>
              <a:custGeom>
                <a:avLst/>
                <a:gdLst>
                  <a:gd name="T0" fmla="*/ 72 w 86"/>
                  <a:gd name="T1" fmla="*/ 86 h 86"/>
                  <a:gd name="T2" fmla="*/ 0 w 86"/>
                  <a:gd name="T3" fmla="*/ 18 h 86"/>
                  <a:gd name="T4" fmla="*/ 18 w 86"/>
                  <a:gd name="T5" fmla="*/ 0 h 86"/>
                  <a:gd name="T6" fmla="*/ 86 w 86"/>
                  <a:gd name="T7" fmla="*/ 72 h 86"/>
                  <a:gd name="T8" fmla="*/ 72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72" y="86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86" y="72"/>
                    </a:lnTo>
                    <a:lnTo>
                      <a:pt x="72" y="86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0" name="Group 56"/>
              <p:cNvGrpSpPr/>
              <p:nvPr/>
            </p:nvGrpSpPr>
            <p:grpSpPr>
              <a:xfrm>
                <a:off x="7072302" y="1851988"/>
                <a:ext cx="3803693" cy="3661505"/>
                <a:chOff x="3200445" y="1228386"/>
                <a:chExt cx="2852761" cy="2746150"/>
              </a:xfrm>
            </p:grpSpPr>
            <p:sp>
              <p:nvSpPr>
                <p:cNvPr id="191" name="Freeform: Shape 218"/>
                <p:cNvSpPr>
                  <a:spLocks/>
                </p:cNvSpPr>
                <p:nvPr/>
              </p:nvSpPr>
              <p:spPr bwMode="auto">
                <a:xfrm>
                  <a:off x="3871972" y="1364407"/>
                  <a:ext cx="162980" cy="164205"/>
                </a:xfrm>
                <a:custGeom>
                  <a:avLst/>
                  <a:gdLst>
                    <a:gd name="T0" fmla="*/ 18 w 37"/>
                    <a:gd name="T1" fmla="*/ 37 h 37"/>
                    <a:gd name="T2" fmla="*/ 19 w 37"/>
                    <a:gd name="T3" fmla="*/ 37 h 37"/>
                    <a:gd name="T4" fmla="*/ 37 w 37"/>
                    <a:gd name="T5" fmla="*/ 18 h 37"/>
                    <a:gd name="T6" fmla="*/ 23 w 37"/>
                    <a:gd name="T7" fmla="*/ 0 h 37"/>
                    <a:gd name="T8" fmla="*/ 1 w 37"/>
                    <a:gd name="T9" fmla="*/ 12 h 37"/>
                    <a:gd name="T10" fmla="*/ 0 w 37"/>
                    <a:gd name="T11" fmla="*/ 18 h 37"/>
                    <a:gd name="T12" fmla="*/ 10 w 37"/>
                    <a:gd name="T13" fmla="*/ 24 h 37"/>
                    <a:gd name="T14" fmla="*/ 18 w 37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7">
                      <a:moveTo>
                        <a:pt x="18" y="37"/>
                      </a:moveTo>
                      <a:cubicBezTo>
                        <a:pt x="18" y="37"/>
                        <a:pt x="18" y="37"/>
                        <a:pt x="19" y="37"/>
                      </a:cubicBezTo>
                      <a:cubicBezTo>
                        <a:pt x="29" y="37"/>
                        <a:pt x="37" y="29"/>
                        <a:pt x="37" y="18"/>
                      </a:cubicBezTo>
                      <a:cubicBezTo>
                        <a:pt x="37" y="10"/>
                        <a:pt x="31" y="2"/>
                        <a:pt x="23" y="0"/>
                      </a:cubicBezTo>
                      <a:cubicBezTo>
                        <a:pt x="16" y="4"/>
                        <a:pt x="8" y="8"/>
                        <a:pt x="1" y="12"/>
                      </a:cubicBezTo>
                      <a:cubicBezTo>
                        <a:pt x="1" y="14"/>
                        <a:pt x="0" y="16"/>
                        <a:pt x="0" y="18"/>
                      </a:cubicBezTo>
                      <a:cubicBezTo>
                        <a:pt x="4" y="19"/>
                        <a:pt x="7" y="21"/>
                        <a:pt x="10" y="24"/>
                      </a:cubicBezTo>
                      <a:cubicBezTo>
                        <a:pt x="14" y="28"/>
                        <a:pt x="16" y="32"/>
                        <a:pt x="18" y="3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: Shape 219"/>
                <p:cNvSpPr>
                  <a:spLocks/>
                </p:cNvSpPr>
                <p:nvPr/>
              </p:nvSpPr>
              <p:spPr bwMode="auto">
                <a:xfrm>
                  <a:off x="4048431" y="1422001"/>
                  <a:ext cx="35537" cy="49017"/>
                </a:xfrm>
                <a:custGeom>
                  <a:avLst/>
                  <a:gdLst>
                    <a:gd name="T0" fmla="*/ 0 w 29"/>
                    <a:gd name="T1" fmla="*/ 40 h 40"/>
                    <a:gd name="T2" fmla="*/ 29 w 29"/>
                    <a:gd name="T3" fmla="*/ 18 h 40"/>
                    <a:gd name="T4" fmla="*/ 0 w 29"/>
                    <a:gd name="T5" fmla="*/ 0 h 40"/>
                    <a:gd name="T6" fmla="*/ 0 w 29"/>
                    <a:gd name="T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40">
                      <a:moveTo>
                        <a:pt x="0" y="40"/>
                      </a:moveTo>
                      <a:lnTo>
                        <a:pt x="29" y="18"/>
                      </a:lnTo>
                      <a:lnTo>
                        <a:pt x="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3" name="Freeform: Shape 220"/>
                <p:cNvSpPr>
                  <a:spLocks/>
                </p:cNvSpPr>
                <p:nvPr/>
              </p:nvSpPr>
              <p:spPr bwMode="auto">
                <a:xfrm>
                  <a:off x="3845012" y="1426903"/>
                  <a:ext cx="18381" cy="13480"/>
                </a:xfrm>
                <a:custGeom>
                  <a:avLst/>
                  <a:gdLst>
                    <a:gd name="T0" fmla="*/ 0 w 4"/>
                    <a:gd name="T1" fmla="*/ 3 h 3"/>
                    <a:gd name="T2" fmla="*/ 4 w 4"/>
                    <a:gd name="T3" fmla="*/ 3 h 3"/>
                    <a:gd name="T4" fmla="*/ 4 w 4"/>
                    <a:gd name="T5" fmla="*/ 0 h 3"/>
                    <a:gd name="T6" fmla="*/ 0 w 4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2" y="3"/>
                        <a:pt x="4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4" name="Freeform: Shape 221"/>
                <p:cNvSpPr>
                  <a:spLocks/>
                </p:cNvSpPr>
                <p:nvPr/>
              </p:nvSpPr>
              <p:spPr bwMode="auto">
                <a:xfrm>
                  <a:off x="4004316" y="1355829"/>
                  <a:ext cx="40439" cy="40439"/>
                </a:xfrm>
                <a:custGeom>
                  <a:avLst/>
                  <a:gdLst>
                    <a:gd name="T0" fmla="*/ 0 w 33"/>
                    <a:gd name="T1" fmla="*/ 7 h 33"/>
                    <a:gd name="T2" fmla="*/ 25 w 33"/>
                    <a:gd name="T3" fmla="*/ 33 h 33"/>
                    <a:gd name="T4" fmla="*/ 33 w 33"/>
                    <a:gd name="T5" fmla="*/ 0 h 33"/>
                    <a:gd name="T6" fmla="*/ 0 w 33"/>
                    <a:gd name="T7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3">
                      <a:moveTo>
                        <a:pt x="0" y="7"/>
                      </a:moveTo>
                      <a:lnTo>
                        <a:pt x="25" y="33"/>
                      </a:lnTo>
                      <a:lnTo>
                        <a:pt x="33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5" name="Freeform: Shape 222"/>
                <p:cNvSpPr>
                  <a:spLocks/>
                </p:cNvSpPr>
                <p:nvPr/>
              </p:nvSpPr>
              <p:spPr bwMode="auto">
                <a:xfrm>
                  <a:off x="4004316" y="1493075"/>
                  <a:ext cx="40439" cy="44115"/>
                </a:xfrm>
                <a:custGeom>
                  <a:avLst/>
                  <a:gdLst>
                    <a:gd name="T0" fmla="*/ 25 w 33"/>
                    <a:gd name="T1" fmla="*/ 0 h 36"/>
                    <a:gd name="T2" fmla="*/ 0 w 33"/>
                    <a:gd name="T3" fmla="*/ 29 h 36"/>
                    <a:gd name="T4" fmla="*/ 33 w 33"/>
                    <a:gd name="T5" fmla="*/ 36 h 36"/>
                    <a:gd name="T6" fmla="*/ 25 w 33"/>
                    <a:gd name="T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lnTo>
                        <a:pt x="0" y="29"/>
                      </a:lnTo>
                      <a:lnTo>
                        <a:pt x="33" y="36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6" name="Freeform: Shape 223"/>
                <p:cNvSpPr>
                  <a:spLocks/>
                </p:cNvSpPr>
                <p:nvPr/>
              </p:nvSpPr>
              <p:spPr bwMode="auto">
                <a:xfrm>
                  <a:off x="3690610" y="1448960"/>
                  <a:ext cx="357820" cy="220574"/>
                </a:xfrm>
                <a:custGeom>
                  <a:avLst/>
                  <a:gdLst>
                    <a:gd name="T0" fmla="*/ 66 w 81"/>
                    <a:gd name="T1" fmla="*/ 21 h 50"/>
                    <a:gd name="T2" fmla="*/ 64 w 81"/>
                    <a:gd name="T3" fmla="*/ 21 h 50"/>
                    <a:gd name="T4" fmla="*/ 57 w 81"/>
                    <a:gd name="T5" fmla="*/ 24 h 50"/>
                    <a:gd name="T6" fmla="*/ 57 w 81"/>
                    <a:gd name="T7" fmla="*/ 20 h 50"/>
                    <a:gd name="T8" fmla="*/ 56 w 81"/>
                    <a:gd name="T9" fmla="*/ 18 h 50"/>
                    <a:gd name="T10" fmla="*/ 41 w 81"/>
                    <a:gd name="T11" fmla="*/ 1 h 50"/>
                    <a:gd name="T12" fmla="*/ 39 w 81"/>
                    <a:gd name="T13" fmla="*/ 1 h 50"/>
                    <a:gd name="T14" fmla="*/ 32 w 81"/>
                    <a:gd name="T15" fmla="*/ 0 h 50"/>
                    <a:gd name="T16" fmla="*/ 31 w 81"/>
                    <a:gd name="T17" fmla="*/ 0 h 50"/>
                    <a:gd name="T18" fmla="*/ 31 w 81"/>
                    <a:gd name="T19" fmla="*/ 0 h 50"/>
                    <a:gd name="T20" fmla="*/ 9 w 81"/>
                    <a:gd name="T21" fmla="*/ 15 h 50"/>
                    <a:gd name="T22" fmla="*/ 7 w 81"/>
                    <a:gd name="T23" fmla="*/ 25 h 50"/>
                    <a:gd name="T24" fmla="*/ 8 w 81"/>
                    <a:gd name="T25" fmla="*/ 32 h 50"/>
                    <a:gd name="T26" fmla="*/ 0 w 81"/>
                    <a:gd name="T27" fmla="*/ 41 h 50"/>
                    <a:gd name="T28" fmla="*/ 9 w 81"/>
                    <a:gd name="T29" fmla="*/ 50 h 50"/>
                    <a:gd name="T30" fmla="*/ 32 w 81"/>
                    <a:gd name="T31" fmla="*/ 50 h 50"/>
                    <a:gd name="T32" fmla="*/ 33 w 81"/>
                    <a:gd name="T33" fmla="*/ 50 h 50"/>
                    <a:gd name="T34" fmla="*/ 66 w 81"/>
                    <a:gd name="T35" fmla="*/ 50 h 50"/>
                    <a:gd name="T36" fmla="*/ 81 w 81"/>
                    <a:gd name="T37" fmla="*/ 35 h 50"/>
                    <a:gd name="T38" fmla="*/ 66 w 81"/>
                    <a:gd name="T3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" h="50">
                      <a:moveTo>
                        <a:pt x="66" y="21"/>
                      </a:moveTo>
                      <a:cubicBezTo>
                        <a:pt x="66" y="21"/>
                        <a:pt x="65" y="21"/>
                        <a:pt x="64" y="21"/>
                      </a:cubicBezTo>
                      <a:cubicBezTo>
                        <a:pt x="62" y="21"/>
                        <a:pt x="59" y="23"/>
                        <a:pt x="57" y="24"/>
                      </a:cubicBezTo>
                      <a:cubicBezTo>
                        <a:pt x="57" y="23"/>
                        <a:pt x="57" y="22"/>
                        <a:pt x="57" y="20"/>
                      </a:cubicBezTo>
                      <a:cubicBezTo>
                        <a:pt x="57" y="19"/>
                        <a:pt x="56" y="18"/>
                        <a:pt x="56" y="18"/>
                      </a:cubicBezTo>
                      <a:cubicBezTo>
                        <a:pt x="54" y="10"/>
                        <a:pt x="48" y="4"/>
                        <a:pt x="41" y="1"/>
                      </a:cubicBezTo>
                      <a:cubicBezTo>
                        <a:pt x="40" y="1"/>
                        <a:pt x="40" y="1"/>
                        <a:pt x="39" y="1"/>
                      </a:cubicBezTo>
                      <a:cubicBezTo>
                        <a:pt x="37" y="0"/>
                        <a:pt x="35" y="0"/>
                        <a:pt x="32" y="0"/>
                      </a:cubicBezTo>
                      <a:cubicBezTo>
                        <a:pt x="32" y="0"/>
                        <a:pt x="32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4" y="5"/>
                        <a:pt x="16" y="10"/>
                        <a:pt x="9" y="15"/>
                      </a:cubicBezTo>
                      <a:cubicBezTo>
                        <a:pt x="8" y="18"/>
                        <a:pt x="7" y="21"/>
                        <a:pt x="7" y="25"/>
                      </a:cubicBezTo>
                      <a:cubicBezTo>
                        <a:pt x="7" y="27"/>
                        <a:pt x="8" y="30"/>
                        <a:pt x="8" y="32"/>
                      </a:cubicBezTo>
                      <a:cubicBezTo>
                        <a:pt x="4" y="32"/>
                        <a:pt x="0" y="36"/>
                        <a:pt x="0" y="41"/>
                      </a:cubicBezTo>
                      <a:cubicBezTo>
                        <a:pt x="0" y="46"/>
                        <a:pt x="4" y="50"/>
                        <a:pt x="9" y="50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66" y="50"/>
                        <a:pt x="66" y="50"/>
                        <a:pt x="66" y="50"/>
                      </a:cubicBezTo>
                      <a:cubicBezTo>
                        <a:pt x="74" y="50"/>
                        <a:pt x="81" y="43"/>
                        <a:pt x="81" y="35"/>
                      </a:cubicBezTo>
                      <a:cubicBezTo>
                        <a:pt x="81" y="27"/>
                        <a:pt x="74" y="21"/>
                        <a:pt x="66" y="2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7" name="Freeform: Shape 224"/>
                <p:cNvSpPr>
                  <a:spLocks/>
                </p:cNvSpPr>
                <p:nvPr/>
              </p:nvSpPr>
              <p:spPr bwMode="auto">
                <a:xfrm>
                  <a:off x="5028761" y="3524809"/>
                  <a:ext cx="318607" cy="344341"/>
                </a:xfrm>
                <a:custGeom>
                  <a:avLst/>
                  <a:gdLst>
                    <a:gd name="T0" fmla="*/ 60 w 72"/>
                    <a:gd name="T1" fmla="*/ 2 h 78"/>
                    <a:gd name="T2" fmla="*/ 60 w 72"/>
                    <a:gd name="T3" fmla="*/ 26 h 78"/>
                    <a:gd name="T4" fmla="*/ 64 w 72"/>
                    <a:gd name="T5" fmla="*/ 37 h 78"/>
                    <a:gd name="T6" fmla="*/ 66 w 72"/>
                    <a:gd name="T7" fmla="*/ 43 h 78"/>
                    <a:gd name="T8" fmla="*/ 60 w 72"/>
                    <a:gd name="T9" fmla="*/ 50 h 78"/>
                    <a:gd name="T10" fmla="*/ 56 w 72"/>
                    <a:gd name="T11" fmla="*/ 53 h 78"/>
                    <a:gd name="T12" fmla="*/ 60 w 72"/>
                    <a:gd name="T13" fmla="*/ 50 h 78"/>
                    <a:gd name="T14" fmla="*/ 60 w 72"/>
                    <a:gd name="T15" fmla="*/ 44 h 78"/>
                    <a:gd name="T16" fmla="*/ 56 w 72"/>
                    <a:gd name="T17" fmla="*/ 33 h 78"/>
                    <a:gd name="T18" fmla="*/ 60 w 72"/>
                    <a:gd name="T19" fmla="*/ 26 h 78"/>
                    <a:gd name="T20" fmla="*/ 55 w 72"/>
                    <a:gd name="T21" fmla="*/ 46 h 78"/>
                    <a:gd name="T22" fmla="*/ 55 w 72"/>
                    <a:gd name="T23" fmla="*/ 53 h 78"/>
                    <a:gd name="T24" fmla="*/ 55 w 72"/>
                    <a:gd name="T25" fmla="*/ 1 h 78"/>
                    <a:gd name="T26" fmla="*/ 55 w 72"/>
                    <a:gd name="T27" fmla="*/ 9 h 78"/>
                    <a:gd name="T28" fmla="*/ 55 w 72"/>
                    <a:gd name="T29" fmla="*/ 16 h 78"/>
                    <a:gd name="T30" fmla="*/ 60 w 72"/>
                    <a:gd name="T31" fmla="*/ 21 h 78"/>
                    <a:gd name="T32" fmla="*/ 31 w 72"/>
                    <a:gd name="T33" fmla="*/ 71 h 78"/>
                    <a:gd name="T34" fmla="*/ 55 w 72"/>
                    <a:gd name="T35" fmla="*/ 46 h 78"/>
                    <a:gd name="T36" fmla="*/ 50 w 72"/>
                    <a:gd name="T37" fmla="*/ 28 h 78"/>
                    <a:gd name="T38" fmla="*/ 55 w 72"/>
                    <a:gd name="T39" fmla="*/ 27 h 78"/>
                    <a:gd name="T40" fmla="*/ 55 w 72"/>
                    <a:gd name="T41" fmla="*/ 21 h 78"/>
                    <a:gd name="T42" fmla="*/ 50 w 72"/>
                    <a:gd name="T43" fmla="*/ 10 h 78"/>
                    <a:gd name="T44" fmla="*/ 55 w 72"/>
                    <a:gd name="T45" fmla="*/ 4 h 78"/>
                    <a:gd name="T46" fmla="*/ 44 w 72"/>
                    <a:gd name="T47" fmla="*/ 4 h 78"/>
                    <a:gd name="T48" fmla="*/ 22 w 72"/>
                    <a:gd name="T49" fmla="*/ 55 h 78"/>
                    <a:gd name="T50" fmla="*/ 22 w 72"/>
                    <a:gd name="T51" fmla="*/ 60 h 78"/>
                    <a:gd name="T52" fmla="*/ 26 w 72"/>
                    <a:gd name="T53" fmla="*/ 71 h 78"/>
                    <a:gd name="T54" fmla="*/ 22 w 72"/>
                    <a:gd name="T55" fmla="*/ 76 h 78"/>
                    <a:gd name="T56" fmla="*/ 22 w 72"/>
                    <a:gd name="T57" fmla="*/ 72 h 78"/>
                    <a:gd name="T58" fmla="*/ 22 w 72"/>
                    <a:gd name="T59" fmla="*/ 66 h 78"/>
                    <a:gd name="T60" fmla="*/ 16 w 72"/>
                    <a:gd name="T61" fmla="*/ 61 h 78"/>
                    <a:gd name="T62" fmla="*/ 20 w 72"/>
                    <a:gd name="T63" fmla="*/ 29 h 78"/>
                    <a:gd name="T64" fmla="*/ 17 w 72"/>
                    <a:gd name="T65" fmla="*/ 37 h 78"/>
                    <a:gd name="T66" fmla="*/ 16 w 72"/>
                    <a:gd name="T67" fmla="*/ 43 h 78"/>
                    <a:gd name="T68" fmla="*/ 20 w 72"/>
                    <a:gd name="T69" fmla="*/ 49 h 78"/>
                    <a:gd name="T70" fmla="*/ 22 w 72"/>
                    <a:gd name="T71" fmla="*/ 54 h 78"/>
                    <a:gd name="T72" fmla="*/ 11 w 72"/>
                    <a:gd name="T73" fmla="*/ 12 h 78"/>
                    <a:gd name="T74" fmla="*/ 10 w 72"/>
                    <a:gd name="T75" fmla="*/ 20 h 78"/>
                    <a:gd name="T76" fmla="*/ 14 w 72"/>
                    <a:gd name="T77" fmla="*/ 26 h 78"/>
                    <a:gd name="T78" fmla="*/ 16 w 72"/>
                    <a:gd name="T79" fmla="*/ 31 h 78"/>
                    <a:gd name="T80" fmla="*/ 16 w 72"/>
                    <a:gd name="T81" fmla="*/ 11 h 78"/>
                    <a:gd name="T82" fmla="*/ 16 w 72"/>
                    <a:gd name="T83" fmla="*/ 78 h 78"/>
                    <a:gd name="T84" fmla="*/ 15 w 72"/>
                    <a:gd name="T85" fmla="*/ 55 h 78"/>
                    <a:gd name="T86" fmla="*/ 13 w 72"/>
                    <a:gd name="T87" fmla="*/ 50 h 78"/>
                    <a:gd name="T88" fmla="*/ 16 w 72"/>
                    <a:gd name="T89" fmla="*/ 37 h 78"/>
                    <a:gd name="T90" fmla="*/ 10 w 72"/>
                    <a:gd name="T91" fmla="*/ 56 h 78"/>
                    <a:gd name="T92" fmla="*/ 4 w 72"/>
                    <a:gd name="T93" fmla="*/ 14 h 78"/>
                    <a:gd name="T94" fmla="*/ 10 w 72"/>
                    <a:gd name="T95" fmla="*/ 38 h 78"/>
                    <a:gd name="T96" fmla="*/ 10 w 72"/>
                    <a:gd name="T97" fmla="*/ 27 h 78"/>
                    <a:gd name="T98" fmla="*/ 10 w 72"/>
                    <a:gd name="T99" fmla="*/ 2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2" h="78">
                      <a:moveTo>
                        <a:pt x="60" y="55"/>
                      </a:moveTo>
                      <a:cubicBezTo>
                        <a:pt x="64" y="53"/>
                        <a:pt x="68" y="50"/>
                        <a:pt x="72" y="48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2" y="26"/>
                        <a:pt x="62" y="26"/>
                        <a:pt x="62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3" y="31"/>
                        <a:pt x="63" y="31"/>
                        <a:pt x="63" y="31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6" y="43"/>
                        <a:pt x="66" y="43"/>
                        <a:pt x="66" y="43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60" y="51"/>
                        <a:pt x="60" y="51"/>
                        <a:pt x="60" y="51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lnTo>
                        <a:pt x="60" y="55"/>
                      </a:lnTo>
                      <a:close/>
                      <a:moveTo>
                        <a:pt x="55" y="53"/>
                      </a:move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58" y="56"/>
                        <a:pt x="59" y="56"/>
                        <a:pt x="60" y="55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58" y="39"/>
                        <a:pt x="58" y="39"/>
                        <a:pt x="58" y="39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5" y="28"/>
                        <a:pt x="55" y="28"/>
                        <a:pt x="55" y="28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lose/>
                      <a:moveTo>
                        <a:pt x="60" y="2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lnTo>
                        <a:pt x="60" y="2"/>
                      </a:lnTo>
                      <a:close/>
                      <a:moveTo>
                        <a:pt x="22" y="76"/>
                      </a:moveTo>
                      <a:cubicBezTo>
                        <a:pt x="25" y="74"/>
                        <a:pt x="28" y="73"/>
                        <a:pt x="31" y="71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4" y="65"/>
                        <a:pt x="24" y="65"/>
                        <a:pt x="24" y="65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lnTo>
                        <a:pt x="22" y="76"/>
                      </a:lnTo>
                      <a:close/>
                      <a:moveTo>
                        <a:pt x="16" y="78"/>
                      </a:moveTo>
                      <a:cubicBezTo>
                        <a:pt x="18" y="77"/>
                        <a:pt x="20" y="76"/>
                        <a:pt x="22" y="76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67"/>
                        <a:pt x="17" y="67"/>
                        <a:pt x="17" y="67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lose/>
                      <a:moveTo>
                        <a:pt x="22" y="28"/>
                      </a:move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lnTo>
                        <a:pt x="22" y="28"/>
                      </a:lnTo>
                      <a:close/>
                      <a:moveTo>
                        <a:pt x="11" y="12"/>
                      </a:move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lose/>
                      <a:moveTo>
                        <a:pt x="10" y="56"/>
                      </a:move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lnTo>
                        <a:pt x="10" y="56"/>
                      </a:lnTo>
                      <a:close/>
                      <a:moveTo>
                        <a:pt x="10" y="15"/>
                      </a:move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0" y="1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8" name="Freeform: Shape 225"/>
                <p:cNvSpPr>
                  <a:spLocks/>
                </p:cNvSpPr>
                <p:nvPr/>
              </p:nvSpPr>
              <p:spPr bwMode="auto">
                <a:xfrm>
                  <a:off x="4397674" y="3767441"/>
                  <a:ext cx="283070" cy="207095"/>
                </a:xfrm>
                <a:custGeom>
                  <a:avLst/>
                  <a:gdLst>
                    <a:gd name="T0" fmla="*/ 16 w 64"/>
                    <a:gd name="T1" fmla="*/ 46 h 47"/>
                    <a:gd name="T2" fmla="*/ 16 w 64"/>
                    <a:gd name="T3" fmla="*/ 16 h 47"/>
                    <a:gd name="T4" fmla="*/ 56 w 64"/>
                    <a:gd name="T5" fmla="*/ 16 h 47"/>
                    <a:gd name="T6" fmla="*/ 56 w 64"/>
                    <a:gd name="T7" fmla="*/ 45 h 47"/>
                    <a:gd name="T8" fmla="*/ 51 w 64"/>
                    <a:gd name="T9" fmla="*/ 44 h 47"/>
                    <a:gd name="T10" fmla="*/ 43 w 64"/>
                    <a:gd name="T11" fmla="*/ 47 h 47"/>
                    <a:gd name="T12" fmla="*/ 64 w 64"/>
                    <a:gd name="T13" fmla="*/ 46 h 47"/>
                    <a:gd name="T14" fmla="*/ 64 w 64"/>
                    <a:gd name="T15" fmla="*/ 16 h 47"/>
                    <a:gd name="T16" fmla="*/ 64 w 64"/>
                    <a:gd name="T17" fmla="*/ 0 h 47"/>
                    <a:gd name="T18" fmla="*/ 56 w 64"/>
                    <a:gd name="T19" fmla="*/ 0 h 47"/>
                    <a:gd name="T20" fmla="*/ 16 w 64"/>
                    <a:gd name="T21" fmla="*/ 0 h 47"/>
                    <a:gd name="T22" fmla="*/ 8 w 64"/>
                    <a:gd name="T23" fmla="*/ 0 h 47"/>
                    <a:gd name="T24" fmla="*/ 8 w 64"/>
                    <a:gd name="T25" fmla="*/ 16 h 47"/>
                    <a:gd name="T26" fmla="*/ 8 w 64"/>
                    <a:gd name="T27" fmla="*/ 45 h 47"/>
                    <a:gd name="T28" fmla="*/ 3 w 64"/>
                    <a:gd name="T29" fmla="*/ 44 h 47"/>
                    <a:gd name="T30" fmla="*/ 0 w 64"/>
                    <a:gd name="T31" fmla="*/ 44 h 47"/>
                    <a:gd name="T32" fmla="*/ 16 w 64"/>
                    <a:gd name="T33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4" h="47">
                      <a:moveTo>
                        <a:pt x="16" y="46"/>
                      </a:moveTo>
                      <a:cubicBezTo>
                        <a:pt x="16" y="16"/>
                        <a:pt x="16" y="16"/>
                        <a:pt x="16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4" y="44"/>
                        <a:pt x="53" y="44"/>
                        <a:pt x="51" y="44"/>
                      </a:cubicBezTo>
                      <a:cubicBezTo>
                        <a:pt x="48" y="44"/>
                        <a:pt x="45" y="45"/>
                        <a:pt x="43" y="47"/>
                      </a:cubicBezTo>
                      <a:cubicBezTo>
                        <a:pt x="50" y="47"/>
                        <a:pt x="57" y="47"/>
                        <a:pt x="64" y="4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6" y="44"/>
                        <a:pt x="5" y="44"/>
                        <a:pt x="3" y="44"/>
                      </a:cubicBezTo>
                      <a:cubicBezTo>
                        <a:pt x="2" y="44"/>
                        <a:pt x="1" y="44"/>
                        <a:pt x="0" y="44"/>
                      </a:cubicBezTo>
                      <a:cubicBezTo>
                        <a:pt x="5" y="45"/>
                        <a:pt x="10" y="46"/>
                        <a:pt x="16" y="4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9" name="Freeform: Shape 226"/>
                <p:cNvSpPr>
                  <a:spLocks/>
                </p:cNvSpPr>
                <p:nvPr/>
              </p:nvSpPr>
              <p:spPr bwMode="auto">
                <a:xfrm>
                  <a:off x="5333889" y="1660957"/>
                  <a:ext cx="273267" cy="159304"/>
                </a:xfrm>
                <a:custGeom>
                  <a:avLst/>
                  <a:gdLst>
                    <a:gd name="T0" fmla="*/ 35 w 62"/>
                    <a:gd name="T1" fmla="*/ 0 h 36"/>
                    <a:gd name="T2" fmla="*/ 35 w 62"/>
                    <a:gd name="T3" fmla="*/ 6 h 36"/>
                    <a:gd name="T4" fmla="*/ 0 w 62"/>
                    <a:gd name="T5" fmla="*/ 36 h 36"/>
                    <a:gd name="T6" fmla="*/ 35 w 62"/>
                    <a:gd name="T7" fmla="*/ 29 h 36"/>
                    <a:gd name="T8" fmla="*/ 35 w 62"/>
                    <a:gd name="T9" fmla="*/ 36 h 36"/>
                    <a:gd name="T10" fmla="*/ 62 w 62"/>
                    <a:gd name="T11" fmla="*/ 18 h 36"/>
                    <a:gd name="T12" fmla="*/ 35 w 62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36">
                      <a:moveTo>
                        <a:pt x="35" y="0"/>
                      </a:move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4" y="6"/>
                        <a:pt x="0" y="36"/>
                        <a:pt x="0" y="36"/>
                      </a:cubicBezTo>
                      <a:cubicBezTo>
                        <a:pt x="0" y="36"/>
                        <a:pt x="10" y="29"/>
                        <a:pt x="35" y="29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0" name="Freeform: Shape 227"/>
                <p:cNvSpPr>
                  <a:spLocks/>
                </p:cNvSpPr>
                <p:nvPr/>
              </p:nvSpPr>
              <p:spPr bwMode="auto">
                <a:xfrm>
                  <a:off x="5306930" y="1801879"/>
                  <a:ext cx="269591" cy="159304"/>
                </a:xfrm>
                <a:custGeom>
                  <a:avLst/>
                  <a:gdLst>
                    <a:gd name="T0" fmla="*/ 27 w 61"/>
                    <a:gd name="T1" fmla="*/ 36 h 36"/>
                    <a:gd name="T2" fmla="*/ 27 w 61"/>
                    <a:gd name="T3" fmla="*/ 30 h 36"/>
                    <a:gd name="T4" fmla="*/ 61 w 61"/>
                    <a:gd name="T5" fmla="*/ 0 h 36"/>
                    <a:gd name="T6" fmla="*/ 27 w 61"/>
                    <a:gd name="T7" fmla="*/ 7 h 36"/>
                    <a:gd name="T8" fmla="*/ 27 w 61"/>
                    <a:gd name="T9" fmla="*/ 1 h 36"/>
                    <a:gd name="T10" fmla="*/ 0 w 61"/>
                    <a:gd name="T11" fmla="*/ 19 h 36"/>
                    <a:gd name="T12" fmla="*/ 27 w 6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36">
                      <a:moveTo>
                        <a:pt x="27" y="36"/>
                      </a:move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58" y="30"/>
                        <a:pt x="61" y="0"/>
                        <a:pt x="61" y="0"/>
                      </a:cubicBezTo>
                      <a:cubicBezTo>
                        <a:pt x="61" y="0"/>
                        <a:pt x="52" y="7"/>
                        <a:pt x="27" y="7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lnTo>
                        <a:pt x="27" y="36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Freeform: Shape 228"/>
                <p:cNvSpPr>
                  <a:spLocks/>
                </p:cNvSpPr>
                <p:nvPr/>
              </p:nvSpPr>
              <p:spPr bwMode="auto">
                <a:xfrm>
                  <a:off x="5885324" y="2977050"/>
                  <a:ext cx="4902" cy="8578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0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: Shape 229"/>
                <p:cNvSpPr>
                  <a:spLocks/>
                </p:cNvSpPr>
                <p:nvPr/>
              </p:nvSpPr>
              <p:spPr bwMode="auto">
                <a:xfrm>
                  <a:off x="5885324" y="2880242"/>
                  <a:ext cx="26959" cy="79652"/>
                </a:xfrm>
                <a:custGeom>
                  <a:avLst/>
                  <a:gdLst>
                    <a:gd name="T0" fmla="*/ 6 w 6"/>
                    <a:gd name="T1" fmla="*/ 0 h 18"/>
                    <a:gd name="T2" fmla="*/ 0 w 6"/>
                    <a:gd name="T3" fmla="*/ 18 h 18"/>
                    <a:gd name="T4" fmla="*/ 2 w 6"/>
                    <a:gd name="T5" fmla="*/ 18 h 18"/>
                    <a:gd name="T6" fmla="*/ 6 w 6"/>
                    <a:gd name="T7" fmla="*/ 1 h 18"/>
                    <a:gd name="T8" fmla="*/ 6 w 6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8">
                      <a:moveTo>
                        <a:pt x="6" y="0"/>
                      </a:moveTo>
                      <a:cubicBezTo>
                        <a:pt x="3" y="5"/>
                        <a:pt x="1" y="11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4" y="12"/>
                        <a:pt x="5" y="7"/>
                        <a:pt x="6" y="1"/>
                      </a:cubicBezTo>
                      <a:cubicBezTo>
                        <a:pt x="6" y="1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: Shape 230"/>
                <p:cNvSpPr>
                  <a:spLocks/>
                </p:cNvSpPr>
                <p:nvPr/>
              </p:nvSpPr>
              <p:spPr bwMode="auto">
                <a:xfrm>
                  <a:off x="5841210" y="2848382"/>
                  <a:ext cx="53918" cy="111513"/>
                </a:xfrm>
                <a:custGeom>
                  <a:avLst/>
                  <a:gdLst>
                    <a:gd name="T0" fmla="*/ 0 w 12"/>
                    <a:gd name="T1" fmla="*/ 0 h 25"/>
                    <a:gd name="T2" fmla="*/ 0 w 12"/>
                    <a:gd name="T3" fmla="*/ 25 h 25"/>
                    <a:gd name="T4" fmla="*/ 6 w 12"/>
                    <a:gd name="T5" fmla="*/ 25 h 25"/>
                    <a:gd name="T6" fmla="*/ 12 w 12"/>
                    <a:gd name="T7" fmla="*/ 4 h 25"/>
                    <a:gd name="T8" fmla="*/ 0 w 12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0" y="0"/>
                      </a:move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17"/>
                        <a:pt x="9" y="10"/>
                        <a:pt x="12" y="4"/>
                      </a:cubicBezTo>
                      <a:cubicBezTo>
                        <a:pt x="9" y="2"/>
                        <a:pt x="4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: Shape 231"/>
                <p:cNvSpPr>
                  <a:spLocks/>
                </p:cNvSpPr>
                <p:nvPr/>
              </p:nvSpPr>
              <p:spPr bwMode="auto">
                <a:xfrm>
                  <a:off x="5766459" y="2977050"/>
                  <a:ext cx="52693" cy="110287"/>
                </a:xfrm>
                <a:custGeom>
                  <a:avLst/>
                  <a:gdLst>
                    <a:gd name="T0" fmla="*/ 12 w 12"/>
                    <a:gd name="T1" fmla="*/ 25 h 25"/>
                    <a:gd name="T2" fmla="*/ 12 w 12"/>
                    <a:gd name="T3" fmla="*/ 0 h 25"/>
                    <a:gd name="T4" fmla="*/ 6 w 12"/>
                    <a:gd name="T5" fmla="*/ 0 h 25"/>
                    <a:gd name="T6" fmla="*/ 0 w 12"/>
                    <a:gd name="T7" fmla="*/ 21 h 25"/>
                    <a:gd name="T8" fmla="*/ 12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12" y="25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9"/>
                        <a:pt x="3" y="16"/>
                        <a:pt x="0" y="21"/>
                      </a:cubicBezTo>
                      <a:cubicBezTo>
                        <a:pt x="3" y="23"/>
                        <a:pt x="8" y="25"/>
                        <a:pt x="12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: Shape 232"/>
                <p:cNvSpPr>
                  <a:spLocks/>
                </p:cNvSpPr>
                <p:nvPr/>
              </p:nvSpPr>
              <p:spPr bwMode="auto">
                <a:xfrm>
                  <a:off x="5766459" y="2848382"/>
                  <a:ext cx="52693" cy="111513"/>
                </a:xfrm>
                <a:custGeom>
                  <a:avLst/>
                  <a:gdLst>
                    <a:gd name="T0" fmla="*/ 6 w 12"/>
                    <a:gd name="T1" fmla="*/ 25 h 25"/>
                    <a:gd name="T2" fmla="*/ 12 w 12"/>
                    <a:gd name="T3" fmla="*/ 25 h 25"/>
                    <a:gd name="T4" fmla="*/ 12 w 12"/>
                    <a:gd name="T5" fmla="*/ 0 h 25"/>
                    <a:gd name="T6" fmla="*/ 0 w 12"/>
                    <a:gd name="T7" fmla="*/ 5 h 25"/>
                    <a:gd name="T8" fmla="*/ 6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6" y="25"/>
                      </a:move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3" y="2"/>
                        <a:pt x="0" y="5"/>
                      </a:cubicBezTo>
                      <a:cubicBezTo>
                        <a:pt x="3" y="10"/>
                        <a:pt x="6" y="17"/>
                        <a:pt x="6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: Shape 233"/>
                <p:cNvSpPr>
                  <a:spLocks/>
                </p:cNvSpPr>
                <p:nvPr/>
              </p:nvSpPr>
              <p:spPr bwMode="auto">
                <a:xfrm>
                  <a:off x="5713767" y="2977050"/>
                  <a:ext cx="61271" cy="79652"/>
                </a:xfrm>
                <a:custGeom>
                  <a:avLst/>
                  <a:gdLst>
                    <a:gd name="T0" fmla="*/ 8 w 14"/>
                    <a:gd name="T1" fmla="*/ 18 h 18"/>
                    <a:gd name="T2" fmla="*/ 14 w 14"/>
                    <a:gd name="T3" fmla="*/ 0 h 18"/>
                    <a:gd name="T4" fmla="*/ 0 w 14"/>
                    <a:gd name="T5" fmla="*/ 0 h 18"/>
                    <a:gd name="T6" fmla="*/ 8 w 14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18"/>
                      </a:moveTo>
                      <a:cubicBezTo>
                        <a:pt x="11" y="14"/>
                        <a:pt x="13" y="7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3" y="13"/>
                        <a:pt x="8" y="18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: Shape 234"/>
                <p:cNvSpPr>
                  <a:spLocks/>
                </p:cNvSpPr>
                <p:nvPr/>
              </p:nvSpPr>
              <p:spPr bwMode="auto">
                <a:xfrm>
                  <a:off x="5713767" y="2880242"/>
                  <a:ext cx="61271" cy="79652"/>
                </a:xfrm>
                <a:custGeom>
                  <a:avLst/>
                  <a:gdLst>
                    <a:gd name="T0" fmla="*/ 8 w 14"/>
                    <a:gd name="T1" fmla="*/ 0 h 18"/>
                    <a:gd name="T2" fmla="*/ 0 w 14"/>
                    <a:gd name="T3" fmla="*/ 18 h 18"/>
                    <a:gd name="T4" fmla="*/ 14 w 14"/>
                    <a:gd name="T5" fmla="*/ 18 h 18"/>
                    <a:gd name="T6" fmla="*/ 8 w 14"/>
                    <a:gd name="T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0"/>
                      </a:moveTo>
                      <a:cubicBezTo>
                        <a:pt x="3" y="5"/>
                        <a:pt x="0" y="11"/>
                        <a:pt x="0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3" y="11"/>
                        <a:pt x="11" y="5"/>
                        <a:pt x="8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: Shape 235"/>
                <p:cNvSpPr>
                  <a:spLocks/>
                </p:cNvSpPr>
                <p:nvPr/>
              </p:nvSpPr>
              <p:spPr bwMode="auto">
                <a:xfrm>
                  <a:off x="5841210" y="2977050"/>
                  <a:ext cx="35537" cy="110287"/>
                </a:xfrm>
                <a:custGeom>
                  <a:avLst/>
                  <a:gdLst>
                    <a:gd name="T0" fmla="*/ 0 w 8"/>
                    <a:gd name="T1" fmla="*/ 25 h 25"/>
                    <a:gd name="T2" fmla="*/ 3 w 8"/>
                    <a:gd name="T3" fmla="*/ 25 h 25"/>
                    <a:gd name="T4" fmla="*/ 8 w 8"/>
                    <a:gd name="T5" fmla="*/ 11 h 25"/>
                    <a:gd name="T6" fmla="*/ 6 w 8"/>
                    <a:gd name="T7" fmla="*/ 0 h 25"/>
                    <a:gd name="T8" fmla="*/ 0 w 8"/>
                    <a:gd name="T9" fmla="*/ 0 h 25"/>
                    <a:gd name="T10" fmla="*/ 0 w 8"/>
                    <a:gd name="T1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0" y="25"/>
                      </a:moveTo>
                      <a:cubicBezTo>
                        <a:pt x="1" y="25"/>
                        <a:pt x="2" y="25"/>
                        <a:pt x="3" y="25"/>
                      </a:cubicBezTo>
                      <a:cubicBezTo>
                        <a:pt x="5" y="20"/>
                        <a:pt x="6" y="16"/>
                        <a:pt x="8" y="11"/>
                      </a:cubicBezTo>
                      <a:cubicBezTo>
                        <a:pt x="7" y="8"/>
                        <a:pt x="6" y="4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Oval 236"/>
                <p:cNvSpPr>
                  <a:spLocks/>
                </p:cNvSpPr>
                <p:nvPr/>
              </p:nvSpPr>
              <p:spPr bwMode="auto">
                <a:xfrm>
                  <a:off x="4746916" y="3312813"/>
                  <a:ext cx="61271" cy="6127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: Shape 237"/>
                <p:cNvSpPr>
                  <a:spLocks/>
                </p:cNvSpPr>
                <p:nvPr/>
              </p:nvSpPr>
              <p:spPr bwMode="auto">
                <a:xfrm>
                  <a:off x="4507961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30 h 30"/>
                    <a:gd name="T2" fmla="*/ 30 w 30"/>
                    <a:gd name="T3" fmla="*/ 15 h 30"/>
                    <a:gd name="T4" fmla="*/ 15 w 30"/>
                    <a:gd name="T5" fmla="*/ 0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30 h 30"/>
                    <a:gd name="T14" fmla="*/ 15 w 30"/>
                    <a:gd name="T15" fmla="*/ 0 h 30"/>
                    <a:gd name="T16" fmla="*/ 0 w 30"/>
                    <a:gd name="T17" fmla="*/ 15 h 30"/>
                    <a:gd name="T18" fmla="*/ 15 w 30"/>
                    <a:gd name="T19" fmla="*/ 30 h 30"/>
                    <a:gd name="T20" fmla="*/ 15 w 30"/>
                    <a:gd name="T21" fmla="*/ 30 h 30"/>
                    <a:gd name="T22" fmla="*/ 15 w 30"/>
                    <a:gd name="T23" fmla="*/ 23 h 30"/>
                    <a:gd name="T24" fmla="*/ 15 w 30"/>
                    <a:gd name="T25" fmla="*/ 23 h 30"/>
                    <a:gd name="T26" fmla="*/ 15 w 30"/>
                    <a:gd name="T27" fmla="*/ 23 h 30"/>
                    <a:gd name="T28" fmla="*/ 7 w 30"/>
                    <a:gd name="T29" fmla="*/ 15 h 30"/>
                    <a:gd name="T30" fmla="*/ 15 w 30"/>
                    <a:gd name="T31" fmla="*/ 7 h 30"/>
                    <a:gd name="T32" fmla="*/ 15 w 30"/>
                    <a:gd name="T33" fmla="*/ 7 h 30"/>
                    <a:gd name="T34" fmla="*/ 15 w 30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30">
                      <a:moveTo>
                        <a:pt x="15" y="30"/>
                      </a:move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lnTo>
                        <a:pt x="15" y="30"/>
                      </a:lnTo>
                      <a:close/>
                      <a:moveTo>
                        <a:pt x="15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3"/>
                        <a:pt x="7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: Shape 238"/>
                <p:cNvSpPr>
                  <a:spLocks/>
                </p:cNvSpPr>
                <p:nvPr/>
              </p:nvSpPr>
              <p:spPr bwMode="auto">
                <a:xfrm>
                  <a:off x="4494481" y="3462313"/>
                  <a:ext cx="159304" cy="57594"/>
                </a:xfrm>
                <a:custGeom>
                  <a:avLst/>
                  <a:gdLst>
                    <a:gd name="T0" fmla="*/ 3 w 36"/>
                    <a:gd name="T1" fmla="*/ 13 h 13"/>
                    <a:gd name="T2" fmla="*/ 5 w 36"/>
                    <a:gd name="T3" fmla="*/ 12 h 13"/>
                    <a:gd name="T4" fmla="*/ 18 w 36"/>
                    <a:gd name="T5" fmla="*/ 4 h 13"/>
                    <a:gd name="T6" fmla="*/ 31 w 36"/>
                    <a:gd name="T7" fmla="*/ 12 h 13"/>
                    <a:gd name="T8" fmla="*/ 35 w 36"/>
                    <a:gd name="T9" fmla="*/ 12 h 13"/>
                    <a:gd name="T10" fmla="*/ 35 w 36"/>
                    <a:gd name="T11" fmla="*/ 9 h 13"/>
                    <a:gd name="T12" fmla="*/ 18 w 36"/>
                    <a:gd name="T13" fmla="*/ 0 h 13"/>
                    <a:gd name="T14" fmla="*/ 1 w 36"/>
                    <a:gd name="T15" fmla="*/ 9 h 13"/>
                    <a:gd name="T16" fmla="*/ 1 w 36"/>
                    <a:gd name="T17" fmla="*/ 12 h 13"/>
                    <a:gd name="T18" fmla="*/ 3 w 36"/>
                    <a:gd name="T1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3" y="13"/>
                      </a:moveTo>
                      <a:cubicBezTo>
                        <a:pt x="3" y="13"/>
                        <a:pt x="4" y="12"/>
                        <a:pt x="5" y="12"/>
                      </a:cubicBezTo>
                      <a:cubicBezTo>
                        <a:pt x="8" y="7"/>
                        <a:pt x="13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4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ubicBezTo>
                        <a:pt x="11" y="0"/>
                        <a:pt x="5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: Shape 239"/>
                <p:cNvSpPr>
                  <a:spLocks/>
                </p:cNvSpPr>
                <p:nvPr/>
              </p:nvSpPr>
              <p:spPr bwMode="auto">
                <a:xfrm>
                  <a:off x="4750592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0 h 30"/>
                    <a:gd name="T2" fmla="*/ 15 w 30"/>
                    <a:gd name="T3" fmla="*/ 0 h 30"/>
                    <a:gd name="T4" fmla="*/ 15 w 30"/>
                    <a:gd name="T5" fmla="*/ 7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23 h 30"/>
                    <a:gd name="T14" fmla="*/ 15 w 30"/>
                    <a:gd name="T15" fmla="*/ 23 h 30"/>
                    <a:gd name="T16" fmla="*/ 15 w 30"/>
                    <a:gd name="T17" fmla="*/ 30 h 30"/>
                    <a:gd name="T18" fmla="*/ 15 w 30"/>
                    <a:gd name="T19" fmla="*/ 30 h 30"/>
                    <a:gd name="T20" fmla="*/ 30 w 30"/>
                    <a:gd name="T21" fmla="*/ 15 h 30"/>
                    <a:gd name="T22" fmla="*/ 15 w 30"/>
                    <a:gd name="T23" fmla="*/ 0 h 30"/>
                    <a:gd name="T24" fmla="*/ 15 w 30"/>
                    <a:gd name="T25" fmla="*/ 0 h 30"/>
                    <a:gd name="T26" fmla="*/ 0 w 30"/>
                    <a:gd name="T27" fmla="*/ 15 h 30"/>
                    <a:gd name="T28" fmla="*/ 15 w 30"/>
                    <a:gd name="T29" fmla="*/ 30 h 30"/>
                    <a:gd name="T30" fmla="*/ 15 w 30"/>
                    <a:gd name="T31" fmla="*/ 23 h 30"/>
                    <a:gd name="T32" fmla="*/ 7 w 30"/>
                    <a:gd name="T33" fmla="*/ 15 h 30"/>
                    <a:gd name="T34" fmla="*/ 15 w 30"/>
                    <a:gd name="T35" fmla="*/ 7 h 30"/>
                    <a:gd name="T36" fmla="*/ 15 w 30"/>
                    <a:gd name="T3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" h="30"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lose/>
                      <a:moveTo>
                        <a:pt x="15" y="0"/>
                      </a:move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23"/>
                        <a:pt x="6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Freeform: Shape 240"/>
                <p:cNvSpPr>
                  <a:spLocks/>
                </p:cNvSpPr>
                <p:nvPr/>
              </p:nvSpPr>
              <p:spPr bwMode="auto">
                <a:xfrm>
                  <a:off x="4737113" y="3462313"/>
                  <a:ext cx="159304" cy="57594"/>
                </a:xfrm>
                <a:custGeom>
                  <a:avLst/>
                  <a:gdLst>
                    <a:gd name="T0" fmla="*/ 18 w 36"/>
                    <a:gd name="T1" fmla="*/ 0 h 13"/>
                    <a:gd name="T2" fmla="*/ 1 w 36"/>
                    <a:gd name="T3" fmla="*/ 9 h 13"/>
                    <a:gd name="T4" fmla="*/ 1 w 36"/>
                    <a:gd name="T5" fmla="*/ 12 h 13"/>
                    <a:gd name="T6" fmla="*/ 3 w 36"/>
                    <a:gd name="T7" fmla="*/ 13 h 13"/>
                    <a:gd name="T8" fmla="*/ 4 w 36"/>
                    <a:gd name="T9" fmla="*/ 12 h 13"/>
                    <a:gd name="T10" fmla="*/ 18 w 36"/>
                    <a:gd name="T11" fmla="*/ 4 h 13"/>
                    <a:gd name="T12" fmla="*/ 31 w 36"/>
                    <a:gd name="T13" fmla="*/ 12 h 13"/>
                    <a:gd name="T14" fmla="*/ 35 w 36"/>
                    <a:gd name="T15" fmla="*/ 12 h 13"/>
                    <a:gd name="T16" fmla="*/ 35 w 36"/>
                    <a:gd name="T17" fmla="*/ 9 h 13"/>
                    <a:gd name="T18" fmla="*/ 18 w 36"/>
                    <a:gd name="T1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18" y="0"/>
                      </a:moveTo>
                      <a:cubicBezTo>
                        <a:pt x="11" y="0"/>
                        <a:pt x="4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ubicBezTo>
                        <a:pt x="3" y="13"/>
                        <a:pt x="4" y="12"/>
                        <a:pt x="4" y="12"/>
                      </a:cubicBezTo>
                      <a:cubicBezTo>
                        <a:pt x="7" y="7"/>
                        <a:pt x="12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3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Freeform: Shape 241"/>
                <p:cNvSpPr>
                  <a:spLocks/>
                </p:cNvSpPr>
                <p:nvPr/>
              </p:nvSpPr>
              <p:spPr bwMode="auto">
                <a:xfrm>
                  <a:off x="4618248" y="3348350"/>
                  <a:ext cx="234054" cy="273267"/>
                </a:xfrm>
                <a:custGeom>
                  <a:avLst/>
                  <a:gdLst>
                    <a:gd name="T0" fmla="*/ 36 w 53"/>
                    <a:gd name="T1" fmla="*/ 22 h 62"/>
                    <a:gd name="T2" fmla="*/ 37 w 53"/>
                    <a:gd name="T3" fmla="*/ 23 h 62"/>
                    <a:gd name="T4" fmla="*/ 51 w 53"/>
                    <a:gd name="T5" fmla="*/ 17 h 62"/>
                    <a:gd name="T6" fmla="*/ 53 w 53"/>
                    <a:gd name="T7" fmla="*/ 12 h 62"/>
                    <a:gd name="T8" fmla="*/ 48 w 53"/>
                    <a:gd name="T9" fmla="*/ 11 h 62"/>
                    <a:gd name="T10" fmla="*/ 39 w 53"/>
                    <a:gd name="T11" fmla="*/ 15 h 62"/>
                    <a:gd name="T12" fmla="*/ 38 w 53"/>
                    <a:gd name="T13" fmla="*/ 15 h 62"/>
                    <a:gd name="T14" fmla="*/ 23 w 53"/>
                    <a:gd name="T15" fmla="*/ 0 h 62"/>
                    <a:gd name="T16" fmla="*/ 21 w 53"/>
                    <a:gd name="T17" fmla="*/ 0 h 62"/>
                    <a:gd name="T18" fmla="*/ 0 w 53"/>
                    <a:gd name="T19" fmla="*/ 21 h 62"/>
                    <a:gd name="T20" fmla="*/ 0 w 53"/>
                    <a:gd name="T21" fmla="*/ 22 h 62"/>
                    <a:gd name="T22" fmla="*/ 15 w 53"/>
                    <a:gd name="T23" fmla="*/ 35 h 62"/>
                    <a:gd name="T24" fmla="*/ 15 w 53"/>
                    <a:gd name="T25" fmla="*/ 36 h 62"/>
                    <a:gd name="T26" fmla="*/ 8 w 53"/>
                    <a:gd name="T27" fmla="*/ 52 h 62"/>
                    <a:gd name="T28" fmla="*/ 8 w 53"/>
                    <a:gd name="T29" fmla="*/ 54 h 62"/>
                    <a:gd name="T30" fmla="*/ 13 w 53"/>
                    <a:gd name="T31" fmla="*/ 60 h 62"/>
                    <a:gd name="T32" fmla="*/ 16 w 53"/>
                    <a:gd name="T33" fmla="*/ 62 h 62"/>
                    <a:gd name="T34" fmla="*/ 19 w 53"/>
                    <a:gd name="T35" fmla="*/ 61 h 62"/>
                    <a:gd name="T36" fmla="*/ 20 w 53"/>
                    <a:gd name="T37" fmla="*/ 55 h 62"/>
                    <a:gd name="T38" fmla="*/ 18 w 53"/>
                    <a:gd name="T39" fmla="*/ 53 h 62"/>
                    <a:gd name="T40" fmla="*/ 18 w 53"/>
                    <a:gd name="T41" fmla="*/ 51 h 62"/>
                    <a:gd name="T42" fmla="*/ 25 w 53"/>
                    <a:gd name="T43" fmla="*/ 34 h 62"/>
                    <a:gd name="T44" fmla="*/ 25 w 53"/>
                    <a:gd name="T45" fmla="*/ 32 h 62"/>
                    <a:gd name="T46" fmla="*/ 17 w 53"/>
                    <a:gd name="T47" fmla="*/ 25 h 62"/>
                    <a:gd name="T48" fmla="*/ 17 w 53"/>
                    <a:gd name="T49" fmla="*/ 23 h 62"/>
                    <a:gd name="T50" fmla="*/ 26 w 53"/>
                    <a:gd name="T51" fmla="*/ 14 h 62"/>
                    <a:gd name="T52" fmla="*/ 27 w 53"/>
                    <a:gd name="T53" fmla="*/ 15 h 62"/>
                    <a:gd name="T54" fmla="*/ 36 w 53"/>
                    <a:gd name="T55" fmla="*/ 2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3" h="62">
                      <a:moveTo>
                        <a:pt x="36" y="22"/>
                      </a:move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3" y="16"/>
                        <a:pt x="53" y="14"/>
                        <a:pt x="53" y="12"/>
                      </a:cubicBezTo>
                      <a:cubicBezTo>
                        <a:pt x="52" y="11"/>
                        <a:pt x="50" y="10"/>
                        <a:pt x="48" y="11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5"/>
                        <a:pt x="38" y="15"/>
                        <a:pt x="38" y="15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1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3" y="25"/>
                        <a:pt x="12" y="32"/>
                        <a:pt x="15" y="35"/>
                      </a:cubicBezTo>
                      <a:cubicBezTo>
                        <a:pt x="15" y="35"/>
                        <a:pt x="15" y="36"/>
                        <a:pt x="15" y="36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52"/>
                        <a:pt x="8" y="53"/>
                        <a:pt x="8" y="54"/>
                      </a:cubicBezTo>
                      <a:cubicBezTo>
                        <a:pt x="13" y="60"/>
                        <a:pt x="13" y="60"/>
                        <a:pt x="13" y="60"/>
                      </a:cubicBezTo>
                      <a:cubicBezTo>
                        <a:pt x="14" y="61"/>
                        <a:pt x="15" y="62"/>
                        <a:pt x="16" y="62"/>
                      </a:cubicBezTo>
                      <a:cubicBezTo>
                        <a:pt x="17" y="62"/>
                        <a:pt x="18" y="62"/>
                        <a:pt x="19" y="61"/>
                      </a:cubicBezTo>
                      <a:cubicBezTo>
                        <a:pt x="21" y="60"/>
                        <a:pt x="21" y="57"/>
                        <a:pt x="20" y="55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2"/>
                        <a:pt x="18" y="51"/>
                        <a:pt x="18" y="51"/>
                      </a:cubicBezTo>
                      <a:cubicBezTo>
                        <a:pt x="25" y="34"/>
                        <a:pt x="25" y="34"/>
                        <a:pt x="25" y="34"/>
                      </a:cubicBezTo>
                      <a:cubicBezTo>
                        <a:pt x="25" y="33"/>
                        <a:pt x="25" y="33"/>
                        <a:pt x="25" y="32"/>
                      </a:cubicBezTo>
                      <a:cubicBezTo>
                        <a:pt x="23" y="31"/>
                        <a:pt x="19" y="27"/>
                        <a:pt x="17" y="25"/>
                      </a:cubicBezTo>
                      <a:cubicBezTo>
                        <a:pt x="17" y="24"/>
                        <a:pt x="17" y="24"/>
                        <a:pt x="17" y="23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6" y="14"/>
                        <a:pt x="27" y="14"/>
                        <a:pt x="27" y="15"/>
                      </a:cubicBez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Freeform: Shape 242"/>
                <p:cNvSpPr>
                  <a:spLocks/>
                </p:cNvSpPr>
                <p:nvPr/>
              </p:nvSpPr>
              <p:spPr bwMode="auto">
                <a:xfrm>
                  <a:off x="3514151" y="1696494"/>
                  <a:ext cx="26959" cy="30635"/>
                </a:xfrm>
                <a:custGeom>
                  <a:avLst/>
                  <a:gdLst>
                    <a:gd name="T0" fmla="*/ 0 w 6"/>
                    <a:gd name="T1" fmla="*/ 7 h 7"/>
                    <a:gd name="T2" fmla="*/ 6 w 6"/>
                    <a:gd name="T3" fmla="*/ 7 h 7"/>
                    <a:gd name="T4" fmla="*/ 6 w 6"/>
                    <a:gd name="T5" fmla="*/ 0 h 7"/>
                    <a:gd name="T6" fmla="*/ 0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7"/>
                      </a:move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3"/>
                        <a:pt x="2" y="5"/>
                        <a:pt x="0" y="7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: Shape 243"/>
                <p:cNvSpPr>
                  <a:spLocks/>
                </p:cNvSpPr>
                <p:nvPr/>
              </p:nvSpPr>
              <p:spPr bwMode="auto">
                <a:xfrm>
                  <a:off x="4097447" y="3582404"/>
                  <a:ext cx="145824" cy="145824"/>
                </a:xfrm>
                <a:custGeom>
                  <a:avLst/>
                  <a:gdLst>
                    <a:gd name="T0" fmla="*/ 8 w 33"/>
                    <a:gd name="T1" fmla="*/ 30 h 33"/>
                    <a:gd name="T2" fmla="*/ 17 w 33"/>
                    <a:gd name="T3" fmla="*/ 33 h 33"/>
                    <a:gd name="T4" fmla="*/ 33 w 33"/>
                    <a:gd name="T5" fmla="*/ 17 h 33"/>
                    <a:gd name="T6" fmla="*/ 17 w 33"/>
                    <a:gd name="T7" fmla="*/ 0 h 33"/>
                    <a:gd name="T8" fmla="*/ 0 w 33"/>
                    <a:gd name="T9" fmla="*/ 14 h 33"/>
                    <a:gd name="T10" fmla="*/ 17 w 33"/>
                    <a:gd name="T11" fmla="*/ 14 h 33"/>
                    <a:gd name="T12" fmla="*/ 22 w 33"/>
                    <a:gd name="T13" fmla="*/ 14 h 33"/>
                    <a:gd name="T14" fmla="*/ 18 w 33"/>
                    <a:gd name="T15" fmla="*/ 18 h 33"/>
                    <a:gd name="T16" fmla="*/ 8 w 33"/>
                    <a:gd name="T17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33">
                      <a:moveTo>
                        <a:pt x="8" y="30"/>
                      </a:moveTo>
                      <a:cubicBezTo>
                        <a:pt x="10" y="32"/>
                        <a:pt x="13" y="33"/>
                        <a:pt x="17" y="33"/>
                      </a:cubicBezTo>
                      <a:cubicBezTo>
                        <a:pt x="26" y="33"/>
                        <a:pt x="33" y="26"/>
                        <a:pt x="33" y="17"/>
                      </a:cubicBezTo>
                      <a:cubicBezTo>
                        <a:pt x="33" y="7"/>
                        <a:pt x="26" y="0"/>
                        <a:pt x="17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8" y="3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Freeform: Shape 244"/>
                <p:cNvSpPr>
                  <a:spLocks/>
                </p:cNvSpPr>
                <p:nvPr/>
              </p:nvSpPr>
              <p:spPr bwMode="auto">
                <a:xfrm>
                  <a:off x="3871972" y="3657154"/>
                  <a:ext cx="300226" cy="211996"/>
                </a:xfrm>
                <a:custGeom>
                  <a:avLst/>
                  <a:gdLst>
                    <a:gd name="T0" fmla="*/ 30 w 68"/>
                    <a:gd name="T1" fmla="*/ 34 h 48"/>
                    <a:gd name="T2" fmla="*/ 30 w 68"/>
                    <a:gd name="T3" fmla="*/ 35 h 48"/>
                    <a:gd name="T4" fmla="*/ 30 w 68"/>
                    <a:gd name="T5" fmla="*/ 37 h 48"/>
                    <a:gd name="T6" fmla="*/ 30 w 68"/>
                    <a:gd name="T7" fmla="*/ 44 h 48"/>
                    <a:gd name="T8" fmla="*/ 37 w 68"/>
                    <a:gd name="T9" fmla="*/ 48 h 48"/>
                    <a:gd name="T10" fmla="*/ 37 w 68"/>
                    <a:gd name="T11" fmla="*/ 37 h 48"/>
                    <a:gd name="T12" fmla="*/ 37 w 68"/>
                    <a:gd name="T13" fmla="*/ 35 h 48"/>
                    <a:gd name="T14" fmla="*/ 37 w 68"/>
                    <a:gd name="T15" fmla="*/ 34 h 48"/>
                    <a:gd name="T16" fmla="*/ 57 w 68"/>
                    <a:gd name="T17" fmla="*/ 12 h 48"/>
                    <a:gd name="T18" fmla="*/ 68 w 68"/>
                    <a:gd name="T19" fmla="*/ 0 h 48"/>
                    <a:gd name="T20" fmla="*/ 51 w 68"/>
                    <a:gd name="T21" fmla="*/ 0 h 48"/>
                    <a:gd name="T22" fmla="*/ 0 w 68"/>
                    <a:gd name="T23" fmla="*/ 0 h 48"/>
                    <a:gd name="T24" fmla="*/ 30 w 68"/>
                    <a:gd name="T25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8">
                      <a:moveTo>
                        <a:pt x="30" y="34"/>
                      </a:move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3" y="45"/>
                        <a:pt x="35" y="47"/>
                        <a:pt x="37" y="4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Freeform: Shape 245"/>
                <p:cNvSpPr>
                  <a:spLocks/>
                </p:cNvSpPr>
                <p:nvPr/>
              </p:nvSpPr>
              <p:spPr bwMode="auto">
                <a:xfrm>
                  <a:off x="3266618" y="1903588"/>
                  <a:ext cx="238955" cy="269591"/>
                </a:xfrm>
                <a:custGeom>
                  <a:avLst/>
                  <a:gdLst>
                    <a:gd name="T0" fmla="*/ 0 w 54"/>
                    <a:gd name="T1" fmla="*/ 61 h 61"/>
                    <a:gd name="T2" fmla="*/ 11 w 54"/>
                    <a:gd name="T3" fmla="*/ 50 h 61"/>
                    <a:gd name="T4" fmla="*/ 11 w 54"/>
                    <a:gd name="T5" fmla="*/ 50 h 61"/>
                    <a:gd name="T6" fmla="*/ 11 w 54"/>
                    <a:gd name="T7" fmla="*/ 32 h 61"/>
                    <a:gd name="T8" fmla="*/ 0 w 54"/>
                    <a:gd name="T9" fmla="*/ 61 h 61"/>
                    <a:gd name="T10" fmla="*/ 0 w 54"/>
                    <a:gd name="T11" fmla="*/ 61 h 61"/>
                    <a:gd name="T12" fmla="*/ 20 w 54"/>
                    <a:gd name="T13" fmla="*/ 14 h 61"/>
                    <a:gd name="T14" fmla="*/ 47 w 54"/>
                    <a:gd name="T15" fmla="*/ 14 h 61"/>
                    <a:gd name="T16" fmla="*/ 47 w 54"/>
                    <a:gd name="T17" fmla="*/ 40 h 61"/>
                    <a:gd name="T18" fmla="*/ 43 w 54"/>
                    <a:gd name="T19" fmla="*/ 39 h 61"/>
                    <a:gd name="T20" fmla="*/ 32 w 54"/>
                    <a:gd name="T21" fmla="*/ 50 h 61"/>
                    <a:gd name="T22" fmla="*/ 43 w 54"/>
                    <a:gd name="T23" fmla="*/ 61 h 61"/>
                    <a:gd name="T24" fmla="*/ 54 w 54"/>
                    <a:gd name="T25" fmla="*/ 50 h 61"/>
                    <a:gd name="T26" fmla="*/ 54 w 54"/>
                    <a:gd name="T27" fmla="*/ 50 h 61"/>
                    <a:gd name="T28" fmla="*/ 54 w 54"/>
                    <a:gd name="T29" fmla="*/ 50 h 61"/>
                    <a:gd name="T30" fmla="*/ 54 w 54"/>
                    <a:gd name="T31" fmla="*/ 14 h 61"/>
                    <a:gd name="T32" fmla="*/ 54 w 54"/>
                    <a:gd name="T33" fmla="*/ 0 h 61"/>
                    <a:gd name="T34" fmla="*/ 47 w 54"/>
                    <a:gd name="T35" fmla="*/ 0 h 61"/>
                    <a:gd name="T36" fmla="*/ 28 w 54"/>
                    <a:gd name="T37" fmla="*/ 0 h 61"/>
                    <a:gd name="T38" fmla="*/ 20 w 54"/>
                    <a:gd name="T39" fmla="*/ 1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4" h="61">
                      <a:moveTo>
                        <a:pt x="0" y="61"/>
                      </a:moveTo>
                      <a:cubicBezTo>
                        <a:pt x="6" y="61"/>
                        <a:pt x="11" y="56"/>
                        <a:pt x="11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7" y="42"/>
                        <a:pt x="3" y="5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lose/>
                      <a:moveTo>
                        <a:pt x="20" y="14"/>
                      </a:moveTo>
                      <a:cubicBezTo>
                        <a:pt x="47" y="14"/>
                        <a:pt x="47" y="14"/>
                        <a:pt x="47" y="14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37" y="39"/>
                        <a:pt x="32" y="44"/>
                        <a:pt x="32" y="50"/>
                      </a:cubicBezTo>
                      <a:cubicBezTo>
                        <a:pt x="32" y="56"/>
                        <a:pt x="37" y="61"/>
                        <a:pt x="43" y="61"/>
                      </a:cubicBezTo>
                      <a:cubicBezTo>
                        <a:pt x="49" y="61"/>
                        <a:pt x="54" y="56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14"/>
                        <a:pt x="54" y="14"/>
                        <a:pt x="54" y="14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5"/>
                        <a:pt x="22" y="9"/>
                        <a:pt x="20" y="1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Freeform: Shape 246"/>
                <p:cNvSpPr>
                  <a:spLocks/>
                </p:cNvSpPr>
                <p:nvPr/>
              </p:nvSpPr>
              <p:spPr bwMode="auto">
                <a:xfrm>
                  <a:off x="4838822" y="1276177"/>
                  <a:ext cx="340665" cy="274492"/>
                </a:xfrm>
                <a:custGeom>
                  <a:avLst/>
                  <a:gdLst>
                    <a:gd name="T0" fmla="*/ 11 w 77"/>
                    <a:gd name="T1" fmla="*/ 48 h 62"/>
                    <a:gd name="T2" fmla="*/ 32 w 77"/>
                    <a:gd name="T3" fmla="*/ 37 h 62"/>
                    <a:gd name="T4" fmla="*/ 36 w 77"/>
                    <a:gd name="T5" fmla="*/ 37 h 62"/>
                    <a:gd name="T6" fmla="*/ 36 w 77"/>
                    <a:gd name="T7" fmla="*/ 41 h 62"/>
                    <a:gd name="T8" fmla="*/ 36 w 77"/>
                    <a:gd name="T9" fmla="*/ 50 h 62"/>
                    <a:gd name="T10" fmla="*/ 35 w 77"/>
                    <a:gd name="T11" fmla="*/ 62 h 62"/>
                    <a:gd name="T12" fmla="*/ 42 w 77"/>
                    <a:gd name="T13" fmla="*/ 62 h 62"/>
                    <a:gd name="T14" fmla="*/ 41 w 77"/>
                    <a:gd name="T15" fmla="*/ 50 h 62"/>
                    <a:gd name="T16" fmla="*/ 41 w 77"/>
                    <a:gd name="T17" fmla="*/ 41 h 62"/>
                    <a:gd name="T18" fmla="*/ 41 w 77"/>
                    <a:gd name="T19" fmla="*/ 37 h 62"/>
                    <a:gd name="T20" fmla="*/ 45 w 77"/>
                    <a:gd name="T21" fmla="*/ 37 h 62"/>
                    <a:gd name="T22" fmla="*/ 66 w 77"/>
                    <a:gd name="T23" fmla="*/ 48 h 62"/>
                    <a:gd name="T24" fmla="*/ 74 w 77"/>
                    <a:gd name="T25" fmla="*/ 40 h 62"/>
                    <a:gd name="T26" fmla="*/ 74 w 77"/>
                    <a:gd name="T27" fmla="*/ 20 h 62"/>
                    <a:gd name="T28" fmla="*/ 60 w 77"/>
                    <a:gd name="T29" fmla="*/ 14 h 62"/>
                    <a:gd name="T30" fmla="*/ 43 w 77"/>
                    <a:gd name="T31" fmla="*/ 30 h 62"/>
                    <a:gd name="T32" fmla="*/ 42 w 77"/>
                    <a:gd name="T33" fmla="*/ 28 h 62"/>
                    <a:gd name="T34" fmla="*/ 46 w 77"/>
                    <a:gd name="T35" fmla="*/ 19 h 62"/>
                    <a:gd name="T36" fmla="*/ 52 w 77"/>
                    <a:gd name="T37" fmla="*/ 11 h 62"/>
                    <a:gd name="T38" fmla="*/ 22 w 77"/>
                    <a:gd name="T39" fmla="*/ 0 h 62"/>
                    <a:gd name="T40" fmla="*/ 30 w 77"/>
                    <a:gd name="T41" fmla="*/ 19 h 62"/>
                    <a:gd name="T42" fmla="*/ 35 w 77"/>
                    <a:gd name="T43" fmla="*/ 28 h 62"/>
                    <a:gd name="T44" fmla="*/ 34 w 77"/>
                    <a:gd name="T45" fmla="*/ 30 h 62"/>
                    <a:gd name="T46" fmla="*/ 8 w 77"/>
                    <a:gd name="T47" fmla="*/ 13 h 62"/>
                    <a:gd name="T48" fmla="*/ 2 w 77"/>
                    <a:gd name="T49" fmla="*/ 40 h 62"/>
                    <a:gd name="T50" fmla="*/ 11 w 77"/>
                    <a:gd name="T51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7" h="62">
                      <a:moveTo>
                        <a:pt x="11" y="48"/>
                      </a:moveTo>
                      <a:cubicBezTo>
                        <a:pt x="19" y="49"/>
                        <a:pt x="25" y="41"/>
                        <a:pt x="32" y="37"/>
                      </a:cubicBezTo>
                      <a:cubicBezTo>
                        <a:pt x="33" y="37"/>
                        <a:pt x="35" y="35"/>
                        <a:pt x="36" y="37"/>
                      </a:cubicBezTo>
                      <a:cubicBezTo>
                        <a:pt x="36" y="38"/>
                        <a:pt x="36" y="40"/>
                        <a:pt x="36" y="41"/>
                      </a:cubicBezTo>
                      <a:cubicBezTo>
                        <a:pt x="36" y="44"/>
                        <a:pt x="36" y="47"/>
                        <a:pt x="36" y="50"/>
                      </a:cubicBezTo>
                      <a:cubicBezTo>
                        <a:pt x="36" y="53"/>
                        <a:pt x="35" y="59"/>
                        <a:pt x="35" y="62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41" y="59"/>
                        <a:pt x="41" y="53"/>
                        <a:pt x="41" y="50"/>
                      </a:cubicBezTo>
                      <a:cubicBezTo>
                        <a:pt x="41" y="47"/>
                        <a:pt x="41" y="44"/>
                        <a:pt x="41" y="41"/>
                      </a:cubicBezTo>
                      <a:cubicBezTo>
                        <a:pt x="41" y="40"/>
                        <a:pt x="40" y="38"/>
                        <a:pt x="41" y="37"/>
                      </a:cubicBezTo>
                      <a:cubicBezTo>
                        <a:pt x="42" y="35"/>
                        <a:pt x="44" y="37"/>
                        <a:pt x="45" y="37"/>
                      </a:cubicBezTo>
                      <a:cubicBezTo>
                        <a:pt x="51" y="41"/>
                        <a:pt x="58" y="49"/>
                        <a:pt x="66" y="48"/>
                      </a:cubicBezTo>
                      <a:cubicBezTo>
                        <a:pt x="70" y="48"/>
                        <a:pt x="73" y="44"/>
                        <a:pt x="74" y="40"/>
                      </a:cubicBezTo>
                      <a:cubicBezTo>
                        <a:pt x="76" y="35"/>
                        <a:pt x="77" y="26"/>
                        <a:pt x="74" y="20"/>
                      </a:cubicBezTo>
                      <a:cubicBezTo>
                        <a:pt x="70" y="18"/>
                        <a:pt x="65" y="16"/>
                        <a:pt x="60" y="14"/>
                      </a:cubicBezTo>
                      <a:cubicBezTo>
                        <a:pt x="54" y="18"/>
                        <a:pt x="50" y="29"/>
                        <a:pt x="43" y="30"/>
                      </a:cubicBezTo>
                      <a:cubicBezTo>
                        <a:pt x="41" y="30"/>
                        <a:pt x="41" y="29"/>
                        <a:pt x="42" y="28"/>
                      </a:cubicBezTo>
                      <a:cubicBezTo>
                        <a:pt x="43" y="24"/>
                        <a:pt x="44" y="21"/>
                        <a:pt x="46" y="19"/>
                      </a:cubicBezTo>
                      <a:cubicBezTo>
                        <a:pt x="48" y="16"/>
                        <a:pt x="50" y="14"/>
                        <a:pt x="52" y="11"/>
                      </a:cubicBezTo>
                      <a:cubicBezTo>
                        <a:pt x="42" y="7"/>
                        <a:pt x="32" y="3"/>
                        <a:pt x="22" y="0"/>
                      </a:cubicBezTo>
                      <a:cubicBezTo>
                        <a:pt x="21" y="7"/>
                        <a:pt x="27" y="14"/>
                        <a:pt x="30" y="19"/>
                      </a:cubicBezTo>
                      <a:cubicBezTo>
                        <a:pt x="32" y="21"/>
                        <a:pt x="34" y="24"/>
                        <a:pt x="35" y="28"/>
                      </a:cubicBezTo>
                      <a:cubicBezTo>
                        <a:pt x="36" y="29"/>
                        <a:pt x="36" y="30"/>
                        <a:pt x="34" y="30"/>
                      </a:cubicBezTo>
                      <a:cubicBezTo>
                        <a:pt x="24" y="29"/>
                        <a:pt x="20" y="6"/>
                        <a:pt x="8" y="13"/>
                      </a:cubicBezTo>
                      <a:cubicBezTo>
                        <a:pt x="0" y="18"/>
                        <a:pt x="0" y="32"/>
                        <a:pt x="2" y="40"/>
                      </a:cubicBezTo>
                      <a:cubicBezTo>
                        <a:pt x="4" y="44"/>
                        <a:pt x="6" y="48"/>
                        <a:pt x="11" y="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Freeform: Shape 247"/>
                <p:cNvSpPr>
                  <a:spLocks/>
                </p:cNvSpPr>
                <p:nvPr/>
              </p:nvSpPr>
              <p:spPr bwMode="auto">
                <a:xfrm>
                  <a:off x="5832632" y="2464827"/>
                  <a:ext cx="101709" cy="101709"/>
                </a:xfrm>
                <a:custGeom>
                  <a:avLst/>
                  <a:gdLst>
                    <a:gd name="T0" fmla="*/ 11 w 23"/>
                    <a:gd name="T1" fmla="*/ 23 h 23"/>
                    <a:gd name="T2" fmla="*/ 11 w 23"/>
                    <a:gd name="T3" fmla="*/ 23 h 23"/>
                    <a:gd name="T4" fmla="*/ 23 w 23"/>
                    <a:gd name="T5" fmla="*/ 11 h 23"/>
                    <a:gd name="T6" fmla="*/ 11 w 23"/>
                    <a:gd name="T7" fmla="*/ 0 h 23"/>
                    <a:gd name="T8" fmla="*/ 0 w 23"/>
                    <a:gd name="T9" fmla="*/ 11 h 23"/>
                    <a:gd name="T10" fmla="*/ 6 w 23"/>
                    <a:gd name="T11" fmla="*/ 15 h 23"/>
                    <a:gd name="T12" fmla="*/ 11 w 23"/>
                    <a:gd name="T1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8" y="23"/>
                        <a:pt x="23" y="17"/>
                        <a:pt x="23" y="11"/>
                      </a:cubicBezTo>
                      <a:cubicBezTo>
                        <a:pt x="23" y="5"/>
                        <a:pt x="18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2" y="12"/>
                        <a:pt x="4" y="13"/>
                        <a:pt x="6" y="15"/>
                      </a:cubicBezTo>
                      <a:cubicBezTo>
                        <a:pt x="8" y="17"/>
                        <a:pt x="10" y="20"/>
                        <a:pt x="11" y="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Freeform: Shape 248"/>
                <p:cNvSpPr>
                  <a:spLocks/>
                </p:cNvSpPr>
                <p:nvPr/>
              </p:nvSpPr>
              <p:spPr bwMode="auto">
                <a:xfrm>
                  <a:off x="5868169" y="2434192"/>
                  <a:ext cx="26959" cy="22057"/>
                </a:xfrm>
                <a:custGeom>
                  <a:avLst/>
                  <a:gdLst>
                    <a:gd name="T0" fmla="*/ 22 w 22"/>
                    <a:gd name="T1" fmla="*/ 18 h 18"/>
                    <a:gd name="T2" fmla="*/ 11 w 22"/>
                    <a:gd name="T3" fmla="*/ 0 h 18"/>
                    <a:gd name="T4" fmla="*/ 0 w 22"/>
                    <a:gd name="T5" fmla="*/ 18 h 18"/>
                    <a:gd name="T6" fmla="*/ 22 w 22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18">
                      <a:moveTo>
                        <a:pt x="22" y="18"/>
                      </a:moveTo>
                      <a:lnTo>
                        <a:pt x="11" y="0"/>
                      </a:lnTo>
                      <a:lnTo>
                        <a:pt x="0" y="18"/>
                      </a:lnTo>
                      <a:lnTo>
                        <a:pt x="22" y="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Freeform: Shape 249"/>
                <p:cNvSpPr>
                  <a:spLocks/>
                </p:cNvSpPr>
                <p:nvPr/>
              </p:nvSpPr>
              <p:spPr bwMode="auto">
                <a:xfrm>
                  <a:off x="5939243" y="2500364"/>
                  <a:ext cx="3676" cy="25734"/>
                </a:xfrm>
                <a:custGeom>
                  <a:avLst/>
                  <a:gdLst>
                    <a:gd name="T0" fmla="*/ 0 w 1"/>
                    <a:gd name="T1" fmla="*/ 6 h 6"/>
                    <a:gd name="T2" fmla="*/ 1 w 1"/>
                    <a:gd name="T3" fmla="*/ 6 h 6"/>
                    <a:gd name="T4" fmla="*/ 0 w 1"/>
                    <a:gd name="T5" fmla="*/ 0 h 6"/>
                    <a:gd name="T6" fmla="*/ 0 w 1"/>
                    <a:gd name="T7" fmla="*/ 0 h 6"/>
                    <a:gd name="T8" fmla="*/ 0 w 1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0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4"/>
                        <a:pt x="1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: Shape 250"/>
                <p:cNvSpPr>
                  <a:spLocks/>
                </p:cNvSpPr>
                <p:nvPr/>
              </p:nvSpPr>
              <p:spPr bwMode="auto">
                <a:xfrm>
                  <a:off x="5810574" y="2500364"/>
                  <a:ext cx="13480" cy="8578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2 h 2"/>
                    <a:gd name="T4" fmla="*/ 3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Freeform: Shape 251"/>
                <p:cNvSpPr>
                  <a:spLocks/>
                </p:cNvSpPr>
                <p:nvPr/>
              </p:nvSpPr>
              <p:spPr bwMode="auto">
                <a:xfrm>
                  <a:off x="5912283" y="2456249"/>
                  <a:ext cx="26959" cy="25734"/>
                </a:xfrm>
                <a:custGeom>
                  <a:avLst/>
                  <a:gdLst>
                    <a:gd name="T0" fmla="*/ 0 w 6"/>
                    <a:gd name="T1" fmla="*/ 2 h 6"/>
                    <a:gd name="T2" fmla="*/ 5 w 6"/>
                    <a:gd name="T3" fmla="*/ 6 h 6"/>
                    <a:gd name="T4" fmla="*/ 6 w 6"/>
                    <a:gd name="T5" fmla="*/ 2 h 6"/>
                    <a:gd name="T6" fmla="*/ 6 w 6"/>
                    <a:gd name="T7" fmla="*/ 0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1"/>
                        <a:pt x="6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: Shape 252"/>
                <p:cNvSpPr>
                  <a:spLocks/>
                </p:cNvSpPr>
                <p:nvPr/>
              </p:nvSpPr>
              <p:spPr bwMode="auto">
                <a:xfrm>
                  <a:off x="5912283" y="2544479"/>
                  <a:ext cx="26959" cy="25734"/>
                </a:xfrm>
                <a:custGeom>
                  <a:avLst/>
                  <a:gdLst>
                    <a:gd name="T0" fmla="*/ 18 w 22"/>
                    <a:gd name="T1" fmla="*/ 0 h 21"/>
                    <a:gd name="T2" fmla="*/ 0 w 22"/>
                    <a:gd name="T3" fmla="*/ 18 h 21"/>
                    <a:gd name="T4" fmla="*/ 22 w 22"/>
                    <a:gd name="T5" fmla="*/ 21 h 21"/>
                    <a:gd name="T6" fmla="*/ 18 w 22"/>
                    <a:gd name="T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18" y="0"/>
                      </a:moveTo>
                      <a:lnTo>
                        <a:pt x="0" y="18"/>
                      </a:lnTo>
                      <a:lnTo>
                        <a:pt x="22" y="2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Freeform: Shape 253"/>
                <p:cNvSpPr>
                  <a:spLocks/>
                </p:cNvSpPr>
                <p:nvPr/>
              </p:nvSpPr>
              <p:spPr bwMode="auto">
                <a:xfrm>
                  <a:off x="5824054" y="2456249"/>
                  <a:ext cx="26959" cy="25734"/>
                </a:xfrm>
                <a:custGeom>
                  <a:avLst/>
                  <a:gdLst>
                    <a:gd name="T0" fmla="*/ 7 w 22"/>
                    <a:gd name="T1" fmla="*/ 21 h 21"/>
                    <a:gd name="T2" fmla="*/ 22 w 22"/>
                    <a:gd name="T3" fmla="*/ 7 h 21"/>
                    <a:gd name="T4" fmla="*/ 0 w 22"/>
                    <a:gd name="T5" fmla="*/ 0 h 21"/>
                    <a:gd name="T6" fmla="*/ 7 w 22"/>
                    <a:gd name="T7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7" y="21"/>
                      </a:moveTo>
                      <a:lnTo>
                        <a:pt x="22" y="7"/>
                      </a:lnTo>
                      <a:lnTo>
                        <a:pt x="0" y="0"/>
                      </a:lnTo>
                      <a:lnTo>
                        <a:pt x="7" y="2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: Shape 254"/>
                <p:cNvSpPr>
                  <a:spLocks/>
                </p:cNvSpPr>
                <p:nvPr/>
              </p:nvSpPr>
              <p:spPr bwMode="auto">
                <a:xfrm>
                  <a:off x="5717443" y="2513844"/>
                  <a:ext cx="221800" cy="136021"/>
                </a:xfrm>
                <a:custGeom>
                  <a:avLst/>
                  <a:gdLst>
                    <a:gd name="T0" fmla="*/ 41 w 50"/>
                    <a:gd name="T1" fmla="*/ 13 h 31"/>
                    <a:gd name="T2" fmla="*/ 40 w 50"/>
                    <a:gd name="T3" fmla="*/ 14 h 31"/>
                    <a:gd name="T4" fmla="*/ 36 w 50"/>
                    <a:gd name="T5" fmla="*/ 16 h 31"/>
                    <a:gd name="T6" fmla="*/ 35 w 50"/>
                    <a:gd name="T7" fmla="*/ 13 h 31"/>
                    <a:gd name="T8" fmla="*/ 35 w 50"/>
                    <a:gd name="T9" fmla="*/ 11 h 31"/>
                    <a:gd name="T10" fmla="*/ 26 w 50"/>
                    <a:gd name="T11" fmla="*/ 1 h 31"/>
                    <a:gd name="T12" fmla="*/ 24 w 50"/>
                    <a:gd name="T13" fmla="*/ 1 h 31"/>
                    <a:gd name="T14" fmla="*/ 20 w 50"/>
                    <a:gd name="T15" fmla="*/ 0 h 31"/>
                    <a:gd name="T16" fmla="*/ 19 w 50"/>
                    <a:gd name="T17" fmla="*/ 0 h 31"/>
                    <a:gd name="T18" fmla="*/ 5 w 50"/>
                    <a:gd name="T19" fmla="*/ 16 h 31"/>
                    <a:gd name="T20" fmla="*/ 5 w 50"/>
                    <a:gd name="T21" fmla="*/ 20 h 31"/>
                    <a:gd name="T22" fmla="*/ 0 w 50"/>
                    <a:gd name="T23" fmla="*/ 26 h 31"/>
                    <a:gd name="T24" fmla="*/ 5 w 50"/>
                    <a:gd name="T25" fmla="*/ 31 h 31"/>
                    <a:gd name="T26" fmla="*/ 20 w 50"/>
                    <a:gd name="T27" fmla="*/ 31 h 31"/>
                    <a:gd name="T28" fmla="*/ 21 w 50"/>
                    <a:gd name="T29" fmla="*/ 31 h 31"/>
                    <a:gd name="T30" fmla="*/ 41 w 50"/>
                    <a:gd name="T31" fmla="*/ 31 h 31"/>
                    <a:gd name="T32" fmla="*/ 50 w 50"/>
                    <a:gd name="T33" fmla="*/ 22 h 31"/>
                    <a:gd name="T34" fmla="*/ 41 w 50"/>
                    <a:gd name="T35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0" h="31">
                      <a:moveTo>
                        <a:pt x="41" y="13"/>
                      </a:moveTo>
                      <a:cubicBezTo>
                        <a:pt x="41" y="13"/>
                        <a:pt x="41" y="14"/>
                        <a:pt x="40" y="14"/>
                      </a:cubicBezTo>
                      <a:cubicBezTo>
                        <a:pt x="38" y="14"/>
                        <a:pt x="37" y="15"/>
                        <a:pt x="36" y="16"/>
                      </a:cubicBezTo>
                      <a:cubicBezTo>
                        <a:pt x="36" y="15"/>
                        <a:pt x="36" y="14"/>
                        <a:pt x="35" y="13"/>
                      </a:cubicBezTo>
                      <a:cubicBezTo>
                        <a:pt x="35" y="13"/>
                        <a:pt x="35" y="12"/>
                        <a:pt x="35" y="11"/>
                      </a:cubicBezTo>
                      <a:cubicBezTo>
                        <a:pt x="34" y="7"/>
                        <a:pt x="30" y="3"/>
                        <a:pt x="26" y="1"/>
                      </a:cubicBezTo>
                      <a:cubicBezTo>
                        <a:pt x="25" y="1"/>
                        <a:pt x="25" y="1"/>
                        <a:pt x="24" y="1"/>
                      </a:cubicBezTo>
                      <a:cubicBezTo>
                        <a:pt x="23" y="1"/>
                        <a:pt x="21" y="0"/>
                        <a:pt x="20" y="0"/>
                      </a:cubicBezTo>
                      <a:cubicBezTo>
                        <a:pt x="20" y="0"/>
                        <a:pt x="20" y="0"/>
                        <a:pt x="19" y="0"/>
                      </a:cubicBezTo>
                      <a:cubicBezTo>
                        <a:pt x="11" y="1"/>
                        <a:pt x="5" y="8"/>
                        <a:pt x="5" y="16"/>
                      </a:cubicBezTo>
                      <a:cubicBezTo>
                        <a:pt x="5" y="17"/>
                        <a:pt x="5" y="19"/>
                        <a:pt x="5" y="20"/>
                      </a:cubicBezTo>
                      <a:cubicBezTo>
                        <a:pt x="2" y="21"/>
                        <a:pt x="0" y="23"/>
                        <a:pt x="0" y="26"/>
                      </a:cubicBezTo>
                      <a:cubicBezTo>
                        <a:pt x="0" y="29"/>
                        <a:pt x="2" y="31"/>
                        <a:pt x="5" y="31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41" y="31"/>
                        <a:pt x="41" y="31"/>
                        <a:pt x="41" y="31"/>
                      </a:cubicBezTo>
                      <a:cubicBezTo>
                        <a:pt x="46" y="31"/>
                        <a:pt x="50" y="27"/>
                        <a:pt x="50" y="22"/>
                      </a:cubicBezTo>
                      <a:cubicBezTo>
                        <a:pt x="50" y="18"/>
                        <a:pt x="46" y="13"/>
                        <a:pt x="41" y="1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: Shape 255"/>
                <p:cNvSpPr>
                  <a:spLocks/>
                </p:cNvSpPr>
                <p:nvPr/>
              </p:nvSpPr>
              <p:spPr bwMode="auto">
                <a:xfrm>
                  <a:off x="3456557" y="3361830"/>
                  <a:ext cx="150726" cy="215673"/>
                </a:xfrm>
                <a:custGeom>
                  <a:avLst/>
                  <a:gdLst>
                    <a:gd name="T0" fmla="*/ 34 w 34"/>
                    <a:gd name="T1" fmla="*/ 49 h 49"/>
                    <a:gd name="T2" fmla="*/ 34 w 34"/>
                    <a:gd name="T3" fmla="*/ 21 h 49"/>
                    <a:gd name="T4" fmla="*/ 33 w 34"/>
                    <a:gd name="T5" fmla="*/ 13 h 49"/>
                    <a:gd name="T6" fmla="*/ 28 w 34"/>
                    <a:gd name="T7" fmla="*/ 7 h 49"/>
                    <a:gd name="T8" fmla="*/ 28 w 34"/>
                    <a:gd name="T9" fmla="*/ 2 h 49"/>
                    <a:gd name="T10" fmla="*/ 28 w 34"/>
                    <a:gd name="T11" fmla="*/ 0 h 49"/>
                    <a:gd name="T12" fmla="*/ 26 w 34"/>
                    <a:gd name="T13" fmla="*/ 0 h 49"/>
                    <a:gd name="T14" fmla="*/ 5 w 34"/>
                    <a:gd name="T15" fmla="*/ 0 h 49"/>
                    <a:gd name="T16" fmla="*/ 3 w 34"/>
                    <a:gd name="T17" fmla="*/ 0 h 49"/>
                    <a:gd name="T18" fmla="*/ 3 w 34"/>
                    <a:gd name="T19" fmla="*/ 2 h 49"/>
                    <a:gd name="T20" fmla="*/ 3 w 34"/>
                    <a:gd name="T21" fmla="*/ 7 h 49"/>
                    <a:gd name="T22" fmla="*/ 0 w 34"/>
                    <a:gd name="T23" fmla="*/ 9 h 49"/>
                    <a:gd name="T24" fmla="*/ 5 w 34"/>
                    <a:gd name="T25" fmla="*/ 17 h 49"/>
                    <a:gd name="T26" fmla="*/ 5 w 34"/>
                    <a:gd name="T27" fmla="*/ 6 h 49"/>
                    <a:gd name="T28" fmla="*/ 5 w 34"/>
                    <a:gd name="T29" fmla="*/ 6 h 49"/>
                    <a:gd name="T30" fmla="*/ 5 w 34"/>
                    <a:gd name="T31" fmla="*/ 6 h 49"/>
                    <a:gd name="T32" fmla="*/ 5 w 34"/>
                    <a:gd name="T33" fmla="*/ 2 h 49"/>
                    <a:gd name="T34" fmla="*/ 26 w 34"/>
                    <a:gd name="T35" fmla="*/ 2 h 49"/>
                    <a:gd name="T36" fmla="*/ 26 w 34"/>
                    <a:gd name="T37" fmla="*/ 6 h 49"/>
                    <a:gd name="T38" fmla="*/ 26 w 34"/>
                    <a:gd name="T39" fmla="*/ 34 h 49"/>
                    <a:gd name="T40" fmla="*/ 16 w 34"/>
                    <a:gd name="T41" fmla="*/ 24 h 49"/>
                    <a:gd name="T42" fmla="*/ 13 w 34"/>
                    <a:gd name="T43" fmla="*/ 26 h 49"/>
                    <a:gd name="T44" fmla="*/ 34 w 34"/>
                    <a:gd name="T4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9">
                      <a:moveTo>
                        <a:pt x="34" y="49"/>
                      </a:moveTo>
                      <a:cubicBezTo>
                        <a:pt x="34" y="38"/>
                        <a:pt x="34" y="27"/>
                        <a:pt x="34" y="21"/>
                      </a:cubicBezTo>
                      <a:cubicBezTo>
                        <a:pt x="34" y="19"/>
                        <a:pt x="34" y="15"/>
                        <a:pt x="33" y="13"/>
                      </a:cubicBezTo>
                      <a:cubicBezTo>
                        <a:pt x="32" y="10"/>
                        <a:pt x="30" y="8"/>
                        <a:pt x="28" y="7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8"/>
                        <a:pt x="1" y="8"/>
                        <a:pt x="0" y="9"/>
                      </a:cubicBezTo>
                      <a:cubicBezTo>
                        <a:pt x="2" y="12"/>
                        <a:pt x="3" y="14"/>
                        <a:pt x="5" y="17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20" y="34"/>
                        <a:pt x="26" y="42"/>
                        <a:pt x="34" y="4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Freeform: Shape 256"/>
                <p:cNvSpPr>
                  <a:spLocks/>
                </p:cNvSpPr>
                <p:nvPr/>
              </p:nvSpPr>
              <p:spPr bwMode="auto">
                <a:xfrm>
                  <a:off x="3615860" y="3383887"/>
                  <a:ext cx="162980" cy="339439"/>
                </a:xfrm>
                <a:custGeom>
                  <a:avLst/>
                  <a:gdLst>
                    <a:gd name="T0" fmla="*/ 22 w 37"/>
                    <a:gd name="T1" fmla="*/ 66 h 77"/>
                    <a:gd name="T2" fmla="*/ 36 w 37"/>
                    <a:gd name="T3" fmla="*/ 74 h 77"/>
                    <a:gd name="T4" fmla="*/ 37 w 37"/>
                    <a:gd name="T5" fmla="*/ 74 h 77"/>
                    <a:gd name="T6" fmla="*/ 37 w 37"/>
                    <a:gd name="T7" fmla="*/ 16 h 77"/>
                    <a:gd name="T8" fmla="*/ 36 w 37"/>
                    <a:gd name="T9" fmla="*/ 8 h 77"/>
                    <a:gd name="T10" fmla="*/ 18 w 37"/>
                    <a:gd name="T11" fmla="*/ 0 h 77"/>
                    <a:gd name="T12" fmla="*/ 1 w 37"/>
                    <a:gd name="T13" fmla="*/ 8 h 77"/>
                    <a:gd name="T14" fmla="*/ 0 w 37"/>
                    <a:gd name="T15" fmla="*/ 16 h 77"/>
                    <a:gd name="T16" fmla="*/ 0 w 37"/>
                    <a:gd name="T17" fmla="*/ 46 h 77"/>
                    <a:gd name="T18" fmla="*/ 22 w 37"/>
                    <a:gd name="T19" fmla="*/ 6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" h="77">
                      <a:moveTo>
                        <a:pt x="22" y="66"/>
                      </a:moveTo>
                      <a:cubicBezTo>
                        <a:pt x="29" y="66"/>
                        <a:pt x="34" y="69"/>
                        <a:pt x="36" y="74"/>
                      </a:cubicBezTo>
                      <a:cubicBezTo>
                        <a:pt x="37" y="77"/>
                        <a:pt x="37" y="77"/>
                        <a:pt x="37" y="74"/>
                      </a:cubicBezTo>
                      <a:cubicBezTo>
                        <a:pt x="37" y="62"/>
                        <a:pt x="37" y="28"/>
                        <a:pt x="37" y="16"/>
                      </a:cubicBezTo>
                      <a:cubicBezTo>
                        <a:pt x="37" y="14"/>
                        <a:pt x="37" y="10"/>
                        <a:pt x="36" y="8"/>
                      </a:cubicBezTo>
                      <a:cubicBezTo>
                        <a:pt x="34" y="1"/>
                        <a:pt x="27" y="0"/>
                        <a:pt x="18" y="0"/>
                      </a:cubicBezTo>
                      <a:cubicBezTo>
                        <a:pt x="10" y="0"/>
                        <a:pt x="3" y="1"/>
                        <a:pt x="1" y="8"/>
                      </a:cubicBezTo>
                      <a:cubicBezTo>
                        <a:pt x="0" y="10"/>
                        <a:pt x="0" y="14"/>
                        <a:pt x="0" y="16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7" y="53"/>
                        <a:pt x="15" y="60"/>
                        <a:pt x="22" y="6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: Shape 257"/>
                <p:cNvSpPr>
                  <a:spLocks/>
                </p:cNvSpPr>
                <p:nvPr/>
              </p:nvSpPr>
              <p:spPr bwMode="auto">
                <a:xfrm>
                  <a:off x="5550787" y="3472117"/>
                  <a:ext cx="25734" cy="91906"/>
                </a:xfrm>
                <a:custGeom>
                  <a:avLst/>
                  <a:gdLst>
                    <a:gd name="T0" fmla="*/ 6 w 6"/>
                    <a:gd name="T1" fmla="*/ 1 h 21"/>
                    <a:gd name="T2" fmla="*/ 3 w 6"/>
                    <a:gd name="T3" fmla="*/ 0 h 21"/>
                    <a:gd name="T4" fmla="*/ 3 w 6"/>
                    <a:gd name="T5" fmla="*/ 0 h 21"/>
                    <a:gd name="T6" fmla="*/ 0 w 6"/>
                    <a:gd name="T7" fmla="*/ 1 h 21"/>
                    <a:gd name="T8" fmla="*/ 0 w 6"/>
                    <a:gd name="T9" fmla="*/ 21 h 21"/>
                    <a:gd name="T10" fmla="*/ 6 w 6"/>
                    <a:gd name="T11" fmla="*/ 15 h 21"/>
                    <a:gd name="T12" fmla="*/ 6 w 6"/>
                    <a:gd name="T1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1">
                      <a:moveTo>
                        <a:pt x="6" y="1"/>
                      </a:move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19"/>
                        <a:pt x="4" y="17"/>
                        <a:pt x="6" y="15"/>
                      </a:cubicBez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: Shape 258"/>
                <p:cNvSpPr>
                  <a:spLocks/>
                </p:cNvSpPr>
                <p:nvPr/>
              </p:nvSpPr>
              <p:spPr bwMode="auto">
                <a:xfrm>
                  <a:off x="5550787" y="3290756"/>
                  <a:ext cx="25734" cy="17156"/>
                </a:xfrm>
                <a:custGeom>
                  <a:avLst/>
                  <a:gdLst>
                    <a:gd name="T0" fmla="*/ 4 w 6"/>
                    <a:gd name="T1" fmla="*/ 4 h 4"/>
                    <a:gd name="T2" fmla="*/ 4 w 6"/>
                    <a:gd name="T3" fmla="*/ 4 h 4"/>
                    <a:gd name="T4" fmla="*/ 6 w 6"/>
                    <a:gd name="T5" fmla="*/ 4 h 4"/>
                    <a:gd name="T6" fmla="*/ 6 w 6"/>
                    <a:gd name="T7" fmla="*/ 0 h 4"/>
                    <a:gd name="T8" fmla="*/ 0 w 6"/>
                    <a:gd name="T9" fmla="*/ 0 h 4"/>
                    <a:gd name="T10" fmla="*/ 0 w 6"/>
                    <a:gd name="T11" fmla="*/ 4 h 4"/>
                    <a:gd name="T12" fmla="*/ 4 w 6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4" y="4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4" y="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Freeform: Shape 259"/>
                <p:cNvSpPr>
                  <a:spLocks/>
                </p:cNvSpPr>
                <p:nvPr/>
              </p:nvSpPr>
              <p:spPr bwMode="auto">
                <a:xfrm>
                  <a:off x="5439274" y="3316489"/>
                  <a:ext cx="243857" cy="177685"/>
                </a:xfrm>
                <a:custGeom>
                  <a:avLst/>
                  <a:gdLst>
                    <a:gd name="T0" fmla="*/ 31 w 55"/>
                    <a:gd name="T1" fmla="*/ 0 h 40"/>
                    <a:gd name="T2" fmla="*/ 29 w 55"/>
                    <a:gd name="T3" fmla="*/ 0 h 40"/>
                    <a:gd name="T4" fmla="*/ 29 w 55"/>
                    <a:gd name="T5" fmla="*/ 0 h 40"/>
                    <a:gd name="T6" fmla="*/ 25 w 55"/>
                    <a:gd name="T7" fmla="*/ 0 h 40"/>
                    <a:gd name="T8" fmla="*/ 0 w 55"/>
                    <a:gd name="T9" fmla="*/ 27 h 40"/>
                    <a:gd name="T10" fmla="*/ 2 w 55"/>
                    <a:gd name="T11" fmla="*/ 38 h 40"/>
                    <a:gd name="T12" fmla="*/ 3 w 55"/>
                    <a:gd name="T13" fmla="*/ 39 h 40"/>
                    <a:gd name="T14" fmla="*/ 5 w 55"/>
                    <a:gd name="T15" fmla="*/ 37 h 40"/>
                    <a:gd name="T16" fmla="*/ 12 w 55"/>
                    <a:gd name="T17" fmla="*/ 33 h 40"/>
                    <a:gd name="T18" fmla="*/ 12 w 55"/>
                    <a:gd name="T19" fmla="*/ 33 h 40"/>
                    <a:gd name="T20" fmla="*/ 19 w 55"/>
                    <a:gd name="T21" fmla="*/ 38 h 40"/>
                    <a:gd name="T22" fmla="*/ 20 w 55"/>
                    <a:gd name="T23" fmla="*/ 39 h 40"/>
                    <a:gd name="T24" fmla="*/ 21 w 55"/>
                    <a:gd name="T25" fmla="*/ 38 h 40"/>
                    <a:gd name="T26" fmla="*/ 25 w 55"/>
                    <a:gd name="T27" fmla="*/ 34 h 40"/>
                    <a:gd name="T28" fmla="*/ 28 w 55"/>
                    <a:gd name="T29" fmla="*/ 33 h 40"/>
                    <a:gd name="T30" fmla="*/ 28 w 55"/>
                    <a:gd name="T31" fmla="*/ 33 h 40"/>
                    <a:gd name="T32" fmla="*/ 31 w 55"/>
                    <a:gd name="T33" fmla="*/ 34 h 40"/>
                    <a:gd name="T34" fmla="*/ 36 w 55"/>
                    <a:gd name="T35" fmla="*/ 38 h 40"/>
                    <a:gd name="T36" fmla="*/ 36 w 55"/>
                    <a:gd name="T37" fmla="*/ 40 h 40"/>
                    <a:gd name="T38" fmla="*/ 37 w 55"/>
                    <a:gd name="T39" fmla="*/ 38 h 40"/>
                    <a:gd name="T40" fmla="*/ 44 w 55"/>
                    <a:gd name="T41" fmla="*/ 34 h 40"/>
                    <a:gd name="T42" fmla="*/ 44 w 55"/>
                    <a:gd name="T43" fmla="*/ 34 h 40"/>
                    <a:gd name="T44" fmla="*/ 45 w 55"/>
                    <a:gd name="T45" fmla="*/ 34 h 40"/>
                    <a:gd name="T46" fmla="*/ 55 w 55"/>
                    <a:gd name="T47" fmla="*/ 20 h 40"/>
                    <a:gd name="T48" fmla="*/ 31 w 55"/>
                    <a:gd name="T4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5" h="40">
                      <a:moveTo>
                        <a:pt x="31" y="0"/>
                      </a:move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7" y="0"/>
                        <a:pt x="26" y="0"/>
                        <a:pt x="25" y="0"/>
                      </a:cubicBezTo>
                      <a:cubicBezTo>
                        <a:pt x="11" y="2"/>
                        <a:pt x="1" y="13"/>
                        <a:pt x="0" y="27"/>
                      </a:cubicBezTo>
                      <a:cubicBezTo>
                        <a:pt x="0" y="31"/>
                        <a:pt x="1" y="34"/>
                        <a:pt x="2" y="38"/>
                      </a:cubicBez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4" y="39"/>
                        <a:pt x="4" y="38"/>
                        <a:pt x="5" y="37"/>
                      </a:cubicBezTo>
                      <a:cubicBezTo>
                        <a:pt x="6" y="35"/>
                        <a:pt x="9" y="33"/>
                        <a:pt x="12" y="33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5" y="33"/>
                        <a:pt x="18" y="35"/>
                        <a:pt x="19" y="38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20" y="39"/>
                        <a:pt x="21" y="38"/>
                      </a:cubicBezTo>
                      <a:cubicBezTo>
                        <a:pt x="22" y="36"/>
                        <a:pt x="23" y="35"/>
                        <a:pt x="25" y="34"/>
                      </a:cubicBezTo>
                      <a:cubicBezTo>
                        <a:pt x="26" y="34"/>
                        <a:pt x="27" y="33"/>
                        <a:pt x="28" y="33"/>
                      </a:cubicBezTo>
                      <a:cubicBezTo>
                        <a:pt x="28" y="33"/>
                        <a:pt x="28" y="33"/>
                        <a:pt x="28" y="33"/>
                      </a:cubicBezTo>
                      <a:cubicBezTo>
                        <a:pt x="29" y="33"/>
                        <a:pt x="30" y="34"/>
                        <a:pt x="31" y="34"/>
                      </a:cubicBezTo>
                      <a:cubicBezTo>
                        <a:pt x="33" y="35"/>
                        <a:pt x="35" y="36"/>
                        <a:pt x="36" y="38"/>
                      </a:cubicBezTo>
                      <a:cubicBezTo>
                        <a:pt x="36" y="39"/>
                        <a:pt x="36" y="40"/>
                        <a:pt x="36" y="40"/>
                      </a:cubicBezTo>
                      <a:cubicBezTo>
                        <a:pt x="37" y="40"/>
                        <a:pt x="37" y="39"/>
                        <a:pt x="37" y="38"/>
                      </a:cubicBezTo>
                      <a:cubicBezTo>
                        <a:pt x="39" y="36"/>
                        <a:pt x="41" y="34"/>
                        <a:pt x="44" y="34"/>
                      </a:cubicBezTo>
                      <a:cubicBezTo>
                        <a:pt x="44" y="34"/>
                        <a:pt x="44" y="34"/>
                        <a:pt x="44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8" y="29"/>
                        <a:pt x="52" y="25"/>
                        <a:pt x="55" y="20"/>
                      </a:cubicBezTo>
                      <a:cubicBezTo>
                        <a:pt x="52" y="9"/>
                        <a:pt x="43" y="1"/>
                        <a:pt x="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Freeform: Shape 260"/>
                <p:cNvSpPr>
                  <a:spLocks/>
                </p:cNvSpPr>
                <p:nvPr/>
              </p:nvSpPr>
              <p:spPr bwMode="auto">
                <a:xfrm>
                  <a:off x="4295964" y="1228386"/>
                  <a:ext cx="322284" cy="256111"/>
                </a:xfrm>
                <a:custGeom>
                  <a:avLst/>
                  <a:gdLst>
                    <a:gd name="T0" fmla="*/ 71 w 73"/>
                    <a:gd name="T1" fmla="*/ 14 h 58"/>
                    <a:gd name="T2" fmla="*/ 57 w 73"/>
                    <a:gd name="T3" fmla="*/ 20 h 58"/>
                    <a:gd name="T4" fmla="*/ 51 w 73"/>
                    <a:gd name="T5" fmla="*/ 20 h 58"/>
                    <a:gd name="T6" fmla="*/ 48 w 73"/>
                    <a:gd name="T7" fmla="*/ 13 h 58"/>
                    <a:gd name="T8" fmla="*/ 52 w 73"/>
                    <a:gd name="T9" fmla="*/ 9 h 58"/>
                    <a:gd name="T10" fmla="*/ 67 w 73"/>
                    <a:gd name="T11" fmla="*/ 3 h 58"/>
                    <a:gd name="T12" fmla="*/ 51 w 73"/>
                    <a:gd name="T13" fmla="*/ 1 h 58"/>
                    <a:gd name="T14" fmla="*/ 50 w 73"/>
                    <a:gd name="T15" fmla="*/ 3 h 58"/>
                    <a:gd name="T16" fmla="*/ 43 w 73"/>
                    <a:gd name="T17" fmla="*/ 13 h 58"/>
                    <a:gd name="T18" fmla="*/ 44 w 73"/>
                    <a:gd name="T19" fmla="*/ 2 h 58"/>
                    <a:gd name="T20" fmla="*/ 38 w 73"/>
                    <a:gd name="T21" fmla="*/ 1 h 58"/>
                    <a:gd name="T22" fmla="*/ 34 w 73"/>
                    <a:gd name="T23" fmla="*/ 7 h 58"/>
                    <a:gd name="T24" fmla="*/ 27 w 73"/>
                    <a:gd name="T25" fmla="*/ 10 h 58"/>
                    <a:gd name="T26" fmla="*/ 23 w 73"/>
                    <a:gd name="T27" fmla="*/ 3 h 58"/>
                    <a:gd name="T28" fmla="*/ 22 w 73"/>
                    <a:gd name="T29" fmla="*/ 3 h 58"/>
                    <a:gd name="T30" fmla="*/ 19 w 73"/>
                    <a:gd name="T31" fmla="*/ 7 h 58"/>
                    <a:gd name="T32" fmla="*/ 17 w 73"/>
                    <a:gd name="T33" fmla="*/ 13 h 58"/>
                    <a:gd name="T34" fmla="*/ 25 w 73"/>
                    <a:gd name="T35" fmla="*/ 20 h 58"/>
                    <a:gd name="T36" fmla="*/ 14 w 73"/>
                    <a:gd name="T37" fmla="*/ 18 h 58"/>
                    <a:gd name="T38" fmla="*/ 4 w 73"/>
                    <a:gd name="T39" fmla="*/ 11 h 58"/>
                    <a:gd name="T40" fmla="*/ 0 w 73"/>
                    <a:gd name="T41" fmla="*/ 20 h 58"/>
                    <a:gd name="T42" fmla="*/ 1 w 73"/>
                    <a:gd name="T43" fmla="*/ 30 h 58"/>
                    <a:gd name="T44" fmla="*/ 16 w 73"/>
                    <a:gd name="T45" fmla="*/ 24 h 58"/>
                    <a:gd name="T46" fmla="*/ 22 w 73"/>
                    <a:gd name="T47" fmla="*/ 24 h 58"/>
                    <a:gd name="T48" fmla="*/ 24 w 73"/>
                    <a:gd name="T49" fmla="*/ 31 h 58"/>
                    <a:gd name="T50" fmla="*/ 20 w 73"/>
                    <a:gd name="T51" fmla="*/ 35 h 58"/>
                    <a:gd name="T52" fmla="*/ 6 w 73"/>
                    <a:gd name="T53" fmla="*/ 41 h 58"/>
                    <a:gd name="T54" fmla="*/ 12 w 73"/>
                    <a:gd name="T55" fmla="*/ 49 h 58"/>
                    <a:gd name="T56" fmla="*/ 22 w 73"/>
                    <a:gd name="T57" fmla="*/ 53 h 58"/>
                    <a:gd name="T58" fmla="*/ 23 w 73"/>
                    <a:gd name="T59" fmla="*/ 41 h 58"/>
                    <a:gd name="T60" fmla="*/ 30 w 73"/>
                    <a:gd name="T61" fmla="*/ 31 h 58"/>
                    <a:gd name="T62" fmla="*/ 29 w 73"/>
                    <a:gd name="T63" fmla="*/ 42 h 58"/>
                    <a:gd name="T64" fmla="*/ 34 w 73"/>
                    <a:gd name="T65" fmla="*/ 45 h 58"/>
                    <a:gd name="T66" fmla="*/ 34 w 73"/>
                    <a:gd name="T67" fmla="*/ 51 h 58"/>
                    <a:gd name="T68" fmla="*/ 38 w 73"/>
                    <a:gd name="T69" fmla="*/ 51 h 58"/>
                    <a:gd name="T70" fmla="*/ 38 w 73"/>
                    <a:gd name="T71" fmla="*/ 45 h 58"/>
                    <a:gd name="T72" fmla="*/ 44 w 73"/>
                    <a:gd name="T73" fmla="*/ 42 h 58"/>
                    <a:gd name="T74" fmla="*/ 43 w 73"/>
                    <a:gd name="T75" fmla="*/ 31 h 58"/>
                    <a:gd name="T76" fmla="*/ 50 w 73"/>
                    <a:gd name="T77" fmla="*/ 41 h 58"/>
                    <a:gd name="T78" fmla="*/ 51 w 73"/>
                    <a:gd name="T79" fmla="*/ 53 h 58"/>
                    <a:gd name="T80" fmla="*/ 61 w 73"/>
                    <a:gd name="T81" fmla="*/ 49 h 58"/>
                    <a:gd name="T82" fmla="*/ 67 w 73"/>
                    <a:gd name="T83" fmla="*/ 41 h 58"/>
                    <a:gd name="T84" fmla="*/ 52 w 73"/>
                    <a:gd name="T85" fmla="*/ 35 h 58"/>
                    <a:gd name="T86" fmla="*/ 48 w 73"/>
                    <a:gd name="T87" fmla="*/ 31 h 58"/>
                    <a:gd name="T88" fmla="*/ 51 w 73"/>
                    <a:gd name="T89" fmla="*/ 24 h 58"/>
                    <a:gd name="T90" fmla="*/ 57 w 73"/>
                    <a:gd name="T91" fmla="*/ 24 h 58"/>
                    <a:gd name="T92" fmla="*/ 71 w 73"/>
                    <a:gd name="T93" fmla="*/ 30 h 58"/>
                    <a:gd name="T94" fmla="*/ 73 w 73"/>
                    <a:gd name="T95" fmla="*/ 2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3" h="58">
                      <a:moveTo>
                        <a:pt x="73" y="20"/>
                      </a:move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7" y="18"/>
                        <a:pt x="46" y="17"/>
                        <a:pt x="46" y="16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4" y="7"/>
                        <a:pt x="54" y="7"/>
                        <a:pt x="54" y="7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7" y="3"/>
                        <a:pt x="67" y="3"/>
                        <a:pt x="67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8" y="0"/>
                        <a:pt x="54" y="0"/>
                        <a:pt x="51" y="1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6" y="10"/>
                        <a:pt x="46" y="10"/>
                        <a:pt x="46" y="10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1" y="12"/>
                        <a:pt x="40" y="11"/>
                        <a:pt x="38" y="11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1" y="1"/>
                        <a:pt x="40" y="1"/>
                        <a:pt x="39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5" y="2"/>
                        <a:pt x="32" y="2"/>
                        <a:pt x="29" y="2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1" y="12"/>
                        <a:pt x="30" y="13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3" y="3"/>
                        <a:pt x="23" y="3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16" y="4"/>
                        <a:pt x="11" y="5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26" y="17"/>
                        <a:pt x="26" y="18"/>
                        <a:pt x="25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6" y="26"/>
                        <a:pt x="26" y="27"/>
                        <a:pt x="27" y="28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23" y="38"/>
                        <a:pt x="23" y="38"/>
                        <a:pt x="23" y="38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2"/>
                        <a:pt x="33" y="33"/>
                        <a:pt x="34" y="33"/>
                      </a:cubicBezTo>
                      <a:cubicBezTo>
                        <a:pt x="34" y="37"/>
                        <a:pt x="34" y="37"/>
                        <a:pt x="34" y="37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8" y="57"/>
                        <a:pt x="28" y="57"/>
                        <a:pt x="28" y="57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8" y="54"/>
                        <a:pt x="48" y="54"/>
                        <a:pt x="48" y="54"/>
                      </a:cubicBezTo>
                      <a:cubicBezTo>
                        <a:pt x="38" y="45"/>
                        <a:pt x="38" y="45"/>
                        <a:pt x="38" y="45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40" y="33"/>
                        <a:pt x="41" y="32"/>
                        <a:pt x="43" y="3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50" y="41"/>
                        <a:pt x="50" y="41"/>
                        <a:pt x="50" y="41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61" y="49"/>
                        <a:pt x="61" y="49"/>
                        <a:pt x="61" y="49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6" y="27"/>
                        <a:pt x="47" y="26"/>
                        <a:pt x="47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59" y="24"/>
                        <a:pt x="59" y="24"/>
                        <a:pt x="59" y="24"/>
                      </a:cubicBezTo>
                      <a:cubicBezTo>
                        <a:pt x="69" y="33"/>
                        <a:pt x="69" y="33"/>
                        <a:pt x="69" y="33"/>
                      </a:cubicBezTo>
                      <a:cubicBezTo>
                        <a:pt x="71" y="30"/>
                        <a:pt x="71" y="30"/>
                        <a:pt x="71" y="30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Freeform: Shape 261"/>
                <p:cNvSpPr>
                  <a:spLocks/>
                </p:cNvSpPr>
                <p:nvPr/>
              </p:nvSpPr>
              <p:spPr bwMode="auto">
                <a:xfrm>
                  <a:off x="3320536" y="2283466"/>
                  <a:ext cx="259787" cy="256111"/>
                </a:xfrm>
                <a:custGeom>
                  <a:avLst/>
                  <a:gdLst>
                    <a:gd name="T0" fmla="*/ 52 w 59"/>
                    <a:gd name="T1" fmla="*/ 41 h 58"/>
                    <a:gd name="T2" fmla="*/ 55 w 59"/>
                    <a:gd name="T3" fmla="*/ 44 h 58"/>
                    <a:gd name="T4" fmla="*/ 48 w 59"/>
                    <a:gd name="T5" fmla="*/ 52 h 58"/>
                    <a:gd name="T6" fmla="*/ 45 w 59"/>
                    <a:gd name="T7" fmla="*/ 49 h 58"/>
                    <a:gd name="T8" fmla="*/ 37 w 59"/>
                    <a:gd name="T9" fmla="*/ 53 h 58"/>
                    <a:gd name="T10" fmla="*/ 37 w 59"/>
                    <a:gd name="T11" fmla="*/ 58 h 58"/>
                    <a:gd name="T12" fmla="*/ 29 w 59"/>
                    <a:gd name="T13" fmla="*/ 58 h 58"/>
                    <a:gd name="T14" fmla="*/ 29 w 59"/>
                    <a:gd name="T15" fmla="*/ 46 h 58"/>
                    <a:gd name="T16" fmla="*/ 42 w 59"/>
                    <a:gd name="T17" fmla="*/ 40 h 58"/>
                    <a:gd name="T18" fmla="*/ 40 w 59"/>
                    <a:gd name="T19" fmla="*/ 16 h 58"/>
                    <a:gd name="T20" fmla="*/ 40 w 59"/>
                    <a:gd name="T21" fmla="*/ 16 h 58"/>
                    <a:gd name="T22" fmla="*/ 34 w 59"/>
                    <a:gd name="T23" fmla="*/ 13 h 58"/>
                    <a:gd name="T24" fmla="*/ 29 w 59"/>
                    <a:gd name="T25" fmla="*/ 12 h 58"/>
                    <a:gd name="T26" fmla="*/ 29 w 59"/>
                    <a:gd name="T27" fmla="*/ 0 h 58"/>
                    <a:gd name="T28" fmla="*/ 32 w 59"/>
                    <a:gd name="T29" fmla="*/ 0 h 58"/>
                    <a:gd name="T30" fmla="*/ 33 w 59"/>
                    <a:gd name="T31" fmla="*/ 4 h 58"/>
                    <a:gd name="T32" fmla="*/ 41 w 59"/>
                    <a:gd name="T33" fmla="*/ 7 h 58"/>
                    <a:gd name="T34" fmla="*/ 44 w 59"/>
                    <a:gd name="T35" fmla="*/ 3 h 58"/>
                    <a:gd name="T36" fmla="*/ 52 w 59"/>
                    <a:gd name="T37" fmla="*/ 10 h 58"/>
                    <a:gd name="T38" fmla="*/ 49 w 59"/>
                    <a:gd name="T39" fmla="*/ 14 h 58"/>
                    <a:gd name="T40" fmla="*/ 53 w 59"/>
                    <a:gd name="T41" fmla="*/ 22 h 58"/>
                    <a:gd name="T42" fmla="*/ 58 w 59"/>
                    <a:gd name="T43" fmla="*/ 21 h 58"/>
                    <a:gd name="T44" fmla="*/ 59 w 59"/>
                    <a:gd name="T45" fmla="*/ 32 h 58"/>
                    <a:gd name="T46" fmla="*/ 54 w 59"/>
                    <a:gd name="T47" fmla="*/ 32 h 58"/>
                    <a:gd name="T48" fmla="*/ 52 w 59"/>
                    <a:gd name="T49" fmla="*/ 41 h 58"/>
                    <a:gd name="T50" fmla="*/ 29 w 59"/>
                    <a:gd name="T51" fmla="*/ 58 h 58"/>
                    <a:gd name="T52" fmla="*/ 26 w 59"/>
                    <a:gd name="T53" fmla="*/ 58 h 58"/>
                    <a:gd name="T54" fmla="*/ 26 w 59"/>
                    <a:gd name="T55" fmla="*/ 54 h 58"/>
                    <a:gd name="T56" fmla="*/ 18 w 59"/>
                    <a:gd name="T57" fmla="*/ 51 h 58"/>
                    <a:gd name="T58" fmla="*/ 15 w 59"/>
                    <a:gd name="T59" fmla="*/ 55 h 58"/>
                    <a:gd name="T60" fmla="*/ 7 w 59"/>
                    <a:gd name="T61" fmla="*/ 48 h 58"/>
                    <a:gd name="T62" fmla="*/ 9 w 59"/>
                    <a:gd name="T63" fmla="*/ 45 h 58"/>
                    <a:gd name="T64" fmla="*/ 5 w 59"/>
                    <a:gd name="T65" fmla="*/ 37 h 58"/>
                    <a:gd name="T66" fmla="*/ 1 w 59"/>
                    <a:gd name="T67" fmla="*/ 37 h 58"/>
                    <a:gd name="T68" fmla="*/ 0 w 59"/>
                    <a:gd name="T69" fmla="*/ 26 h 58"/>
                    <a:gd name="T70" fmla="*/ 4 w 59"/>
                    <a:gd name="T71" fmla="*/ 26 h 58"/>
                    <a:gd name="T72" fmla="*/ 7 w 59"/>
                    <a:gd name="T73" fmla="*/ 17 h 58"/>
                    <a:gd name="T74" fmla="*/ 4 w 59"/>
                    <a:gd name="T75" fmla="*/ 15 h 58"/>
                    <a:gd name="T76" fmla="*/ 11 w 59"/>
                    <a:gd name="T77" fmla="*/ 6 h 58"/>
                    <a:gd name="T78" fmla="*/ 14 w 59"/>
                    <a:gd name="T79" fmla="*/ 9 h 58"/>
                    <a:gd name="T80" fmla="*/ 22 w 59"/>
                    <a:gd name="T81" fmla="*/ 5 h 58"/>
                    <a:gd name="T82" fmla="*/ 21 w 59"/>
                    <a:gd name="T83" fmla="*/ 1 h 58"/>
                    <a:gd name="T84" fmla="*/ 29 w 59"/>
                    <a:gd name="T85" fmla="*/ 0 h 58"/>
                    <a:gd name="T86" fmla="*/ 29 w 59"/>
                    <a:gd name="T87" fmla="*/ 12 h 58"/>
                    <a:gd name="T88" fmla="*/ 16 w 59"/>
                    <a:gd name="T89" fmla="*/ 18 h 58"/>
                    <a:gd name="T90" fmla="*/ 18 w 59"/>
                    <a:gd name="T91" fmla="*/ 42 h 58"/>
                    <a:gd name="T92" fmla="*/ 24 w 59"/>
                    <a:gd name="T93" fmla="*/ 45 h 58"/>
                    <a:gd name="T94" fmla="*/ 29 w 59"/>
                    <a:gd name="T95" fmla="*/ 46 h 58"/>
                    <a:gd name="T96" fmla="*/ 29 w 59"/>
                    <a:gd name="T97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9" h="58">
                      <a:moveTo>
                        <a:pt x="52" y="41"/>
                      </a:move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48" y="52"/>
                        <a:pt x="48" y="52"/>
                        <a:pt x="48" y="52"/>
                      </a:cubicBezTo>
                      <a:cubicBezTo>
                        <a:pt x="45" y="49"/>
                        <a:pt x="45" y="49"/>
                        <a:pt x="45" y="49"/>
                      </a:cubicBezTo>
                      <a:cubicBezTo>
                        <a:pt x="42" y="51"/>
                        <a:pt x="40" y="52"/>
                        <a:pt x="37" y="53"/>
                      </a:cubicBezTo>
                      <a:cubicBezTo>
                        <a:pt x="37" y="58"/>
                        <a:pt x="37" y="58"/>
                        <a:pt x="37" y="58"/>
                      </a:cubicBezTo>
                      <a:cubicBezTo>
                        <a:pt x="29" y="58"/>
                        <a:pt x="29" y="58"/>
                        <a:pt x="29" y="58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4" y="46"/>
                        <a:pt x="39" y="44"/>
                        <a:pt x="42" y="40"/>
                      </a:cubicBezTo>
                      <a:cubicBezTo>
                        <a:pt x="48" y="33"/>
                        <a:pt x="47" y="22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38" y="15"/>
                        <a:pt x="36" y="14"/>
                        <a:pt x="34" y="13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6" y="4"/>
                        <a:pt x="38" y="5"/>
                        <a:pt x="41" y="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1" y="16"/>
                        <a:pt x="53" y="19"/>
                        <a:pt x="53" y="22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4" y="35"/>
                        <a:pt x="53" y="38"/>
                        <a:pt x="52" y="41"/>
                      </a:cubicBezTo>
                      <a:close/>
                      <a:moveTo>
                        <a:pt x="29" y="58"/>
                      </a:move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3" y="54"/>
                        <a:pt x="20" y="53"/>
                        <a:pt x="18" y="5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7" y="48"/>
                        <a:pt x="7" y="48"/>
                        <a:pt x="7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8" y="42"/>
                        <a:pt x="6" y="40"/>
                        <a:pt x="5" y="37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5" y="23"/>
                        <a:pt x="6" y="20"/>
                        <a:pt x="7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6" y="7"/>
                        <a:pt x="19" y="6"/>
                        <a:pt x="22" y="5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4" y="12"/>
                        <a:pt x="20" y="14"/>
                        <a:pt x="16" y="18"/>
                      </a:cubicBezTo>
                      <a:cubicBezTo>
                        <a:pt x="10" y="25"/>
                        <a:pt x="11" y="36"/>
                        <a:pt x="18" y="42"/>
                      </a:cubicBezTo>
                      <a:cubicBezTo>
                        <a:pt x="20" y="44"/>
                        <a:pt x="22" y="45"/>
                        <a:pt x="24" y="45"/>
                      </a:cubicBezTo>
                      <a:cubicBezTo>
                        <a:pt x="26" y="46"/>
                        <a:pt x="28" y="46"/>
                        <a:pt x="29" y="46"/>
                      </a:cubicBezTo>
                      <a:lnTo>
                        <a:pt x="29" y="58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: Shape 262"/>
                <p:cNvSpPr>
                  <a:spLocks/>
                </p:cNvSpPr>
                <p:nvPr/>
              </p:nvSpPr>
              <p:spPr bwMode="auto">
                <a:xfrm>
                  <a:off x="3205347" y="2729517"/>
                  <a:ext cx="13480" cy="22057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0 w 3"/>
                    <a:gd name="T5" fmla="*/ 0 h 5"/>
                    <a:gd name="T6" fmla="*/ 0 w 3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: Shape 263"/>
                <p:cNvSpPr>
                  <a:spLocks/>
                </p:cNvSpPr>
                <p:nvPr/>
              </p:nvSpPr>
              <p:spPr bwMode="auto">
                <a:xfrm>
                  <a:off x="3200445" y="2671922"/>
                  <a:ext cx="49017" cy="53918"/>
                </a:xfrm>
                <a:custGeom>
                  <a:avLst/>
                  <a:gdLst>
                    <a:gd name="T0" fmla="*/ 5 w 11"/>
                    <a:gd name="T1" fmla="*/ 12 h 12"/>
                    <a:gd name="T2" fmla="*/ 6 w 11"/>
                    <a:gd name="T3" fmla="*/ 12 h 12"/>
                    <a:gd name="T4" fmla="*/ 6 w 11"/>
                    <a:gd name="T5" fmla="*/ 12 h 12"/>
                    <a:gd name="T6" fmla="*/ 11 w 11"/>
                    <a:gd name="T7" fmla="*/ 6 h 12"/>
                    <a:gd name="T8" fmla="*/ 11 w 11"/>
                    <a:gd name="T9" fmla="*/ 6 h 12"/>
                    <a:gd name="T10" fmla="*/ 11 w 11"/>
                    <a:gd name="T11" fmla="*/ 5 h 12"/>
                    <a:gd name="T12" fmla="*/ 5 w 11"/>
                    <a:gd name="T13" fmla="*/ 0 h 12"/>
                    <a:gd name="T14" fmla="*/ 4 w 11"/>
                    <a:gd name="T15" fmla="*/ 0 h 12"/>
                    <a:gd name="T16" fmla="*/ 0 w 11"/>
                    <a:gd name="T17" fmla="*/ 3 h 12"/>
                    <a:gd name="T18" fmla="*/ 1 w 11"/>
                    <a:gd name="T19" fmla="*/ 9 h 12"/>
                    <a:gd name="T20" fmla="*/ 5 w 11"/>
                    <a:gd name="T2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2">
                      <a:moveTo>
                        <a:pt x="5" y="12"/>
                      </a:move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1"/>
                        <a:pt x="11" y="8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5"/>
                        <a:pt x="0" y="7"/>
                        <a:pt x="1" y="9"/>
                      </a:cubicBezTo>
                      <a:cubicBezTo>
                        <a:pt x="2" y="11"/>
                        <a:pt x="3" y="12"/>
                        <a:pt x="5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: Shape 264"/>
                <p:cNvSpPr>
                  <a:spLocks/>
                </p:cNvSpPr>
                <p:nvPr/>
              </p:nvSpPr>
              <p:spPr bwMode="auto">
                <a:xfrm>
                  <a:off x="3293577" y="2712361"/>
                  <a:ext cx="96808" cy="91906"/>
                </a:xfrm>
                <a:custGeom>
                  <a:avLst/>
                  <a:gdLst>
                    <a:gd name="T0" fmla="*/ 12 w 22"/>
                    <a:gd name="T1" fmla="*/ 21 h 21"/>
                    <a:gd name="T2" fmla="*/ 22 w 22"/>
                    <a:gd name="T3" fmla="*/ 21 h 21"/>
                    <a:gd name="T4" fmla="*/ 6 w 22"/>
                    <a:gd name="T5" fmla="*/ 0 h 21"/>
                    <a:gd name="T6" fmla="*/ 0 w 22"/>
                    <a:gd name="T7" fmla="*/ 5 h 21"/>
                    <a:gd name="T8" fmla="*/ 12 w 22"/>
                    <a:gd name="T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12" y="21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3"/>
                        <a:pt x="2" y="5"/>
                        <a:pt x="0" y="5"/>
                      </a:cubicBezTo>
                      <a:lnTo>
                        <a:pt x="12" y="2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: Shape 265"/>
                <p:cNvSpPr>
                  <a:spLocks/>
                </p:cNvSpPr>
                <p:nvPr/>
              </p:nvSpPr>
              <p:spPr bwMode="auto">
                <a:xfrm>
                  <a:off x="3258040" y="2671922"/>
                  <a:ext cx="52693" cy="53918"/>
                </a:xfrm>
                <a:custGeom>
                  <a:avLst/>
                  <a:gdLst>
                    <a:gd name="T0" fmla="*/ 8 w 12"/>
                    <a:gd name="T1" fmla="*/ 0 h 12"/>
                    <a:gd name="T2" fmla="*/ 6 w 12"/>
                    <a:gd name="T3" fmla="*/ 0 h 12"/>
                    <a:gd name="T4" fmla="*/ 1 w 12"/>
                    <a:gd name="T5" fmla="*/ 5 h 12"/>
                    <a:gd name="T6" fmla="*/ 1 w 12"/>
                    <a:gd name="T7" fmla="*/ 6 h 12"/>
                    <a:gd name="T8" fmla="*/ 1 w 12"/>
                    <a:gd name="T9" fmla="*/ 6 h 12"/>
                    <a:gd name="T10" fmla="*/ 5 w 12"/>
                    <a:gd name="T11" fmla="*/ 12 h 12"/>
                    <a:gd name="T12" fmla="*/ 6 w 12"/>
                    <a:gd name="T13" fmla="*/ 12 h 12"/>
                    <a:gd name="T14" fmla="*/ 6 w 12"/>
                    <a:gd name="T15" fmla="*/ 12 h 12"/>
                    <a:gd name="T16" fmla="*/ 12 w 12"/>
                    <a:gd name="T17" fmla="*/ 7 h 12"/>
                    <a:gd name="T18" fmla="*/ 12 w 12"/>
                    <a:gd name="T19" fmla="*/ 7 h 12"/>
                    <a:gd name="T20" fmla="*/ 8 w 12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12">
                      <a:moveTo>
                        <a:pt x="8" y="0"/>
                      </a:move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0"/>
                        <a:pt x="1" y="2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8"/>
                        <a:pt x="2" y="11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2"/>
                        <a:pt x="11" y="10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4"/>
                        <a:pt x="11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: Shape 266"/>
                <p:cNvSpPr>
                  <a:spLocks/>
                </p:cNvSpPr>
                <p:nvPr/>
              </p:nvSpPr>
              <p:spPr bwMode="auto">
                <a:xfrm>
                  <a:off x="3213925" y="2814070"/>
                  <a:ext cx="220574" cy="180136"/>
                </a:xfrm>
                <a:custGeom>
                  <a:avLst/>
                  <a:gdLst>
                    <a:gd name="T0" fmla="*/ 9 w 50"/>
                    <a:gd name="T1" fmla="*/ 41 h 41"/>
                    <a:gd name="T2" fmla="*/ 39 w 50"/>
                    <a:gd name="T3" fmla="*/ 41 h 41"/>
                    <a:gd name="T4" fmla="*/ 50 w 50"/>
                    <a:gd name="T5" fmla="*/ 0 h 41"/>
                    <a:gd name="T6" fmla="*/ 41 w 50"/>
                    <a:gd name="T7" fmla="*/ 0 h 41"/>
                    <a:gd name="T8" fmla="*/ 31 w 50"/>
                    <a:gd name="T9" fmla="*/ 0 h 41"/>
                    <a:gd name="T10" fmla="*/ 0 w 50"/>
                    <a:gd name="T11" fmla="*/ 0 h 41"/>
                    <a:gd name="T12" fmla="*/ 9 w 50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9" y="41"/>
                      </a:move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4"/>
                        <a:pt x="5" y="28"/>
                        <a:pt x="9" y="4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: Shape 267"/>
                <p:cNvSpPr>
                  <a:spLocks/>
                </p:cNvSpPr>
                <p:nvPr/>
              </p:nvSpPr>
              <p:spPr bwMode="auto">
                <a:xfrm>
                  <a:off x="5735824" y="2010199"/>
                  <a:ext cx="88230" cy="88230"/>
                </a:xfrm>
                <a:custGeom>
                  <a:avLst/>
                  <a:gdLst>
                    <a:gd name="T0" fmla="*/ 17 w 20"/>
                    <a:gd name="T1" fmla="*/ 0 h 20"/>
                    <a:gd name="T2" fmla="*/ 9 w 20"/>
                    <a:gd name="T3" fmla="*/ 0 h 20"/>
                    <a:gd name="T4" fmla="*/ 0 w 20"/>
                    <a:gd name="T5" fmla="*/ 9 h 20"/>
                    <a:gd name="T6" fmla="*/ 0 w 20"/>
                    <a:gd name="T7" fmla="*/ 20 h 20"/>
                    <a:gd name="T8" fmla="*/ 7 w 20"/>
                    <a:gd name="T9" fmla="*/ 20 h 20"/>
                    <a:gd name="T10" fmla="*/ 7 w 20"/>
                    <a:gd name="T11" fmla="*/ 9 h 20"/>
                    <a:gd name="T12" fmla="*/ 9 w 20"/>
                    <a:gd name="T13" fmla="*/ 7 h 20"/>
                    <a:gd name="T14" fmla="*/ 20 w 20"/>
                    <a:gd name="T15" fmla="*/ 7 h 20"/>
                    <a:gd name="T16" fmla="*/ 17 w 20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20">
                      <a:moveTo>
                        <a:pt x="17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8"/>
                        <a:pt x="8" y="7"/>
                        <a:pt x="9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19" y="4"/>
                        <a:pt x="18" y="2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: Shape 268"/>
                <p:cNvSpPr>
                  <a:spLocks/>
                </p:cNvSpPr>
                <p:nvPr/>
              </p:nvSpPr>
              <p:spPr bwMode="auto">
                <a:xfrm>
                  <a:off x="5708865" y="2142544"/>
                  <a:ext cx="198517" cy="149500"/>
                </a:xfrm>
                <a:custGeom>
                  <a:avLst/>
                  <a:gdLst>
                    <a:gd name="T0" fmla="*/ 35 w 45"/>
                    <a:gd name="T1" fmla="*/ 0 h 34"/>
                    <a:gd name="T2" fmla="*/ 29 w 45"/>
                    <a:gd name="T3" fmla="*/ 0 h 34"/>
                    <a:gd name="T4" fmla="*/ 29 w 45"/>
                    <a:gd name="T5" fmla="*/ 9 h 34"/>
                    <a:gd name="T6" fmla="*/ 34 w 45"/>
                    <a:gd name="T7" fmla="*/ 15 h 34"/>
                    <a:gd name="T8" fmla="*/ 31 w 45"/>
                    <a:gd name="T9" fmla="*/ 19 h 34"/>
                    <a:gd name="T10" fmla="*/ 31 w 45"/>
                    <a:gd name="T11" fmla="*/ 19 h 34"/>
                    <a:gd name="T12" fmla="*/ 31 w 45"/>
                    <a:gd name="T13" fmla="*/ 27 h 34"/>
                    <a:gd name="T14" fmla="*/ 29 w 45"/>
                    <a:gd name="T15" fmla="*/ 27 h 34"/>
                    <a:gd name="T16" fmla="*/ 29 w 45"/>
                    <a:gd name="T17" fmla="*/ 34 h 34"/>
                    <a:gd name="T18" fmla="*/ 45 w 45"/>
                    <a:gd name="T19" fmla="*/ 34 h 34"/>
                    <a:gd name="T20" fmla="*/ 35 w 45"/>
                    <a:gd name="T21" fmla="*/ 0 h 34"/>
                    <a:gd name="T22" fmla="*/ 29 w 45"/>
                    <a:gd name="T23" fmla="*/ 0 h 34"/>
                    <a:gd name="T24" fmla="*/ 0 w 45"/>
                    <a:gd name="T25" fmla="*/ 0 h 34"/>
                    <a:gd name="T26" fmla="*/ 0 w 45"/>
                    <a:gd name="T27" fmla="*/ 34 h 34"/>
                    <a:gd name="T28" fmla="*/ 29 w 45"/>
                    <a:gd name="T29" fmla="*/ 34 h 34"/>
                    <a:gd name="T30" fmla="*/ 29 w 45"/>
                    <a:gd name="T31" fmla="*/ 27 h 34"/>
                    <a:gd name="T32" fmla="*/ 27 w 45"/>
                    <a:gd name="T33" fmla="*/ 27 h 34"/>
                    <a:gd name="T34" fmla="*/ 27 w 45"/>
                    <a:gd name="T35" fmla="*/ 19 h 34"/>
                    <a:gd name="T36" fmla="*/ 24 w 45"/>
                    <a:gd name="T37" fmla="*/ 15 h 34"/>
                    <a:gd name="T38" fmla="*/ 29 w 45"/>
                    <a:gd name="T39" fmla="*/ 9 h 34"/>
                    <a:gd name="T40" fmla="*/ 29 w 45"/>
                    <a:gd name="T41" fmla="*/ 9 h 34"/>
                    <a:gd name="T42" fmla="*/ 29 w 45"/>
                    <a:gd name="T43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5" h="34">
                      <a:moveTo>
                        <a:pt x="3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34" y="12"/>
                        <a:pt x="34" y="15"/>
                      </a:cubicBezTo>
                      <a:cubicBezTo>
                        <a:pt x="34" y="17"/>
                        <a:pt x="33" y="19"/>
                        <a:pt x="31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2" y="22"/>
                        <a:pt x="39" y="11"/>
                        <a:pt x="35" y="0"/>
                      </a:cubicBezTo>
                      <a:close/>
                      <a:moveTo>
                        <a:pt x="2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5" y="19"/>
                        <a:pt x="24" y="17"/>
                        <a:pt x="24" y="15"/>
                      </a:cubicBezTo>
                      <a:cubicBezTo>
                        <a:pt x="24" y="12"/>
                        <a:pt x="26" y="9"/>
                        <a:pt x="29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: Shape 269"/>
                <p:cNvSpPr>
                  <a:spLocks/>
                </p:cNvSpPr>
                <p:nvPr/>
              </p:nvSpPr>
              <p:spPr bwMode="auto">
                <a:xfrm>
                  <a:off x="4269005" y="1537190"/>
                  <a:ext cx="155627" cy="66172"/>
                </a:xfrm>
                <a:custGeom>
                  <a:avLst/>
                  <a:gdLst>
                    <a:gd name="T0" fmla="*/ 0 w 127"/>
                    <a:gd name="T1" fmla="*/ 29 h 54"/>
                    <a:gd name="T2" fmla="*/ 51 w 127"/>
                    <a:gd name="T3" fmla="*/ 54 h 54"/>
                    <a:gd name="T4" fmla="*/ 127 w 127"/>
                    <a:gd name="T5" fmla="*/ 54 h 54"/>
                    <a:gd name="T6" fmla="*/ 15 w 127"/>
                    <a:gd name="T7" fmla="*/ 0 h 54"/>
                    <a:gd name="T8" fmla="*/ 0 w 127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54">
                      <a:moveTo>
                        <a:pt x="0" y="29"/>
                      </a:moveTo>
                      <a:lnTo>
                        <a:pt x="51" y="54"/>
                      </a:lnTo>
                      <a:lnTo>
                        <a:pt x="127" y="54"/>
                      </a:lnTo>
                      <a:lnTo>
                        <a:pt x="15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: Shape 270"/>
                <p:cNvSpPr>
                  <a:spLocks/>
                </p:cNvSpPr>
                <p:nvPr/>
              </p:nvSpPr>
              <p:spPr bwMode="auto">
                <a:xfrm>
                  <a:off x="4269005" y="1611940"/>
                  <a:ext cx="376202" cy="189939"/>
                </a:xfrm>
                <a:custGeom>
                  <a:avLst/>
                  <a:gdLst>
                    <a:gd name="T0" fmla="*/ 123 w 307"/>
                    <a:gd name="T1" fmla="*/ 155 h 155"/>
                    <a:gd name="T2" fmla="*/ 245 w 307"/>
                    <a:gd name="T3" fmla="*/ 155 h 155"/>
                    <a:gd name="T4" fmla="*/ 245 w 307"/>
                    <a:gd name="T5" fmla="*/ 123 h 155"/>
                    <a:gd name="T6" fmla="*/ 307 w 307"/>
                    <a:gd name="T7" fmla="*/ 123 h 155"/>
                    <a:gd name="T8" fmla="*/ 307 w 307"/>
                    <a:gd name="T9" fmla="*/ 33 h 155"/>
                    <a:gd name="T10" fmla="*/ 245 w 307"/>
                    <a:gd name="T11" fmla="*/ 33 h 155"/>
                    <a:gd name="T12" fmla="*/ 245 w 307"/>
                    <a:gd name="T13" fmla="*/ 0 h 155"/>
                    <a:gd name="T14" fmla="*/ 145 w 307"/>
                    <a:gd name="T15" fmla="*/ 0 h 155"/>
                    <a:gd name="T16" fmla="*/ 123 w 307"/>
                    <a:gd name="T17" fmla="*/ 0 h 155"/>
                    <a:gd name="T18" fmla="*/ 123 w 307"/>
                    <a:gd name="T19" fmla="*/ 62 h 155"/>
                    <a:gd name="T20" fmla="*/ 184 w 307"/>
                    <a:gd name="T21" fmla="*/ 62 h 155"/>
                    <a:gd name="T22" fmla="*/ 184 w 307"/>
                    <a:gd name="T23" fmla="*/ 94 h 155"/>
                    <a:gd name="T24" fmla="*/ 123 w 307"/>
                    <a:gd name="T25" fmla="*/ 94 h 155"/>
                    <a:gd name="T26" fmla="*/ 123 w 307"/>
                    <a:gd name="T27" fmla="*/ 155 h 155"/>
                    <a:gd name="T28" fmla="*/ 0 w 307"/>
                    <a:gd name="T29" fmla="*/ 155 h 155"/>
                    <a:gd name="T30" fmla="*/ 123 w 307"/>
                    <a:gd name="T31" fmla="*/ 155 h 155"/>
                    <a:gd name="T32" fmla="*/ 123 w 307"/>
                    <a:gd name="T33" fmla="*/ 94 h 155"/>
                    <a:gd name="T34" fmla="*/ 62 w 307"/>
                    <a:gd name="T35" fmla="*/ 94 h 155"/>
                    <a:gd name="T36" fmla="*/ 62 w 307"/>
                    <a:gd name="T37" fmla="*/ 62 h 155"/>
                    <a:gd name="T38" fmla="*/ 62 w 307"/>
                    <a:gd name="T39" fmla="*/ 62 h 155"/>
                    <a:gd name="T40" fmla="*/ 123 w 307"/>
                    <a:gd name="T41" fmla="*/ 62 h 155"/>
                    <a:gd name="T42" fmla="*/ 123 w 307"/>
                    <a:gd name="T43" fmla="*/ 0 h 155"/>
                    <a:gd name="T44" fmla="*/ 65 w 307"/>
                    <a:gd name="T45" fmla="*/ 0 h 155"/>
                    <a:gd name="T46" fmla="*/ 0 w 307"/>
                    <a:gd name="T47" fmla="*/ 0 h 155"/>
                    <a:gd name="T48" fmla="*/ 0 w 307"/>
                    <a:gd name="T49" fmla="*/ 155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7" h="155">
                      <a:moveTo>
                        <a:pt x="123" y="155"/>
                      </a:moveTo>
                      <a:lnTo>
                        <a:pt x="245" y="155"/>
                      </a:lnTo>
                      <a:lnTo>
                        <a:pt x="245" y="123"/>
                      </a:lnTo>
                      <a:lnTo>
                        <a:pt x="307" y="123"/>
                      </a:lnTo>
                      <a:lnTo>
                        <a:pt x="307" y="33"/>
                      </a:lnTo>
                      <a:lnTo>
                        <a:pt x="245" y="33"/>
                      </a:lnTo>
                      <a:lnTo>
                        <a:pt x="245" y="0"/>
                      </a:lnTo>
                      <a:lnTo>
                        <a:pt x="145" y="0"/>
                      </a:lnTo>
                      <a:lnTo>
                        <a:pt x="123" y="0"/>
                      </a:lnTo>
                      <a:lnTo>
                        <a:pt x="123" y="62"/>
                      </a:lnTo>
                      <a:lnTo>
                        <a:pt x="184" y="62"/>
                      </a:lnTo>
                      <a:lnTo>
                        <a:pt x="184" y="94"/>
                      </a:lnTo>
                      <a:lnTo>
                        <a:pt x="123" y="94"/>
                      </a:lnTo>
                      <a:lnTo>
                        <a:pt x="123" y="155"/>
                      </a:lnTo>
                      <a:close/>
                      <a:moveTo>
                        <a:pt x="0" y="155"/>
                      </a:moveTo>
                      <a:lnTo>
                        <a:pt x="123" y="155"/>
                      </a:lnTo>
                      <a:lnTo>
                        <a:pt x="123" y="94"/>
                      </a:lnTo>
                      <a:lnTo>
                        <a:pt x="62" y="94"/>
                      </a:lnTo>
                      <a:lnTo>
                        <a:pt x="62" y="62"/>
                      </a:lnTo>
                      <a:lnTo>
                        <a:pt x="62" y="62"/>
                      </a:lnTo>
                      <a:lnTo>
                        <a:pt x="123" y="62"/>
                      </a:lnTo>
                      <a:lnTo>
                        <a:pt x="123" y="0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: Shape 271"/>
                <p:cNvSpPr>
                  <a:spLocks/>
                </p:cNvSpPr>
                <p:nvPr/>
              </p:nvSpPr>
              <p:spPr bwMode="auto">
                <a:xfrm>
                  <a:off x="3637918" y="1788400"/>
                  <a:ext cx="84553" cy="142148"/>
                </a:xfrm>
                <a:custGeom>
                  <a:avLst/>
                  <a:gdLst>
                    <a:gd name="T0" fmla="*/ 0 w 19"/>
                    <a:gd name="T1" fmla="*/ 22 h 32"/>
                    <a:gd name="T2" fmla="*/ 0 w 19"/>
                    <a:gd name="T3" fmla="*/ 27 h 32"/>
                    <a:gd name="T4" fmla="*/ 6 w 19"/>
                    <a:gd name="T5" fmla="*/ 32 h 32"/>
                    <a:gd name="T6" fmla="*/ 14 w 19"/>
                    <a:gd name="T7" fmla="*/ 32 h 32"/>
                    <a:gd name="T8" fmla="*/ 19 w 19"/>
                    <a:gd name="T9" fmla="*/ 27 h 32"/>
                    <a:gd name="T10" fmla="*/ 19 w 19"/>
                    <a:gd name="T11" fmla="*/ 22 h 32"/>
                    <a:gd name="T12" fmla="*/ 12 w 19"/>
                    <a:gd name="T13" fmla="*/ 22 h 32"/>
                    <a:gd name="T14" fmla="*/ 12 w 19"/>
                    <a:gd name="T15" fmla="*/ 18 h 32"/>
                    <a:gd name="T16" fmla="*/ 19 w 19"/>
                    <a:gd name="T17" fmla="*/ 18 h 32"/>
                    <a:gd name="T18" fmla="*/ 19 w 19"/>
                    <a:gd name="T19" fmla="*/ 12 h 32"/>
                    <a:gd name="T20" fmla="*/ 12 w 19"/>
                    <a:gd name="T21" fmla="*/ 12 h 32"/>
                    <a:gd name="T22" fmla="*/ 12 w 19"/>
                    <a:gd name="T23" fmla="*/ 8 h 32"/>
                    <a:gd name="T24" fmla="*/ 19 w 19"/>
                    <a:gd name="T25" fmla="*/ 8 h 32"/>
                    <a:gd name="T26" fmla="*/ 19 w 19"/>
                    <a:gd name="T27" fmla="*/ 6 h 32"/>
                    <a:gd name="T28" fmla="*/ 14 w 19"/>
                    <a:gd name="T29" fmla="*/ 0 h 32"/>
                    <a:gd name="T30" fmla="*/ 6 w 19"/>
                    <a:gd name="T31" fmla="*/ 0 h 32"/>
                    <a:gd name="T32" fmla="*/ 0 w 19"/>
                    <a:gd name="T33" fmla="*/ 6 h 32"/>
                    <a:gd name="T34" fmla="*/ 0 w 19"/>
                    <a:gd name="T35" fmla="*/ 8 h 32"/>
                    <a:gd name="T36" fmla="*/ 7 w 19"/>
                    <a:gd name="T37" fmla="*/ 8 h 32"/>
                    <a:gd name="T38" fmla="*/ 7 w 19"/>
                    <a:gd name="T39" fmla="*/ 12 h 32"/>
                    <a:gd name="T40" fmla="*/ 0 w 19"/>
                    <a:gd name="T41" fmla="*/ 12 h 32"/>
                    <a:gd name="T42" fmla="*/ 0 w 19"/>
                    <a:gd name="T43" fmla="*/ 18 h 32"/>
                    <a:gd name="T44" fmla="*/ 7 w 19"/>
                    <a:gd name="T45" fmla="*/ 18 h 32"/>
                    <a:gd name="T46" fmla="*/ 7 w 19"/>
                    <a:gd name="T47" fmla="*/ 22 h 32"/>
                    <a:gd name="T48" fmla="*/ 0 w 19"/>
                    <a:gd name="T4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2">
                      <a:moveTo>
                        <a:pt x="0" y="22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3" y="32"/>
                        <a:pt x="6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7" y="32"/>
                        <a:pt x="19" y="30"/>
                        <a:pt x="19" y="27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3"/>
                        <a:pt x="17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22"/>
                        <a:pt x="7" y="22"/>
                        <a:pt x="7" y="22"/>
                      </a:cubicBez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: Shape 272"/>
                <p:cNvSpPr>
                  <a:spLocks/>
                </p:cNvSpPr>
                <p:nvPr/>
              </p:nvSpPr>
              <p:spPr bwMode="auto">
                <a:xfrm>
                  <a:off x="3615860" y="1917068"/>
                  <a:ext cx="132345" cy="83328"/>
                </a:xfrm>
                <a:custGeom>
                  <a:avLst/>
                  <a:gdLst>
                    <a:gd name="T0" fmla="*/ 0 w 30"/>
                    <a:gd name="T1" fmla="*/ 0 h 19"/>
                    <a:gd name="T2" fmla="*/ 10 w 30"/>
                    <a:gd name="T3" fmla="*/ 9 h 19"/>
                    <a:gd name="T4" fmla="*/ 13 w 30"/>
                    <a:gd name="T5" fmla="*/ 9 h 19"/>
                    <a:gd name="T6" fmla="*/ 13 w 30"/>
                    <a:gd name="T7" fmla="*/ 15 h 19"/>
                    <a:gd name="T8" fmla="*/ 9 w 30"/>
                    <a:gd name="T9" fmla="*/ 15 h 19"/>
                    <a:gd name="T10" fmla="*/ 9 w 30"/>
                    <a:gd name="T11" fmla="*/ 19 h 19"/>
                    <a:gd name="T12" fmla="*/ 21 w 30"/>
                    <a:gd name="T13" fmla="*/ 19 h 19"/>
                    <a:gd name="T14" fmla="*/ 21 w 30"/>
                    <a:gd name="T15" fmla="*/ 15 h 19"/>
                    <a:gd name="T16" fmla="*/ 17 w 30"/>
                    <a:gd name="T17" fmla="*/ 15 h 19"/>
                    <a:gd name="T18" fmla="*/ 17 w 30"/>
                    <a:gd name="T19" fmla="*/ 9 h 19"/>
                    <a:gd name="T20" fmla="*/ 20 w 30"/>
                    <a:gd name="T21" fmla="*/ 9 h 19"/>
                    <a:gd name="T22" fmla="*/ 30 w 30"/>
                    <a:gd name="T23" fmla="*/ 0 h 19"/>
                    <a:gd name="T24" fmla="*/ 26 w 30"/>
                    <a:gd name="T25" fmla="*/ 0 h 19"/>
                    <a:gd name="T26" fmla="*/ 20 w 30"/>
                    <a:gd name="T27" fmla="*/ 5 h 19"/>
                    <a:gd name="T28" fmla="*/ 10 w 30"/>
                    <a:gd name="T29" fmla="*/ 5 h 19"/>
                    <a:gd name="T30" fmla="*/ 4 w 30"/>
                    <a:gd name="T31" fmla="*/ 0 h 19"/>
                    <a:gd name="T32" fmla="*/ 0 w 30"/>
                    <a:gd name="T3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" h="19">
                      <a:moveTo>
                        <a:pt x="0" y="0"/>
                      </a:moveTo>
                      <a:cubicBezTo>
                        <a:pt x="1" y="5"/>
                        <a:pt x="5" y="9"/>
                        <a:pt x="10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5" y="9"/>
                        <a:pt x="29" y="5"/>
                        <a:pt x="30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5" y="2"/>
                        <a:pt x="23" y="5"/>
                        <a:pt x="2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5"/>
                        <a:pt x="4" y="2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: Shape 273"/>
                <p:cNvSpPr>
                  <a:spLocks/>
                </p:cNvSpPr>
                <p:nvPr/>
              </p:nvSpPr>
              <p:spPr bwMode="auto">
                <a:xfrm>
                  <a:off x="5369426" y="2200138"/>
                  <a:ext cx="269591" cy="136021"/>
                </a:xfrm>
                <a:custGeom>
                  <a:avLst/>
                  <a:gdLst>
                    <a:gd name="T0" fmla="*/ 53 w 61"/>
                    <a:gd name="T1" fmla="*/ 22 h 31"/>
                    <a:gd name="T2" fmla="*/ 61 w 61"/>
                    <a:gd name="T3" fmla="*/ 11 h 31"/>
                    <a:gd name="T4" fmla="*/ 53 w 61"/>
                    <a:gd name="T5" fmla="*/ 1 h 31"/>
                    <a:gd name="T6" fmla="*/ 53 w 61"/>
                    <a:gd name="T7" fmla="*/ 5 h 31"/>
                    <a:gd name="T8" fmla="*/ 57 w 61"/>
                    <a:gd name="T9" fmla="*/ 11 h 31"/>
                    <a:gd name="T10" fmla="*/ 53 w 61"/>
                    <a:gd name="T11" fmla="*/ 17 h 31"/>
                    <a:gd name="T12" fmla="*/ 53 w 61"/>
                    <a:gd name="T13" fmla="*/ 22 h 31"/>
                    <a:gd name="T14" fmla="*/ 26 w 61"/>
                    <a:gd name="T15" fmla="*/ 31 h 31"/>
                    <a:gd name="T16" fmla="*/ 46 w 61"/>
                    <a:gd name="T17" fmla="*/ 21 h 31"/>
                    <a:gd name="T18" fmla="*/ 51 w 61"/>
                    <a:gd name="T19" fmla="*/ 22 h 31"/>
                    <a:gd name="T20" fmla="*/ 53 w 61"/>
                    <a:gd name="T21" fmla="*/ 22 h 31"/>
                    <a:gd name="T22" fmla="*/ 53 w 61"/>
                    <a:gd name="T23" fmla="*/ 17 h 31"/>
                    <a:gd name="T24" fmla="*/ 51 w 61"/>
                    <a:gd name="T25" fmla="*/ 17 h 31"/>
                    <a:gd name="T26" fmla="*/ 49 w 61"/>
                    <a:gd name="T27" fmla="*/ 17 h 31"/>
                    <a:gd name="T28" fmla="*/ 52 w 61"/>
                    <a:gd name="T29" fmla="*/ 5 h 31"/>
                    <a:gd name="T30" fmla="*/ 52 w 61"/>
                    <a:gd name="T31" fmla="*/ 5 h 31"/>
                    <a:gd name="T32" fmla="*/ 52 w 61"/>
                    <a:gd name="T33" fmla="*/ 5 h 31"/>
                    <a:gd name="T34" fmla="*/ 53 w 61"/>
                    <a:gd name="T35" fmla="*/ 5 h 31"/>
                    <a:gd name="T36" fmla="*/ 53 w 61"/>
                    <a:gd name="T37" fmla="*/ 1 h 31"/>
                    <a:gd name="T38" fmla="*/ 51 w 61"/>
                    <a:gd name="T39" fmla="*/ 0 h 31"/>
                    <a:gd name="T40" fmla="*/ 51 w 61"/>
                    <a:gd name="T41" fmla="*/ 0 h 31"/>
                    <a:gd name="T42" fmla="*/ 1 w 61"/>
                    <a:gd name="T43" fmla="*/ 0 h 31"/>
                    <a:gd name="T44" fmla="*/ 0 w 61"/>
                    <a:gd name="T45" fmla="*/ 5 h 31"/>
                    <a:gd name="T46" fmla="*/ 26 w 61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1" h="31">
                      <a:moveTo>
                        <a:pt x="53" y="22"/>
                      </a:moveTo>
                      <a:cubicBezTo>
                        <a:pt x="58" y="21"/>
                        <a:pt x="61" y="16"/>
                        <a:pt x="61" y="11"/>
                      </a:cubicBezTo>
                      <a:cubicBezTo>
                        <a:pt x="61" y="6"/>
                        <a:pt x="58" y="1"/>
                        <a:pt x="53" y="1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5" y="6"/>
                        <a:pt x="57" y="8"/>
                        <a:pt x="57" y="11"/>
                      </a:cubicBezTo>
                      <a:cubicBezTo>
                        <a:pt x="57" y="14"/>
                        <a:pt x="55" y="16"/>
                        <a:pt x="53" y="17"/>
                      </a:cubicBezTo>
                      <a:lnTo>
                        <a:pt x="53" y="22"/>
                      </a:lnTo>
                      <a:close/>
                      <a:moveTo>
                        <a:pt x="26" y="31"/>
                      </a:moveTo>
                      <a:cubicBezTo>
                        <a:pt x="34" y="31"/>
                        <a:pt x="41" y="27"/>
                        <a:pt x="46" y="21"/>
                      </a:cubicBezTo>
                      <a:cubicBezTo>
                        <a:pt x="47" y="22"/>
                        <a:pt x="49" y="22"/>
                        <a:pt x="51" y="22"/>
                      </a:cubicBezTo>
                      <a:cubicBezTo>
                        <a:pt x="51" y="22"/>
                        <a:pt x="52" y="22"/>
                        <a:pt x="53" y="22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1" y="17"/>
                        <a:pt x="51" y="17"/>
                      </a:cubicBezTo>
                      <a:cubicBezTo>
                        <a:pt x="50" y="17"/>
                        <a:pt x="49" y="17"/>
                        <a:pt x="49" y="17"/>
                      </a:cubicBezTo>
                      <a:cubicBezTo>
                        <a:pt x="51" y="13"/>
                        <a:pt x="52" y="9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3" y="5"/>
                      </a:cubicBezTo>
                      <a:cubicBezTo>
                        <a:pt x="53" y="1"/>
                        <a:pt x="53" y="1"/>
                        <a:pt x="53" y="1"/>
                      </a:cubicBezTo>
                      <a:cubicBezTo>
                        <a:pt x="52" y="0"/>
                        <a:pt x="52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Rectangle 274"/>
                <p:cNvSpPr>
                  <a:spLocks/>
                </p:cNvSpPr>
                <p:nvPr/>
              </p:nvSpPr>
              <p:spPr bwMode="auto">
                <a:xfrm>
                  <a:off x="5369426" y="2345962"/>
                  <a:ext cx="247533" cy="22057"/>
                </a:xfrm>
                <a:prstGeom prst="rect">
                  <a:avLst/>
                </a:pr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: Shape 275"/>
                <p:cNvSpPr>
                  <a:spLocks/>
                </p:cNvSpPr>
                <p:nvPr/>
              </p:nvSpPr>
              <p:spPr bwMode="auto">
                <a:xfrm>
                  <a:off x="5427020" y="2080048"/>
                  <a:ext cx="44115" cy="115189"/>
                </a:xfrm>
                <a:custGeom>
                  <a:avLst/>
                  <a:gdLst>
                    <a:gd name="T0" fmla="*/ 3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6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3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3" y="19"/>
                      </a:moveTo>
                      <a:cubicBezTo>
                        <a:pt x="0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7" y="12"/>
                        <a:pt x="7" y="11"/>
                      </a:cubicBezTo>
                      <a:cubicBezTo>
                        <a:pt x="6" y="10"/>
                        <a:pt x="5" y="7"/>
                        <a:pt x="6" y="7"/>
                      </a:cubicBezTo>
                      <a:cubicBezTo>
                        <a:pt x="9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1" y="12"/>
                        <a:pt x="6" y="19"/>
                        <a:pt x="3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: Shape 276"/>
                <p:cNvSpPr>
                  <a:spLocks/>
                </p:cNvSpPr>
                <p:nvPr/>
              </p:nvSpPr>
              <p:spPr bwMode="auto">
                <a:xfrm>
                  <a:off x="5488291" y="2080048"/>
                  <a:ext cx="44115" cy="115189"/>
                </a:xfrm>
                <a:custGeom>
                  <a:avLst/>
                  <a:gdLst>
                    <a:gd name="T0" fmla="*/ 4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7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4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4" y="19"/>
                      </a:moveTo>
                      <a:cubicBezTo>
                        <a:pt x="1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8" y="12"/>
                        <a:pt x="7" y="11"/>
                      </a:cubicBezTo>
                      <a:cubicBezTo>
                        <a:pt x="6" y="10"/>
                        <a:pt x="5" y="7"/>
                        <a:pt x="7" y="7"/>
                      </a:cubicBezTo>
                      <a:cubicBezTo>
                        <a:pt x="10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2" y="12"/>
                        <a:pt x="6" y="19"/>
                        <a:pt x="4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: Shape 277"/>
                <p:cNvSpPr>
                  <a:spLocks/>
                </p:cNvSpPr>
                <p:nvPr/>
              </p:nvSpPr>
              <p:spPr bwMode="auto">
                <a:xfrm>
                  <a:off x="4794707" y="1638899"/>
                  <a:ext cx="220574" cy="220574"/>
                </a:xfrm>
                <a:custGeom>
                  <a:avLst/>
                  <a:gdLst>
                    <a:gd name="T0" fmla="*/ 25 w 50"/>
                    <a:gd name="T1" fmla="*/ 47 h 50"/>
                    <a:gd name="T2" fmla="*/ 29 w 50"/>
                    <a:gd name="T3" fmla="*/ 46 h 50"/>
                    <a:gd name="T4" fmla="*/ 30 w 50"/>
                    <a:gd name="T5" fmla="*/ 50 h 50"/>
                    <a:gd name="T6" fmla="*/ 39 w 50"/>
                    <a:gd name="T7" fmla="*/ 46 h 50"/>
                    <a:gd name="T8" fmla="*/ 38 w 50"/>
                    <a:gd name="T9" fmla="*/ 43 h 50"/>
                    <a:gd name="T10" fmla="*/ 43 w 50"/>
                    <a:gd name="T11" fmla="*/ 37 h 50"/>
                    <a:gd name="T12" fmla="*/ 46 w 50"/>
                    <a:gd name="T13" fmla="*/ 39 h 50"/>
                    <a:gd name="T14" fmla="*/ 50 w 50"/>
                    <a:gd name="T15" fmla="*/ 30 h 50"/>
                    <a:gd name="T16" fmla="*/ 46 w 50"/>
                    <a:gd name="T17" fmla="*/ 29 h 50"/>
                    <a:gd name="T18" fmla="*/ 46 w 50"/>
                    <a:gd name="T19" fmla="*/ 21 h 50"/>
                    <a:gd name="T20" fmla="*/ 50 w 50"/>
                    <a:gd name="T21" fmla="*/ 20 h 50"/>
                    <a:gd name="T22" fmla="*/ 46 w 50"/>
                    <a:gd name="T23" fmla="*/ 11 h 50"/>
                    <a:gd name="T24" fmla="*/ 43 w 50"/>
                    <a:gd name="T25" fmla="*/ 12 h 50"/>
                    <a:gd name="T26" fmla="*/ 37 w 50"/>
                    <a:gd name="T27" fmla="*/ 7 h 50"/>
                    <a:gd name="T28" fmla="*/ 39 w 50"/>
                    <a:gd name="T29" fmla="*/ 4 h 50"/>
                    <a:gd name="T30" fmla="*/ 30 w 50"/>
                    <a:gd name="T31" fmla="*/ 0 h 50"/>
                    <a:gd name="T32" fmla="*/ 29 w 50"/>
                    <a:gd name="T33" fmla="*/ 4 h 50"/>
                    <a:gd name="T34" fmla="*/ 25 w 50"/>
                    <a:gd name="T35" fmla="*/ 3 h 50"/>
                    <a:gd name="T36" fmla="*/ 25 w 50"/>
                    <a:gd name="T37" fmla="*/ 10 h 50"/>
                    <a:gd name="T38" fmla="*/ 38 w 50"/>
                    <a:gd name="T39" fmla="*/ 19 h 50"/>
                    <a:gd name="T40" fmla="*/ 31 w 50"/>
                    <a:gd name="T41" fmla="*/ 38 h 50"/>
                    <a:gd name="T42" fmla="*/ 25 w 50"/>
                    <a:gd name="T43" fmla="*/ 40 h 50"/>
                    <a:gd name="T44" fmla="*/ 25 w 50"/>
                    <a:gd name="T45" fmla="*/ 40 h 50"/>
                    <a:gd name="T46" fmla="*/ 25 w 50"/>
                    <a:gd name="T47" fmla="*/ 47 h 50"/>
                    <a:gd name="T48" fmla="*/ 4 w 50"/>
                    <a:gd name="T49" fmla="*/ 29 h 50"/>
                    <a:gd name="T50" fmla="*/ 0 w 50"/>
                    <a:gd name="T51" fmla="*/ 31 h 50"/>
                    <a:gd name="T52" fmla="*/ 4 w 50"/>
                    <a:gd name="T53" fmla="*/ 39 h 50"/>
                    <a:gd name="T54" fmla="*/ 7 w 50"/>
                    <a:gd name="T55" fmla="*/ 38 h 50"/>
                    <a:gd name="T56" fmla="*/ 13 w 50"/>
                    <a:gd name="T57" fmla="*/ 43 h 50"/>
                    <a:gd name="T58" fmla="*/ 11 w 50"/>
                    <a:gd name="T59" fmla="*/ 46 h 50"/>
                    <a:gd name="T60" fmla="*/ 20 w 50"/>
                    <a:gd name="T61" fmla="*/ 50 h 50"/>
                    <a:gd name="T62" fmla="*/ 21 w 50"/>
                    <a:gd name="T63" fmla="*/ 46 h 50"/>
                    <a:gd name="T64" fmla="*/ 25 w 50"/>
                    <a:gd name="T65" fmla="*/ 47 h 50"/>
                    <a:gd name="T66" fmla="*/ 25 w 50"/>
                    <a:gd name="T67" fmla="*/ 40 h 50"/>
                    <a:gd name="T68" fmla="*/ 12 w 50"/>
                    <a:gd name="T69" fmla="*/ 31 h 50"/>
                    <a:gd name="T70" fmla="*/ 19 w 50"/>
                    <a:gd name="T71" fmla="*/ 12 h 50"/>
                    <a:gd name="T72" fmla="*/ 19 w 50"/>
                    <a:gd name="T73" fmla="*/ 12 h 50"/>
                    <a:gd name="T74" fmla="*/ 25 w 50"/>
                    <a:gd name="T75" fmla="*/ 10 h 50"/>
                    <a:gd name="T76" fmla="*/ 25 w 50"/>
                    <a:gd name="T77" fmla="*/ 10 h 50"/>
                    <a:gd name="T78" fmla="*/ 25 w 50"/>
                    <a:gd name="T79" fmla="*/ 3 h 50"/>
                    <a:gd name="T80" fmla="*/ 21 w 50"/>
                    <a:gd name="T81" fmla="*/ 4 h 50"/>
                    <a:gd name="T82" fmla="*/ 19 w 50"/>
                    <a:gd name="T83" fmla="*/ 0 h 50"/>
                    <a:gd name="T84" fmla="*/ 11 w 50"/>
                    <a:gd name="T85" fmla="*/ 4 h 50"/>
                    <a:gd name="T86" fmla="*/ 12 w 50"/>
                    <a:gd name="T87" fmla="*/ 7 h 50"/>
                    <a:gd name="T88" fmla="*/ 7 w 50"/>
                    <a:gd name="T89" fmla="*/ 13 h 50"/>
                    <a:gd name="T90" fmla="*/ 4 w 50"/>
                    <a:gd name="T91" fmla="*/ 11 h 50"/>
                    <a:gd name="T92" fmla="*/ 0 w 50"/>
                    <a:gd name="T93" fmla="*/ 20 h 50"/>
                    <a:gd name="T94" fmla="*/ 4 w 50"/>
                    <a:gd name="T95" fmla="*/ 21 h 50"/>
                    <a:gd name="T96" fmla="*/ 4 w 50"/>
                    <a:gd name="T97" fmla="*/ 2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0" h="50">
                      <a:moveTo>
                        <a:pt x="25" y="47"/>
                      </a:moveTo>
                      <a:cubicBezTo>
                        <a:pt x="26" y="47"/>
                        <a:pt x="28" y="47"/>
                        <a:pt x="29" y="46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0" y="41"/>
                        <a:pt x="41" y="39"/>
                        <a:pt x="43" y="37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50" y="30"/>
                        <a:pt x="50" y="30"/>
                        <a:pt x="50" y="30"/>
                      </a:cubicBezTo>
                      <a:cubicBezTo>
                        <a:pt x="46" y="29"/>
                        <a:pt x="46" y="29"/>
                        <a:pt x="46" y="29"/>
                      </a:cubicBezTo>
                      <a:cubicBezTo>
                        <a:pt x="47" y="26"/>
                        <a:pt x="47" y="24"/>
                        <a:pt x="46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46" y="11"/>
                        <a:pt x="46" y="11"/>
                        <a:pt x="46" y="11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1" y="10"/>
                        <a:pt x="39" y="9"/>
                        <a:pt x="37" y="7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7" y="3"/>
                        <a:pt x="26" y="3"/>
                        <a:pt x="25" y="3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31" y="10"/>
                        <a:pt x="36" y="14"/>
                        <a:pt x="38" y="19"/>
                      </a:cubicBezTo>
                      <a:cubicBezTo>
                        <a:pt x="42" y="27"/>
                        <a:pt x="38" y="35"/>
                        <a:pt x="31" y="38"/>
                      </a:cubicBezTo>
                      <a:cubicBezTo>
                        <a:pt x="29" y="39"/>
                        <a:pt x="27" y="40"/>
                        <a:pt x="25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lnTo>
                        <a:pt x="25" y="47"/>
                      </a:lnTo>
                      <a:close/>
                      <a:moveTo>
                        <a:pt x="4" y="29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9" y="40"/>
                        <a:pt x="11" y="42"/>
                        <a:pt x="13" y="43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3" y="47"/>
                        <a:pt x="24" y="47"/>
                        <a:pt x="25" y="47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9" y="40"/>
                        <a:pt x="14" y="36"/>
                        <a:pt x="12" y="31"/>
                      </a:cubicBezTo>
                      <a:cubicBezTo>
                        <a:pt x="8" y="23"/>
                        <a:pt x="12" y="15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1" y="11"/>
                        <a:pt x="23" y="10"/>
                        <a:pt x="25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4" y="3"/>
                        <a:pt x="22" y="3"/>
                        <a:pt x="21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0" y="9"/>
                        <a:pt x="8" y="11"/>
                        <a:pt x="7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3" y="24"/>
                        <a:pt x="3" y="27"/>
                        <a:pt x="4" y="2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: Shape 278"/>
                <p:cNvSpPr>
                  <a:spLocks/>
                </p:cNvSpPr>
                <p:nvPr/>
              </p:nvSpPr>
              <p:spPr bwMode="auto">
                <a:xfrm>
                  <a:off x="4163620" y="3246641"/>
                  <a:ext cx="225476" cy="229152"/>
                </a:xfrm>
                <a:custGeom>
                  <a:avLst/>
                  <a:gdLst>
                    <a:gd name="T0" fmla="*/ 38 w 51"/>
                    <a:gd name="T1" fmla="*/ 52 h 52"/>
                    <a:gd name="T2" fmla="*/ 35 w 51"/>
                    <a:gd name="T3" fmla="*/ 52 h 52"/>
                    <a:gd name="T4" fmla="*/ 34 w 51"/>
                    <a:gd name="T5" fmla="*/ 51 h 52"/>
                    <a:gd name="T6" fmla="*/ 30 w 51"/>
                    <a:gd name="T7" fmla="*/ 49 h 52"/>
                    <a:gd name="T8" fmla="*/ 12 w 51"/>
                    <a:gd name="T9" fmla="*/ 49 h 52"/>
                    <a:gd name="T10" fmla="*/ 8 w 51"/>
                    <a:gd name="T11" fmla="*/ 47 h 52"/>
                    <a:gd name="T12" fmla="*/ 1 w 51"/>
                    <a:gd name="T13" fmla="*/ 25 h 52"/>
                    <a:gd name="T14" fmla="*/ 4 w 51"/>
                    <a:gd name="T15" fmla="*/ 20 h 52"/>
                    <a:gd name="T16" fmla="*/ 20 w 51"/>
                    <a:gd name="T17" fmla="*/ 20 h 52"/>
                    <a:gd name="T18" fmla="*/ 19 w 51"/>
                    <a:gd name="T19" fmla="*/ 15 h 52"/>
                    <a:gd name="T20" fmla="*/ 16 w 51"/>
                    <a:gd name="T21" fmla="*/ 7 h 52"/>
                    <a:gd name="T22" fmla="*/ 18 w 51"/>
                    <a:gd name="T23" fmla="*/ 3 h 52"/>
                    <a:gd name="T24" fmla="*/ 24 w 51"/>
                    <a:gd name="T25" fmla="*/ 3 h 52"/>
                    <a:gd name="T26" fmla="*/ 28 w 51"/>
                    <a:gd name="T27" fmla="*/ 13 h 52"/>
                    <a:gd name="T28" fmla="*/ 38 w 51"/>
                    <a:gd name="T29" fmla="*/ 25 h 52"/>
                    <a:gd name="T30" fmla="*/ 40 w 51"/>
                    <a:gd name="T31" fmla="*/ 27 h 52"/>
                    <a:gd name="T32" fmla="*/ 50 w 51"/>
                    <a:gd name="T33" fmla="*/ 37 h 52"/>
                    <a:gd name="T34" fmla="*/ 50 w 51"/>
                    <a:gd name="T35" fmla="*/ 40 h 52"/>
                    <a:gd name="T36" fmla="*/ 38 w 51"/>
                    <a:gd name="T3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52">
                      <a:moveTo>
                        <a:pt x="38" y="52"/>
                      </a:moveTo>
                      <a:cubicBezTo>
                        <a:pt x="37" y="52"/>
                        <a:pt x="36" y="52"/>
                        <a:pt x="35" y="52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3" y="50"/>
                        <a:pt x="31" y="49"/>
                        <a:pt x="30" y="49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0" y="49"/>
                        <a:pt x="9" y="48"/>
                        <a:pt x="8" y="47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2"/>
                        <a:pt x="1" y="20"/>
                        <a:pt x="4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8"/>
                        <a:pt x="20" y="16"/>
                        <a:pt x="19" y="15"/>
                      </a:cubicBezTo>
                      <a:cubicBezTo>
                        <a:pt x="18" y="14"/>
                        <a:pt x="16" y="11"/>
                        <a:pt x="16" y="7"/>
                      </a:cubicBezTo>
                      <a:cubicBezTo>
                        <a:pt x="16" y="6"/>
                        <a:pt x="17" y="4"/>
                        <a:pt x="18" y="3"/>
                      </a:cubicBezTo>
                      <a:cubicBezTo>
                        <a:pt x="20" y="0"/>
                        <a:pt x="24" y="0"/>
                        <a:pt x="24" y="3"/>
                      </a:cubicBezTo>
                      <a:cubicBezTo>
                        <a:pt x="24" y="6"/>
                        <a:pt x="22" y="10"/>
                        <a:pt x="28" y="13"/>
                      </a:cubicBezTo>
                      <a:cubicBezTo>
                        <a:pt x="34" y="17"/>
                        <a:pt x="38" y="25"/>
                        <a:pt x="38" y="25"/>
                      </a:cubicBezTo>
                      <a:cubicBezTo>
                        <a:pt x="38" y="25"/>
                        <a:pt x="39" y="26"/>
                        <a:pt x="40" y="27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51" y="38"/>
                        <a:pt x="51" y="39"/>
                        <a:pt x="50" y="40"/>
                      </a:cubicBezTo>
                      <a:lnTo>
                        <a:pt x="38" y="5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: Shape 279"/>
                <p:cNvSpPr>
                  <a:spLocks/>
                </p:cNvSpPr>
                <p:nvPr/>
              </p:nvSpPr>
              <p:spPr bwMode="auto">
                <a:xfrm>
                  <a:off x="4335177" y="3428002"/>
                  <a:ext cx="71074" cy="69849"/>
                </a:xfrm>
                <a:custGeom>
                  <a:avLst/>
                  <a:gdLst>
                    <a:gd name="T0" fmla="*/ 47 w 58"/>
                    <a:gd name="T1" fmla="*/ 0 h 57"/>
                    <a:gd name="T2" fmla="*/ 0 w 58"/>
                    <a:gd name="T3" fmla="*/ 46 h 57"/>
                    <a:gd name="T4" fmla="*/ 11 w 58"/>
                    <a:gd name="T5" fmla="*/ 57 h 57"/>
                    <a:gd name="T6" fmla="*/ 58 w 58"/>
                    <a:gd name="T7" fmla="*/ 10 h 57"/>
                    <a:gd name="T8" fmla="*/ 47 w 58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11" y="57"/>
                      </a:lnTo>
                      <a:lnTo>
                        <a:pt x="58" y="1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Oval 280"/>
                <p:cNvSpPr>
                  <a:spLocks/>
                </p:cNvSpPr>
                <p:nvPr/>
              </p:nvSpPr>
              <p:spPr bwMode="auto">
                <a:xfrm>
                  <a:off x="6017669" y="2646188"/>
                  <a:ext cx="35537" cy="34312"/>
                </a:xfrm>
                <a:prstGeom prst="ellipse">
                  <a:avLst/>
                </a:pr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: Shape 281"/>
                <p:cNvSpPr>
                  <a:spLocks/>
                </p:cNvSpPr>
                <p:nvPr/>
              </p:nvSpPr>
              <p:spPr bwMode="auto">
                <a:xfrm>
                  <a:off x="3634242" y="1364407"/>
                  <a:ext cx="74750" cy="75976"/>
                </a:xfrm>
                <a:custGeom>
                  <a:avLst/>
                  <a:gdLst>
                    <a:gd name="T0" fmla="*/ 9 w 17"/>
                    <a:gd name="T1" fmla="*/ 17 h 17"/>
                    <a:gd name="T2" fmla="*/ 17 w 17"/>
                    <a:gd name="T3" fmla="*/ 9 h 17"/>
                    <a:gd name="T4" fmla="*/ 9 w 17"/>
                    <a:gd name="T5" fmla="*/ 0 h 17"/>
                    <a:gd name="T6" fmla="*/ 9 w 17"/>
                    <a:gd name="T7" fmla="*/ 3 h 17"/>
                    <a:gd name="T8" fmla="*/ 14 w 17"/>
                    <a:gd name="T9" fmla="*/ 9 h 17"/>
                    <a:gd name="T10" fmla="*/ 9 w 17"/>
                    <a:gd name="T11" fmla="*/ 14 h 17"/>
                    <a:gd name="T12" fmla="*/ 9 w 17"/>
                    <a:gd name="T13" fmla="*/ 17 h 17"/>
                    <a:gd name="T14" fmla="*/ 9 w 17"/>
                    <a:gd name="T15" fmla="*/ 0 h 17"/>
                    <a:gd name="T16" fmla="*/ 0 w 17"/>
                    <a:gd name="T17" fmla="*/ 9 h 17"/>
                    <a:gd name="T18" fmla="*/ 9 w 17"/>
                    <a:gd name="T19" fmla="*/ 17 h 17"/>
                    <a:gd name="T20" fmla="*/ 9 w 17"/>
                    <a:gd name="T21" fmla="*/ 17 h 17"/>
                    <a:gd name="T22" fmla="*/ 9 w 17"/>
                    <a:gd name="T23" fmla="*/ 14 h 17"/>
                    <a:gd name="T24" fmla="*/ 9 w 17"/>
                    <a:gd name="T25" fmla="*/ 14 h 17"/>
                    <a:gd name="T26" fmla="*/ 9 w 17"/>
                    <a:gd name="T27" fmla="*/ 14 h 17"/>
                    <a:gd name="T28" fmla="*/ 3 w 17"/>
                    <a:gd name="T29" fmla="*/ 9 h 17"/>
                    <a:gd name="T30" fmla="*/ 9 w 17"/>
                    <a:gd name="T31" fmla="*/ 3 h 17"/>
                    <a:gd name="T32" fmla="*/ 9 w 17"/>
                    <a:gd name="T33" fmla="*/ 3 h 17"/>
                    <a:gd name="T34" fmla="*/ 9 w 17"/>
                    <a:gd name="T3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7">
                      <a:moveTo>
                        <a:pt x="9" y="17"/>
                      </a:moveTo>
                      <a:cubicBezTo>
                        <a:pt x="13" y="17"/>
                        <a:pt x="17" y="13"/>
                        <a:pt x="17" y="9"/>
                      </a:cubicBezTo>
                      <a:cubicBezTo>
                        <a:pt x="17" y="4"/>
                        <a:pt x="13" y="0"/>
                        <a:pt x="9" y="0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12" y="3"/>
                        <a:pt x="14" y="5"/>
                        <a:pt x="14" y="9"/>
                      </a:cubicBezTo>
                      <a:cubicBezTo>
                        <a:pt x="14" y="12"/>
                        <a:pt x="12" y="14"/>
                        <a:pt x="9" y="14"/>
                      </a:cubicBezTo>
                      <a:lnTo>
                        <a:pt x="9" y="17"/>
                      </a:lnTo>
                      <a:close/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5" y="14"/>
                        <a:pt x="3" y="12"/>
                        <a:pt x="3" y="9"/>
                      </a:cubicBezTo>
                      <a:cubicBezTo>
                        <a:pt x="3" y="5"/>
                        <a:pt x="5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Freeform: Shape 282"/>
                <p:cNvSpPr>
                  <a:spLocks/>
                </p:cNvSpPr>
                <p:nvPr/>
              </p:nvSpPr>
              <p:spPr bwMode="auto">
                <a:xfrm>
                  <a:off x="3588901" y="3533387"/>
                  <a:ext cx="18381" cy="44115"/>
                </a:xfrm>
                <a:custGeom>
                  <a:avLst/>
                  <a:gdLst>
                    <a:gd name="T0" fmla="*/ 1 w 4"/>
                    <a:gd name="T1" fmla="*/ 8 h 10"/>
                    <a:gd name="T2" fmla="*/ 4 w 4"/>
                    <a:gd name="T3" fmla="*/ 3 h 10"/>
                    <a:gd name="T4" fmla="*/ 1 w 4"/>
                    <a:gd name="T5" fmla="*/ 0 h 10"/>
                    <a:gd name="T6" fmla="*/ 1 w 4"/>
                    <a:gd name="T7" fmla="*/ 8 h 10"/>
                    <a:gd name="T8" fmla="*/ 1 w 4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0">
                      <a:moveTo>
                        <a:pt x="1" y="8"/>
                      </a:moveTo>
                      <a:cubicBezTo>
                        <a:pt x="2" y="6"/>
                        <a:pt x="3" y="5"/>
                        <a:pt x="4" y="3"/>
                      </a:cubicBezTo>
                      <a:cubicBezTo>
                        <a:pt x="3" y="2"/>
                        <a:pt x="2" y="1"/>
                        <a:pt x="1" y="0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10"/>
                        <a:pt x="0" y="10"/>
                        <a:pt x="1" y="8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1" name="Group 57"/>
              <p:cNvGrpSpPr/>
              <p:nvPr/>
            </p:nvGrpSpPr>
            <p:grpSpPr>
              <a:xfrm>
                <a:off x="6230840" y="1044862"/>
                <a:ext cx="5334632" cy="5300318"/>
                <a:chOff x="2569358" y="623032"/>
                <a:chExt cx="4000972" cy="3975239"/>
              </a:xfrm>
            </p:grpSpPr>
            <p:sp>
              <p:nvSpPr>
                <p:cNvPr id="103" name="Freeform: Shape 130"/>
                <p:cNvSpPr>
                  <a:spLocks/>
                </p:cNvSpPr>
                <p:nvPr/>
              </p:nvSpPr>
              <p:spPr bwMode="auto">
                <a:xfrm>
                  <a:off x="6256624" y="2084949"/>
                  <a:ext cx="225476" cy="145824"/>
                </a:xfrm>
                <a:custGeom>
                  <a:avLst/>
                  <a:gdLst>
                    <a:gd name="T0" fmla="*/ 0 w 51"/>
                    <a:gd name="T1" fmla="*/ 1 h 33"/>
                    <a:gd name="T2" fmla="*/ 17 w 51"/>
                    <a:gd name="T3" fmla="*/ 15 h 33"/>
                    <a:gd name="T4" fmla="*/ 22 w 51"/>
                    <a:gd name="T5" fmla="*/ 15 h 33"/>
                    <a:gd name="T6" fmla="*/ 22 w 51"/>
                    <a:gd name="T7" fmla="*/ 26 h 33"/>
                    <a:gd name="T8" fmla="*/ 16 w 51"/>
                    <a:gd name="T9" fmla="*/ 26 h 33"/>
                    <a:gd name="T10" fmla="*/ 16 w 51"/>
                    <a:gd name="T11" fmla="*/ 33 h 33"/>
                    <a:gd name="T12" fmla="*/ 36 w 51"/>
                    <a:gd name="T13" fmla="*/ 33 h 33"/>
                    <a:gd name="T14" fmla="*/ 36 w 51"/>
                    <a:gd name="T15" fmla="*/ 26 h 33"/>
                    <a:gd name="T16" fmla="*/ 29 w 51"/>
                    <a:gd name="T17" fmla="*/ 26 h 33"/>
                    <a:gd name="T18" fmla="*/ 29 w 51"/>
                    <a:gd name="T19" fmla="*/ 15 h 33"/>
                    <a:gd name="T20" fmla="*/ 35 w 51"/>
                    <a:gd name="T21" fmla="*/ 15 h 33"/>
                    <a:gd name="T22" fmla="*/ 51 w 51"/>
                    <a:gd name="T23" fmla="*/ 1 h 33"/>
                    <a:gd name="T24" fmla="*/ 45 w 51"/>
                    <a:gd name="T25" fmla="*/ 0 h 33"/>
                    <a:gd name="T26" fmla="*/ 35 w 51"/>
                    <a:gd name="T27" fmla="*/ 9 h 33"/>
                    <a:gd name="T28" fmla="*/ 17 w 51"/>
                    <a:gd name="T29" fmla="*/ 9 h 33"/>
                    <a:gd name="T30" fmla="*/ 7 w 51"/>
                    <a:gd name="T31" fmla="*/ 0 h 33"/>
                    <a:gd name="T32" fmla="*/ 0 w 51"/>
                    <a:gd name="T33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33">
                      <a:moveTo>
                        <a:pt x="0" y="1"/>
                      </a:moveTo>
                      <a:cubicBezTo>
                        <a:pt x="2" y="9"/>
                        <a:pt x="9" y="15"/>
                        <a:pt x="17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26"/>
                        <a:pt x="36" y="26"/>
                        <a:pt x="36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43" y="15"/>
                        <a:pt x="50" y="8"/>
                        <a:pt x="51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4"/>
                        <a:pt x="39" y="9"/>
                        <a:pt x="35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3" y="9"/>
                        <a:pt x="8" y="5"/>
                        <a:pt x="7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: Shape 131"/>
                <p:cNvSpPr>
                  <a:spLocks/>
                </p:cNvSpPr>
                <p:nvPr/>
              </p:nvSpPr>
              <p:spPr bwMode="auto">
                <a:xfrm>
                  <a:off x="6151239" y="1925646"/>
                  <a:ext cx="100484" cy="110287"/>
                </a:xfrm>
                <a:custGeom>
                  <a:avLst/>
                  <a:gdLst>
                    <a:gd name="T0" fmla="*/ 19 w 23"/>
                    <a:gd name="T1" fmla="*/ 17 h 25"/>
                    <a:gd name="T2" fmla="*/ 20 w 23"/>
                    <a:gd name="T3" fmla="*/ 16 h 25"/>
                    <a:gd name="T4" fmla="*/ 22 w 23"/>
                    <a:gd name="T5" fmla="*/ 16 h 25"/>
                    <a:gd name="T6" fmla="*/ 23 w 23"/>
                    <a:gd name="T7" fmla="*/ 13 h 25"/>
                    <a:gd name="T8" fmla="*/ 22 w 23"/>
                    <a:gd name="T9" fmla="*/ 7 h 25"/>
                    <a:gd name="T10" fmla="*/ 17 w 23"/>
                    <a:gd name="T11" fmla="*/ 12 h 25"/>
                    <a:gd name="T12" fmla="*/ 15 w 23"/>
                    <a:gd name="T13" fmla="*/ 14 h 25"/>
                    <a:gd name="T14" fmla="*/ 15 w 23"/>
                    <a:gd name="T15" fmla="*/ 12 h 25"/>
                    <a:gd name="T16" fmla="*/ 17 w 23"/>
                    <a:gd name="T17" fmla="*/ 8 h 25"/>
                    <a:gd name="T18" fmla="*/ 15 w 23"/>
                    <a:gd name="T19" fmla="*/ 5 h 25"/>
                    <a:gd name="T20" fmla="*/ 11 w 23"/>
                    <a:gd name="T21" fmla="*/ 0 h 25"/>
                    <a:gd name="T22" fmla="*/ 11 w 23"/>
                    <a:gd name="T23" fmla="*/ 0 h 25"/>
                    <a:gd name="T24" fmla="*/ 11 w 23"/>
                    <a:gd name="T25" fmla="*/ 0 h 25"/>
                    <a:gd name="T26" fmla="*/ 11 w 23"/>
                    <a:gd name="T27" fmla="*/ 0 h 25"/>
                    <a:gd name="T28" fmla="*/ 11 w 23"/>
                    <a:gd name="T29" fmla="*/ 0 h 25"/>
                    <a:gd name="T30" fmla="*/ 7 w 23"/>
                    <a:gd name="T31" fmla="*/ 5 h 25"/>
                    <a:gd name="T32" fmla="*/ 5 w 23"/>
                    <a:gd name="T33" fmla="*/ 8 h 25"/>
                    <a:gd name="T34" fmla="*/ 7 w 23"/>
                    <a:gd name="T35" fmla="*/ 12 h 25"/>
                    <a:gd name="T36" fmla="*/ 7 w 23"/>
                    <a:gd name="T37" fmla="*/ 14 h 25"/>
                    <a:gd name="T38" fmla="*/ 5 w 23"/>
                    <a:gd name="T39" fmla="*/ 12 h 25"/>
                    <a:gd name="T40" fmla="*/ 0 w 23"/>
                    <a:gd name="T41" fmla="*/ 7 h 25"/>
                    <a:gd name="T42" fmla="*/ 0 w 23"/>
                    <a:gd name="T43" fmla="*/ 13 h 25"/>
                    <a:gd name="T44" fmla="*/ 0 w 23"/>
                    <a:gd name="T45" fmla="*/ 16 h 25"/>
                    <a:gd name="T46" fmla="*/ 2 w 23"/>
                    <a:gd name="T47" fmla="*/ 16 h 25"/>
                    <a:gd name="T48" fmla="*/ 4 w 23"/>
                    <a:gd name="T49" fmla="*/ 17 h 25"/>
                    <a:gd name="T50" fmla="*/ 3 w 23"/>
                    <a:gd name="T51" fmla="*/ 18 h 25"/>
                    <a:gd name="T52" fmla="*/ 0 w 23"/>
                    <a:gd name="T53" fmla="*/ 17 h 25"/>
                    <a:gd name="T54" fmla="*/ 5 w 23"/>
                    <a:gd name="T55" fmla="*/ 24 h 25"/>
                    <a:gd name="T56" fmla="*/ 7 w 23"/>
                    <a:gd name="T57" fmla="*/ 24 h 25"/>
                    <a:gd name="T58" fmla="*/ 10 w 23"/>
                    <a:gd name="T59" fmla="*/ 22 h 25"/>
                    <a:gd name="T60" fmla="*/ 11 w 23"/>
                    <a:gd name="T61" fmla="*/ 22 h 25"/>
                    <a:gd name="T62" fmla="*/ 11 w 23"/>
                    <a:gd name="T63" fmla="*/ 21 h 25"/>
                    <a:gd name="T64" fmla="*/ 11 w 23"/>
                    <a:gd name="T65" fmla="*/ 11 h 25"/>
                    <a:gd name="T66" fmla="*/ 12 w 23"/>
                    <a:gd name="T67" fmla="*/ 21 h 25"/>
                    <a:gd name="T68" fmla="*/ 12 w 23"/>
                    <a:gd name="T69" fmla="*/ 22 h 25"/>
                    <a:gd name="T70" fmla="*/ 12 w 23"/>
                    <a:gd name="T71" fmla="*/ 22 h 25"/>
                    <a:gd name="T72" fmla="*/ 15 w 23"/>
                    <a:gd name="T73" fmla="*/ 24 h 25"/>
                    <a:gd name="T74" fmla="*/ 17 w 23"/>
                    <a:gd name="T75" fmla="*/ 24 h 25"/>
                    <a:gd name="T76" fmla="*/ 23 w 23"/>
                    <a:gd name="T77" fmla="*/ 17 h 25"/>
                    <a:gd name="T78" fmla="*/ 19 w 23"/>
                    <a:gd name="T79" fmla="*/ 18 h 25"/>
                    <a:gd name="T80" fmla="*/ 19 w 23"/>
                    <a:gd name="T81" fmla="*/ 17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3" h="25">
                      <a:moveTo>
                        <a:pt x="19" y="17"/>
                      </a:moveTo>
                      <a:cubicBezTo>
                        <a:pt x="19" y="17"/>
                        <a:pt x="20" y="17"/>
                        <a:pt x="20" y="16"/>
                      </a:cubicBezTo>
                      <a:cubicBezTo>
                        <a:pt x="21" y="16"/>
                        <a:pt x="22" y="16"/>
                        <a:pt x="22" y="16"/>
                      </a:cubicBezTo>
                      <a:cubicBezTo>
                        <a:pt x="23" y="15"/>
                        <a:pt x="23" y="14"/>
                        <a:pt x="23" y="13"/>
                      </a:cubicBezTo>
                      <a:cubicBezTo>
                        <a:pt x="22" y="11"/>
                        <a:pt x="22" y="9"/>
                        <a:pt x="22" y="7"/>
                      </a:cubicBezTo>
                      <a:cubicBezTo>
                        <a:pt x="20" y="9"/>
                        <a:pt x="17" y="9"/>
                        <a:pt x="17" y="12"/>
                      </a:cubicBezTo>
                      <a:cubicBezTo>
                        <a:pt x="17" y="12"/>
                        <a:pt x="16" y="14"/>
                        <a:pt x="15" y="14"/>
                      </a:cubicBezTo>
                      <a:cubicBezTo>
                        <a:pt x="14" y="13"/>
                        <a:pt x="15" y="12"/>
                        <a:pt x="15" y="12"/>
                      </a:cubicBezTo>
                      <a:cubicBezTo>
                        <a:pt x="16" y="11"/>
                        <a:pt x="17" y="10"/>
                        <a:pt x="17" y="8"/>
                      </a:cubicBezTo>
                      <a:cubicBezTo>
                        <a:pt x="17" y="7"/>
                        <a:pt x="16" y="6"/>
                        <a:pt x="15" y="5"/>
                      </a:cubicBezTo>
                      <a:cubicBezTo>
                        <a:pt x="14" y="3"/>
                        <a:pt x="12" y="2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2"/>
                        <a:pt x="8" y="3"/>
                        <a:pt x="7" y="5"/>
                      </a:cubicBezTo>
                      <a:cubicBezTo>
                        <a:pt x="6" y="6"/>
                        <a:pt x="5" y="7"/>
                        <a:pt x="5" y="8"/>
                      </a:cubicBezTo>
                      <a:cubicBezTo>
                        <a:pt x="5" y="10"/>
                        <a:pt x="6" y="11"/>
                        <a:pt x="7" y="12"/>
                      </a:cubicBezTo>
                      <a:cubicBezTo>
                        <a:pt x="7" y="12"/>
                        <a:pt x="8" y="13"/>
                        <a:pt x="7" y="14"/>
                      </a:cubicBezTo>
                      <a:cubicBezTo>
                        <a:pt x="6" y="14"/>
                        <a:pt x="6" y="12"/>
                        <a:pt x="5" y="12"/>
                      </a:cubicBezTo>
                      <a:cubicBezTo>
                        <a:pt x="5" y="9"/>
                        <a:pt x="2" y="9"/>
                        <a:pt x="0" y="7"/>
                      </a:cubicBezTo>
                      <a:cubicBezTo>
                        <a:pt x="0" y="9"/>
                        <a:pt x="0" y="11"/>
                        <a:pt x="0" y="13"/>
                      </a:cubicBez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7"/>
                        <a:pt x="3" y="17"/>
                        <a:pt x="4" y="17"/>
                      </a:cubicBezTo>
                      <a:cubicBezTo>
                        <a:pt x="4" y="18"/>
                        <a:pt x="4" y="18"/>
                        <a:pt x="3" y="18"/>
                      </a:cubicBezTo>
                      <a:cubicBezTo>
                        <a:pt x="2" y="18"/>
                        <a:pt x="1" y="17"/>
                        <a:pt x="0" y="17"/>
                      </a:cubicBezTo>
                      <a:cubicBezTo>
                        <a:pt x="0" y="20"/>
                        <a:pt x="2" y="23"/>
                        <a:pt x="5" y="24"/>
                      </a:cubicBezTo>
                      <a:cubicBezTo>
                        <a:pt x="6" y="25"/>
                        <a:pt x="6" y="25"/>
                        <a:pt x="7" y="24"/>
                      </a:cubicBezTo>
                      <a:cubicBezTo>
                        <a:pt x="8" y="23"/>
                        <a:pt x="9" y="23"/>
                        <a:pt x="10" y="22"/>
                      </a:cubicBezTo>
                      <a:cubicBezTo>
                        <a:pt x="10" y="22"/>
                        <a:pt x="10" y="23"/>
                        <a:pt x="11" y="22"/>
                      </a:cubicBezTo>
                      <a:cubicBezTo>
                        <a:pt x="11" y="22"/>
                        <a:pt x="11" y="21"/>
                        <a:pt x="11" y="21"/>
                      </a:cubicBezTo>
                      <a:cubicBezTo>
                        <a:pt x="11" y="17"/>
                        <a:pt x="11" y="15"/>
                        <a:pt x="11" y="11"/>
                      </a:cubicBezTo>
                      <a:cubicBezTo>
                        <a:pt x="11" y="15"/>
                        <a:pt x="12" y="17"/>
                        <a:pt x="12" y="21"/>
                      </a:cubicBezTo>
                      <a:cubicBezTo>
                        <a:pt x="12" y="21"/>
                        <a:pt x="12" y="22"/>
                        <a:pt x="12" y="22"/>
                      </a:cubicBezTo>
                      <a:cubicBezTo>
                        <a:pt x="12" y="23"/>
                        <a:pt x="12" y="22"/>
                        <a:pt x="12" y="22"/>
                      </a:cubicBezTo>
                      <a:cubicBezTo>
                        <a:pt x="13" y="23"/>
                        <a:pt x="14" y="23"/>
                        <a:pt x="15" y="24"/>
                      </a:cubicBezTo>
                      <a:cubicBezTo>
                        <a:pt x="16" y="25"/>
                        <a:pt x="16" y="25"/>
                        <a:pt x="17" y="24"/>
                      </a:cubicBezTo>
                      <a:cubicBezTo>
                        <a:pt x="20" y="23"/>
                        <a:pt x="22" y="20"/>
                        <a:pt x="23" y="17"/>
                      </a:cubicBezTo>
                      <a:cubicBezTo>
                        <a:pt x="21" y="17"/>
                        <a:pt x="20" y="18"/>
                        <a:pt x="19" y="18"/>
                      </a:cubicBezTo>
                      <a:cubicBezTo>
                        <a:pt x="18" y="18"/>
                        <a:pt x="18" y="18"/>
                        <a:pt x="19" y="17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105" name="Group 132"/>
                <p:cNvGrpSpPr/>
                <p:nvPr/>
              </p:nvGrpSpPr>
              <p:grpSpPr>
                <a:xfrm>
                  <a:off x="2569358" y="623032"/>
                  <a:ext cx="4000972" cy="3975239"/>
                  <a:chOff x="2569358" y="623032"/>
                  <a:chExt cx="4000972" cy="397523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6" name="Freeform: Shape 133"/>
                  <p:cNvSpPr>
                    <a:spLocks/>
                  </p:cNvSpPr>
                  <p:nvPr/>
                </p:nvSpPr>
                <p:spPr bwMode="auto">
                  <a:xfrm>
                    <a:off x="6256624" y="2680500"/>
                    <a:ext cx="300226" cy="301452"/>
                  </a:xfrm>
                  <a:custGeom>
                    <a:avLst/>
                    <a:gdLst>
                      <a:gd name="T0" fmla="*/ 67 w 68"/>
                      <a:gd name="T1" fmla="*/ 26 h 68"/>
                      <a:gd name="T2" fmla="*/ 53 w 68"/>
                      <a:gd name="T3" fmla="*/ 32 h 68"/>
                      <a:gd name="T4" fmla="*/ 48 w 68"/>
                      <a:gd name="T5" fmla="*/ 32 h 68"/>
                      <a:gd name="T6" fmla="*/ 45 w 68"/>
                      <a:gd name="T7" fmla="*/ 25 h 68"/>
                      <a:gd name="T8" fmla="*/ 49 w 68"/>
                      <a:gd name="T9" fmla="*/ 21 h 68"/>
                      <a:gd name="T10" fmla="*/ 63 w 68"/>
                      <a:gd name="T11" fmla="*/ 16 h 68"/>
                      <a:gd name="T12" fmla="*/ 56 w 68"/>
                      <a:gd name="T13" fmla="*/ 8 h 68"/>
                      <a:gd name="T14" fmla="*/ 48 w 68"/>
                      <a:gd name="T15" fmla="*/ 5 h 68"/>
                      <a:gd name="T16" fmla="*/ 46 w 68"/>
                      <a:gd name="T17" fmla="*/ 16 h 68"/>
                      <a:gd name="T18" fmla="*/ 40 w 68"/>
                      <a:gd name="T19" fmla="*/ 25 h 68"/>
                      <a:gd name="T20" fmla="*/ 40 w 68"/>
                      <a:gd name="T21" fmla="*/ 15 h 68"/>
                      <a:gd name="T22" fmla="*/ 36 w 68"/>
                      <a:gd name="T23" fmla="*/ 12 h 68"/>
                      <a:gd name="T24" fmla="*/ 36 w 68"/>
                      <a:gd name="T25" fmla="*/ 7 h 68"/>
                      <a:gd name="T26" fmla="*/ 32 w 68"/>
                      <a:gd name="T27" fmla="*/ 7 h 68"/>
                      <a:gd name="T28" fmla="*/ 32 w 68"/>
                      <a:gd name="T29" fmla="*/ 12 h 68"/>
                      <a:gd name="T30" fmla="*/ 27 w 68"/>
                      <a:gd name="T31" fmla="*/ 15 h 68"/>
                      <a:gd name="T32" fmla="*/ 28 w 68"/>
                      <a:gd name="T33" fmla="*/ 25 h 68"/>
                      <a:gd name="T34" fmla="*/ 21 w 68"/>
                      <a:gd name="T35" fmla="*/ 16 h 68"/>
                      <a:gd name="T36" fmla="*/ 20 w 68"/>
                      <a:gd name="T37" fmla="*/ 5 h 68"/>
                      <a:gd name="T38" fmla="*/ 11 w 68"/>
                      <a:gd name="T39" fmla="*/ 8 h 68"/>
                      <a:gd name="T40" fmla="*/ 5 w 68"/>
                      <a:gd name="T41" fmla="*/ 16 h 68"/>
                      <a:gd name="T42" fmla="*/ 19 w 68"/>
                      <a:gd name="T43" fmla="*/ 21 h 68"/>
                      <a:gd name="T44" fmla="*/ 22 w 68"/>
                      <a:gd name="T45" fmla="*/ 25 h 68"/>
                      <a:gd name="T46" fmla="*/ 20 w 68"/>
                      <a:gd name="T47" fmla="*/ 32 h 68"/>
                      <a:gd name="T48" fmla="*/ 14 w 68"/>
                      <a:gd name="T49" fmla="*/ 32 h 68"/>
                      <a:gd name="T50" fmla="*/ 1 w 68"/>
                      <a:gd name="T51" fmla="*/ 26 h 68"/>
                      <a:gd name="T52" fmla="*/ 0 w 68"/>
                      <a:gd name="T53" fmla="*/ 36 h 68"/>
                      <a:gd name="T54" fmla="*/ 3 w 68"/>
                      <a:gd name="T55" fmla="*/ 44 h 68"/>
                      <a:gd name="T56" fmla="*/ 12 w 68"/>
                      <a:gd name="T57" fmla="*/ 38 h 68"/>
                      <a:gd name="T58" fmla="*/ 23 w 68"/>
                      <a:gd name="T59" fmla="*/ 36 h 68"/>
                      <a:gd name="T60" fmla="*/ 16 w 68"/>
                      <a:gd name="T61" fmla="*/ 42 h 68"/>
                      <a:gd name="T62" fmla="*/ 17 w 68"/>
                      <a:gd name="T63" fmla="*/ 48 h 68"/>
                      <a:gd name="T64" fmla="*/ 13 w 68"/>
                      <a:gd name="T65" fmla="*/ 52 h 68"/>
                      <a:gd name="T66" fmla="*/ 16 w 68"/>
                      <a:gd name="T67" fmla="*/ 54 h 68"/>
                      <a:gd name="T68" fmla="*/ 20 w 68"/>
                      <a:gd name="T69" fmla="*/ 50 h 68"/>
                      <a:gd name="T70" fmla="*/ 25 w 68"/>
                      <a:gd name="T71" fmla="*/ 52 h 68"/>
                      <a:gd name="T72" fmla="*/ 32 w 68"/>
                      <a:gd name="T73" fmla="*/ 44 h 68"/>
                      <a:gd name="T74" fmla="*/ 30 w 68"/>
                      <a:gd name="T75" fmla="*/ 55 h 68"/>
                      <a:gd name="T76" fmla="*/ 23 w 68"/>
                      <a:gd name="T77" fmla="*/ 64 h 68"/>
                      <a:gd name="T78" fmla="*/ 32 w 68"/>
                      <a:gd name="T79" fmla="*/ 68 h 68"/>
                      <a:gd name="T80" fmla="*/ 42 w 68"/>
                      <a:gd name="T81" fmla="*/ 67 h 68"/>
                      <a:gd name="T82" fmla="*/ 36 w 68"/>
                      <a:gd name="T83" fmla="*/ 53 h 68"/>
                      <a:gd name="T84" fmla="*/ 36 w 68"/>
                      <a:gd name="T85" fmla="*/ 48 h 68"/>
                      <a:gd name="T86" fmla="*/ 42 w 68"/>
                      <a:gd name="T87" fmla="*/ 45 h 68"/>
                      <a:gd name="T88" fmla="*/ 46 w 68"/>
                      <a:gd name="T89" fmla="*/ 49 h 68"/>
                      <a:gd name="T90" fmla="*/ 52 w 68"/>
                      <a:gd name="T91" fmla="*/ 63 h 68"/>
                      <a:gd name="T92" fmla="*/ 59 w 68"/>
                      <a:gd name="T93" fmla="*/ 56 h 68"/>
                      <a:gd name="T94" fmla="*/ 63 w 68"/>
                      <a:gd name="T95" fmla="*/ 48 h 68"/>
                      <a:gd name="T96" fmla="*/ 52 w 68"/>
                      <a:gd name="T97" fmla="*/ 46 h 68"/>
                      <a:gd name="T98" fmla="*/ 42 w 68"/>
                      <a:gd name="T99" fmla="*/ 40 h 68"/>
                      <a:gd name="T100" fmla="*/ 53 w 68"/>
                      <a:gd name="T101" fmla="*/ 40 h 68"/>
                      <a:gd name="T102" fmla="*/ 55 w 68"/>
                      <a:gd name="T103" fmla="*/ 36 h 68"/>
                      <a:gd name="T104" fmla="*/ 61 w 68"/>
                      <a:gd name="T105" fmla="*/ 3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8" h="68">
                        <a:moveTo>
                          <a:pt x="68" y="32"/>
                        </a:moveTo>
                        <a:cubicBezTo>
                          <a:pt x="61" y="32"/>
                          <a:pt x="61" y="32"/>
                          <a:pt x="61" y="32"/>
                        </a:cubicBezTo>
                        <a:cubicBezTo>
                          <a:pt x="67" y="26"/>
                          <a:pt x="67" y="26"/>
                          <a:pt x="67" y="26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55" y="32"/>
                          <a:pt x="55" y="32"/>
                          <a:pt x="55" y="32"/>
                        </a:cubicBezTo>
                        <a:cubicBezTo>
                          <a:pt x="53" y="32"/>
                          <a:pt x="53" y="32"/>
                          <a:pt x="53" y="32"/>
                        </a:cubicBezTo>
                        <a:cubicBezTo>
                          <a:pt x="55" y="30"/>
                          <a:pt x="55" y="30"/>
                          <a:pt x="55" y="30"/>
                        </a:cubicBezTo>
                        <a:cubicBezTo>
                          <a:pt x="53" y="27"/>
                          <a:pt x="53" y="27"/>
                          <a:pt x="53" y="27"/>
                        </a:cubicBez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4" y="32"/>
                          <a:pt x="44" y="32"/>
                          <a:pt x="44" y="32"/>
                        </a:cubicBezTo>
                        <a:cubicBezTo>
                          <a:pt x="44" y="30"/>
                          <a:pt x="43" y="29"/>
                          <a:pt x="42" y="28"/>
                        </a:cubicBezTo>
                        <a:cubicBezTo>
                          <a:pt x="45" y="25"/>
                          <a:pt x="45" y="25"/>
                          <a:pt x="45" y="25"/>
                        </a:cubicBezTo>
                        <a:cubicBezTo>
                          <a:pt x="52" y="25"/>
                          <a:pt x="52" y="25"/>
                          <a:pt x="52" y="25"/>
                        </a:cubicBezTo>
                        <a:cubicBezTo>
                          <a:pt x="52" y="21"/>
                          <a:pt x="52" y="21"/>
                          <a:pt x="52" y="21"/>
                        </a:cubicBezTo>
                        <a:cubicBezTo>
                          <a:pt x="49" y="21"/>
                          <a:pt x="49" y="21"/>
                          <a:pt x="49" y="21"/>
                        </a:cubicBezTo>
                        <a:cubicBezTo>
                          <a:pt x="50" y="20"/>
                          <a:pt x="50" y="20"/>
                          <a:pt x="50" y="20"/>
                        </a:cubicBezTo>
                        <a:cubicBezTo>
                          <a:pt x="63" y="20"/>
                          <a:pt x="63" y="20"/>
                          <a:pt x="63" y="20"/>
                        </a:cubicBezTo>
                        <a:cubicBezTo>
                          <a:pt x="63" y="16"/>
                          <a:pt x="63" y="16"/>
                          <a:pt x="63" y="16"/>
                        </a:cubicBezTo>
                        <a:cubicBezTo>
                          <a:pt x="54" y="16"/>
                          <a:pt x="54" y="16"/>
                          <a:pt x="54" y="16"/>
                        </a:cubicBezTo>
                        <a:cubicBezTo>
                          <a:pt x="59" y="11"/>
                          <a:pt x="59" y="11"/>
                          <a:pt x="59" y="11"/>
                        </a:cubicBezTo>
                        <a:cubicBezTo>
                          <a:pt x="56" y="8"/>
                          <a:pt x="56" y="8"/>
                          <a:pt x="56" y="8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52" y="5"/>
                          <a:pt x="52" y="5"/>
                          <a:pt x="52" y="5"/>
                        </a:cubicBezTo>
                        <a:cubicBezTo>
                          <a:pt x="48" y="5"/>
                          <a:pt x="48" y="5"/>
                          <a:pt x="48" y="5"/>
                        </a:cubicBezTo>
                        <a:cubicBezTo>
                          <a:pt x="48" y="17"/>
                          <a:pt x="48" y="17"/>
                          <a:pt x="48" y="17"/>
                        </a:cubicBezTo>
                        <a:cubicBezTo>
                          <a:pt x="46" y="19"/>
                          <a:pt x="46" y="19"/>
                          <a:pt x="46" y="19"/>
                        </a:cubicBezTo>
                        <a:cubicBezTo>
                          <a:pt x="46" y="16"/>
                          <a:pt x="46" y="16"/>
                          <a:pt x="46" y="16"/>
                        </a:cubicBezTo>
                        <a:cubicBezTo>
                          <a:pt x="42" y="16"/>
                          <a:pt x="42" y="16"/>
                          <a:pt x="42" y="16"/>
                        </a:cubicBezTo>
                        <a:cubicBezTo>
                          <a:pt x="42" y="22"/>
                          <a:pt x="42" y="22"/>
                          <a:pt x="42" y="22"/>
                        </a:cubicBezTo>
                        <a:cubicBezTo>
                          <a:pt x="40" y="25"/>
                          <a:pt x="40" y="25"/>
                          <a:pt x="40" y="25"/>
                        </a:cubicBezTo>
                        <a:cubicBezTo>
                          <a:pt x="38" y="24"/>
                          <a:pt x="37" y="24"/>
                          <a:pt x="36" y="23"/>
                        </a:cubicBezTo>
                        <a:cubicBezTo>
                          <a:pt x="36" y="20"/>
                          <a:pt x="36" y="20"/>
                          <a:pt x="36" y="20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cubicBezTo>
                          <a:pt x="36" y="14"/>
                          <a:pt x="36" y="14"/>
                          <a:pt x="36" y="14"/>
                        </a:cubicBezTo>
                        <a:cubicBezTo>
                          <a:pt x="36" y="12"/>
                          <a:pt x="36" y="12"/>
                          <a:pt x="36" y="12"/>
                        </a:cubicBezTo>
                        <a:cubicBezTo>
                          <a:pt x="44" y="3"/>
                          <a:pt x="44" y="3"/>
                          <a:pt x="44" y="3"/>
                        </a:cubicBezTo>
                        <a:cubicBezTo>
                          <a:pt x="42" y="1"/>
                          <a:pt x="42" y="1"/>
                          <a:pt x="42" y="1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7" y="15"/>
                          <a:pt x="27" y="15"/>
                          <a:pt x="27" y="15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32" y="23"/>
                          <a:pt x="32" y="23"/>
                          <a:pt x="32" y="23"/>
                        </a:cubicBezTo>
                        <a:cubicBezTo>
                          <a:pt x="30" y="24"/>
                          <a:pt x="29" y="24"/>
                          <a:pt x="28" y="25"/>
                        </a:cubicBezTo>
                        <a:cubicBezTo>
                          <a:pt x="25" y="22"/>
                          <a:pt x="25" y="22"/>
                          <a:pt x="25" y="22"/>
                        </a:cubicBezTo>
                        <a:cubicBezTo>
                          <a:pt x="25" y="16"/>
                          <a:pt x="25" y="16"/>
                          <a:pt x="25" y="16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1" y="19"/>
                          <a:pt x="21" y="19"/>
                          <a:pt x="21" y="19"/>
                        </a:cubicBezTo>
                        <a:cubicBezTo>
                          <a:pt x="20" y="17"/>
                          <a:pt x="20" y="17"/>
                          <a:pt x="20" y="17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5" y="20"/>
                          <a:pt x="5" y="20"/>
                          <a:pt x="5" y="20"/>
                        </a:cubicBezTo>
                        <a:cubicBezTo>
                          <a:pt x="17" y="20"/>
                          <a:pt x="17" y="20"/>
                          <a:pt x="17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25" y="28"/>
                          <a:pt x="25" y="28"/>
                          <a:pt x="25" y="28"/>
                        </a:cubicBezTo>
                        <a:cubicBezTo>
                          <a:pt x="24" y="29"/>
                          <a:pt x="24" y="30"/>
                          <a:pt x="23" y="32"/>
                        </a:cubicBezTo>
                        <a:cubicBezTo>
                          <a:pt x="20" y="32"/>
                          <a:pt x="20" y="32"/>
                          <a:pt x="20" y="32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2" y="30"/>
                          <a:pt x="12" y="30"/>
                          <a:pt x="12" y="30"/>
                        </a:cubicBezTo>
                        <a:cubicBezTo>
                          <a:pt x="14" y="32"/>
                          <a:pt x="14" y="32"/>
                          <a:pt x="14" y="32"/>
                        </a:cubicBezTo>
                        <a:cubicBezTo>
                          <a:pt x="12" y="32"/>
                          <a:pt x="12" y="32"/>
                          <a:pt x="12" y="32"/>
                        </a:cubicBezTo>
                        <a:cubicBezTo>
                          <a:pt x="3" y="23"/>
                          <a:pt x="3" y="23"/>
                          <a:pt x="3" y="23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7" y="32"/>
                          <a:pt x="7" y="32"/>
                          <a:pt x="7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" y="42"/>
                          <a:pt x="1" y="42"/>
                          <a:pt x="1" y="42"/>
                        </a:cubicBezTo>
                        <a:cubicBezTo>
                          <a:pt x="3" y="44"/>
                          <a:pt x="3" y="44"/>
                          <a:pt x="3" y="44"/>
                        </a:cubicBezTo>
                        <a:cubicBezTo>
                          <a:pt x="12" y="36"/>
                          <a:pt x="12" y="36"/>
                          <a:pt x="12" y="36"/>
                        </a:cubicBezTo>
                        <a:cubicBezTo>
                          <a:pt x="14" y="36"/>
                          <a:pt x="14" y="36"/>
                          <a:pt x="14" y="36"/>
                        </a:cubicBez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20" y="36"/>
                          <a:pt x="20" y="36"/>
                          <a:pt x="20" y="36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4" y="37"/>
                          <a:pt x="24" y="38"/>
                          <a:pt x="25" y="40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16" y="42"/>
                          <a:pt x="16" y="42"/>
                          <a:pt x="16" y="42"/>
                        </a:cubicBezTo>
                        <a:cubicBezTo>
                          <a:pt x="16" y="46"/>
                          <a:pt x="16" y="46"/>
                          <a:pt x="16" y="46"/>
                        </a:cubicBezTo>
                        <a:cubicBezTo>
                          <a:pt x="19" y="46"/>
                          <a:pt x="19" y="46"/>
                          <a:pt x="19" y="46"/>
                        </a:cubicBezTo>
                        <a:cubicBezTo>
                          <a:pt x="17" y="48"/>
                          <a:pt x="17" y="48"/>
                          <a:pt x="17" y="48"/>
                        </a:cubicBezTo>
                        <a:cubicBezTo>
                          <a:pt x="5" y="48"/>
                          <a:pt x="5" y="48"/>
                          <a:pt x="5" y="48"/>
                        </a:cubicBezTo>
                        <a:cubicBezTo>
                          <a:pt x="5" y="52"/>
                          <a:pt x="5" y="52"/>
                          <a:pt x="5" y="52"/>
                        </a:cubicBezTo>
                        <a:cubicBezTo>
                          <a:pt x="13" y="52"/>
                          <a:pt x="13" y="52"/>
                          <a:pt x="13" y="52"/>
                        </a:cubicBezTo>
                        <a:cubicBezTo>
                          <a:pt x="8" y="56"/>
                          <a:pt x="8" y="56"/>
                          <a:pt x="8" y="56"/>
                        </a:cubicBezTo>
                        <a:cubicBezTo>
                          <a:pt x="11" y="59"/>
                          <a:pt x="11" y="59"/>
                          <a:pt x="11" y="59"/>
                        </a:cubicBezTo>
                        <a:cubicBezTo>
                          <a:pt x="16" y="54"/>
                          <a:pt x="16" y="54"/>
                          <a:pt x="16" y="54"/>
                        </a:cubicBezTo>
                        <a:cubicBezTo>
                          <a:pt x="16" y="63"/>
                          <a:pt x="16" y="63"/>
                          <a:pt x="16" y="63"/>
                        </a:cubicBezTo>
                        <a:cubicBezTo>
                          <a:pt x="20" y="63"/>
                          <a:pt x="20" y="63"/>
                          <a:pt x="20" y="63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21" y="49"/>
                          <a:pt x="21" y="49"/>
                          <a:pt x="21" y="49"/>
                        </a:cubicBezTo>
                        <a:cubicBezTo>
                          <a:pt x="21" y="52"/>
                          <a:pt x="21" y="52"/>
                          <a:pt x="21" y="52"/>
                        </a:cubicBezTo>
                        <a:cubicBezTo>
                          <a:pt x="25" y="52"/>
                          <a:pt x="25" y="52"/>
                          <a:pt x="25" y="52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8" y="42"/>
                          <a:pt x="28" y="42"/>
                          <a:pt x="28" y="42"/>
                        </a:cubicBezTo>
                        <a:cubicBezTo>
                          <a:pt x="29" y="43"/>
                          <a:pt x="30" y="44"/>
                          <a:pt x="32" y="44"/>
                        </a:cubicBezTo>
                        <a:cubicBezTo>
                          <a:pt x="32" y="48"/>
                          <a:pt x="32" y="48"/>
                          <a:pt x="32" y="48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30" y="55"/>
                          <a:pt x="30" y="55"/>
                          <a:pt x="30" y="55"/>
                        </a:cubicBezTo>
                        <a:cubicBezTo>
                          <a:pt x="32" y="53"/>
                          <a:pt x="32" y="53"/>
                          <a:pt x="32" y="53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6" y="67"/>
                          <a:pt x="26" y="67"/>
                          <a:pt x="26" y="67"/>
                        </a:cubicBezTo>
                        <a:cubicBezTo>
                          <a:pt x="32" y="61"/>
                          <a:pt x="32" y="61"/>
                          <a:pt x="32" y="61"/>
                        </a:cubicBezTo>
                        <a:cubicBezTo>
                          <a:pt x="32" y="68"/>
                          <a:pt x="32" y="68"/>
                          <a:pt x="32" y="68"/>
                        </a:cubicBezTo>
                        <a:cubicBezTo>
                          <a:pt x="36" y="68"/>
                          <a:pt x="36" y="68"/>
                          <a:pt x="36" y="68"/>
                        </a:cubicBez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42" y="67"/>
                          <a:pt x="42" y="67"/>
                          <a:pt x="42" y="67"/>
                        </a:cubicBezTo>
                        <a:cubicBezTo>
                          <a:pt x="44" y="64"/>
                          <a:pt x="44" y="64"/>
                          <a:pt x="44" y="64"/>
                        </a:cubicBezTo>
                        <a:cubicBezTo>
                          <a:pt x="36" y="55"/>
                          <a:pt x="36" y="55"/>
                          <a:pt x="36" y="55"/>
                        </a:cubicBezTo>
                        <a:cubicBezTo>
                          <a:pt x="36" y="53"/>
                          <a:pt x="36" y="53"/>
                          <a:pt x="36" y="53"/>
                        </a:cubicBezTo>
                        <a:cubicBezTo>
                          <a:pt x="38" y="55"/>
                          <a:pt x="38" y="55"/>
                          <a:pt x="38" y="55"/>
                        </a:cubicBezTo>
                        <a:cubicBezTo>
                          <a:pt x="40" y="53"/>
                          <a:pt x="40" y="53"/>
                          <a:pt x="40" y="53"/>
                        </a:cubicBezTo>
                        <a:cubicBezTo>
                          <a:pt x="36" y="48"/>
                          <a:pt x="36" y="48"/>
                          <a:pt x="36" y="48"/>
                        </a:cubicBezTo>
                        <a:cubicBezTo>
                          <a:pt x="36" y="44"/>
                          <a:pt x="36" y="44"/>
                          <a:pt x="36" y="44"/>
                        </a:cubicBezTo>
                        <a:cubicBezTo>
                          <a:pt x="37" y="44"/>
                          <a:pt x="38" y="43"/>
                          <a:pt x="40" y="42"/>
                        </a:cubicBezTo>
                        <a:cubicBezTo>
                          <a:pt x="42" y="45"/>
                          <a:pt x="42" y="45"/>
                          <a:pt x="42" y="45"/>
                        </a:cubicBezTo>
                        <a:cubicBezTo>
                          <a:pt x="42" y="52"/>
                          <a:pt x="42" y="52"/>
                          <a:pt x="42" y="52"/>
                        </a:cubicBezTo>
                        <a:cubicBezTo>
                          <a:pt x="46" y="52"/>
                          <a:pt x="46" y="52"/>
                          <a:pt x="46" y="52"/>
                        </a:cubicBezTo>
                        <a:cubicBezTo>
                          <a:pt x="46" y="49"/>
                          <a:pt x="46" y="49"/>
                          <a:pt x="46" y="49"/>
                        </a:cubicBezTo>
                        <a:cubicBezTo>
                          <a:pt x="48" y="50"/>
                          <a:pt x="48" y="50"/>
                          <a:pt x="48" y="50"/>
                        </a:cubicBezTo>
                        <a:cubicBezTo>
                          <a:pt x="48" y="63"/>
                          <a:pt x="48" y="63"/>
                          <a:pt x="48" y="63"/>
                        </a:cubicBezTo>
                        <a:cubicBezTo>
                          <a:pt x="52" y="63"/>
                          <a:pt x="52" y="63"/>
                          <a:pt x="52" y="63"/>
                        </a:cubicBezTo>
                        <a:cubicBezTo>
                          <a:pt x="52" y="54"/>
                          <a:pt x="52" y="54"/>
                          <a:pt x="52" y="54"/>
                        </a:cubicBezTo>
                        <a:cubicBezTo>
                          <a:pt x="56" y="59"/>
                          <a:pt x="56" y="59"/>
                          <a:pt x="56" y="59"/>
                        </a:cubicBezTo>
                        <a:cubicBezTo>
                          <a:pt x="59" y="56"/>
                          <a:pt x="59" y="56"/>
                          <a:pt x="59" y="56"/>
                        </a:cubicBezTo>
                        <a:cubicBezTo>
                          <a:pt x="54" y="52"/>
                          <a:pt x="54" y="52"/>
                          <a:pt x="54" y="52"/>
                        </a:cubicBezTo>
                        <a:cubicBezTo>
                          <a:pt x="63" y="52"/>
                          <a:pt x="63" y="52"/>
                          <a:pt x="63" y="52"/>
                        </a:cubicBezTo>
                        <a:cubicBezTo>
                          <a:pt x="63" y="48"/>
                          <a:pt x="63" y="48"/>
                          <a:pt x="63" y="48"/>
                        </a:cubicBezTo>
                        <a:cubicBezTo>
                          <a:pt x="50" y="48"/>
                          <a:pt x="50" y="48"/>
                          <a:pt x="50" y="48"/>
                        </a:cubicBezTo>
                        <a:cubicBezTo>
                          <a:pt x="49" y="46"/>
                          <a:pt x="49" y="46"/>
                          <a:pt x="49" y="46"/>
                        </a:cubicBezTo>
                        <a:cubicBezTo>
                          <a:pt x="52" y="46"/>
                          <a:pt x="52" y="46"/>
                          <a:pt x="52" y="46"/>
                        </a:cubicBezTo>
                        <a:cubicBezTo>
                          <a:pt x="52" y="42"/>
                          <a:pt x="52" y="42"/>
                          <a:pt x="52" y="42"/>
                        </a:cubicBezTo>
                        <a:cubicBezTo>
                          <a:pt x="45" y="42"/>
                          <a:pt x="45" y="42"/>
                          <a:pt x="45" y="42"/>
                        </a:cubicBezTo>
                        <a:cubicBezTo>
                          <a:pt x="42" y="40"/>
                          <a:pt x="42" y="40"/>
                          <a:pt x="42" y="40"/>
                        </a:cubicBezTo>
                        <a:cubicBezTo>
                          <a:pt x="43" y="38"/>
                          <a:pt x="44" y="37"/>
                          <a:pt x="44" y="36"/>
                        </a:cubicBezTo>
                        <a:cubicBezTo>
                          <a:pt x="48" y="36"/>
                          <a:pt x="48" y="36"/>
                          <a:pt x="48" y="36"/>
                        </a:cubicBezTo>
                        <a:cubicBezTo>
                          <a:pt x="53" y="40"/>
                          <a:pt x="53" y="40"/>
                          <a:pt x="53" y="40"/>
                        </a:cubicBezTo>
                        <a:cubicBezTo>
                          <a:pt x="55" y="38"/>
                          <a:pt x="55" y="38"/>
                          <a:pt x="55" y="38"/>
                        </a:cubicBezTo>
                        <a:cubicBezTo>
                          <a:pt x="53" y="36"/>
                          <a:pt x="53" y="36"/>
                          <a:pt x="53" y="36"/>
                        </a:cubicBezTo>
                        <a:cubicBezTo>
                          <a:pt x="55" y="36"/>
                          <a:pt x="55" y="36"/>
                          <a:pt x="55" y="36"/>
                        </a:cubicBezTo>
                        <a:cubicBezTo>
                          <a:pt x="64" y="44"/>
                          <a:pt x="64" y="44"/>
                          <a:pt x="64" y="44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1" y="36"/>
                          <a:pt x="61" y="36"/>
                          <a:pt x="61" y="36"/>
                        </a:cubicBezTo>
                        <a:cubicBezTo>
                          <a:pt x="68" y="36"/>
                          <a:pt x="68" y="36"/>
                          <a:pt x="68" y="36"/>
                        </a:cubicBezTo>
                        <a:lnTo>
                          <a:pt x="68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" name="Freeform: Shape 134"/>
                  <p:cNvSpPr>
                    <a:spLocks/>
                  </p:cNvSpPr>
                  <p:nvPr/>
                </p:nvSpPr>
                <p:spPr bwMode="auto">
                  <a:xfrm>
                    <a:off x="2582838" y="2159700"/>
                    <a:ext cx="344341" cy="401935"/>
                  </a:xfrm>
                  <a:custGeom>
                    <a:avLst/>
                    <a:gdLst>
                      <a:gd name="T0" fmla="*/ 73 w 78"/>
                      <a:gd name="T1" fmla="*/ 84 h 91"/>
                      <a:gd name="T2" fmla="*/ 78 w 78"/>
                      <a:gd name="T3" fmla="*/ 16 h 91"/>
                      <a:gd name="T4" fmla="*/ 66 w 78"/>
                      <a:gd name="T5" fmla="*/ 12 h 91"/>
                      <a:gd name="T6" fmla="*/ 77 w 78"/>
                      <a:gd name="T7" fmla="*/ 1 h 91"/>
                      <a:gd name="T8" fmla="*/ 65 w 78"/>
                      <a:gd name="T9" fmla="*/ 7 h 91"/>
                      <a:gd name="T10" fmla="*/ 71 w 78"/>
                      <a:gd name="T11" fmla="*/ 23 h 91"/>
                      <a:gd name="T12" fmla="*/ 65 w 78"/>
                      <a:gd name="T13" fmla="*/ 63 h 91"/>
                      <a:gd name="T14" fmla="*/ 70 w 78"/>
                      <a:gd name="T15" fmla="*/ 74 h 91"/>
                      <a:gd name="T16" fmla="*/ 65 w 78"/>
                      <a:gd name="T17" fmla="*/ 91 h 91"/>
                      <a:gd name="T18" fmla="*/ 65 w 78"/>
                      <a:gd name="T19" fmla="*/ 7 h 91"/>
                      <a:gd name="T20" fmla="*/ 60 w 78"/>
                      <a:gd name="T21" fmla="*/ 8 h 91"/>
                      <a:gd name="T22" fmla="*/ 50 w 78"/>
                      <a:gd name="T23" fmla="*/ 4 h 91"/>
                      <a:gd name="T24" fmla="*/ 53 w 78"/>
                      <a:gd name="T25" fmla="*/ 12 h 91"/>
                      <a:gd name="T26" fmla="*/ 50 w 78"/>
                      <a:gd name="T27" fmla="*/ 16 h 91"/>
                      <a:gd name="T28" fmla="*/ 65 w 78"/>
                      <a:gd name="T29" fmla="*/ 23 h 91"/>
                      <a:gd name="T30" fmla="*/ 50 w 78"/>
                      <a:gd name="T31" fmla="*/ 84 h 91"/>
                      <a:gd name="T32" fmla="*/ 63 w 78"/>
                      <a:gd name="T33" fmla="*/ 91 h 91"/>
                      <a:gd name="T34" fmla="*/ 65 w 78"/>
                      <a:gd name="T35" fmla="*/ 78 h 91"/>
                      <a:gd name="T36" fmla="*/ 61 w 78"/>
                      <a:gd name="T37" fmla="*/ 74 h 91"/>
                      <a:gd name="T38" fmla="*/ 65 w 78"/>
                      <a:gd name="T39" fmla="*/ 69 h 91"/>
                      <a:gd name="T40" fmla="*/ 65 w 78"/>
                      <a:gd name="T41" fmla="*/ 63 h 91"/>
                      <a:gd name="T42" fmla="*/ 50 w 78"/>
                      <a:gd name="T43" fmla="*/ 69 h 91"/>
                      <a:gd name="T44" fmla="*/ 55 w 78"/>
                      <a:gd name="T45" fmla="*/ 74 h 91"/>
                      <a:gd name="T46" fmla="*/ 50 w 78"/>
                      <a:gd name="T47" fmla="*/ 78 h 91"/>
                      <a:gd name="T48" fmla="*/ 50 w 78"/>
                      <a:gd name="T49" fmla="*/ 84 h 91"/>
                      <a:gd name="T50" fmla="*/ 46 w 78"/>
                      <a:gd name="T51" fmla="*/ 0 h 91"/>
                      <a:gd name="T52" fmla="*/ 43 w 78"/>
                      <a:gd name="T53" fmla="*/ 4 h 91"/>
                      <a:gd name="T54" fmla="*/ 50 w 78"/>
                      <a:gd name="T55" fmla="*/ 4 h 91"/>
                      <a:gd name="T56" fmla="*/ 39 w 78"/>
                      <a:gd name="T57" fmla="*/ 16 h 91"/>
                      <a:gd name="T58" fmla="*/ 50 w 78"/>
                      <a:gd name="T59" fmla="*/ 23 h 91"/>
                      <a:gd name="T60" fmla="*/ 39 w 78"/>
                      <a:gd name="T61" fmla="*/ 84 h 91"/>
                      <a:gd name="T62" fmla="*/ 50 w 78"/>
                      <a:gd name="T63" fmla="*/ 78 h 91"/>
                      <a:gd name="T64" fmla="*/ 50 w 78"/>
                      <a:gd name="T65" fmla="*/ 69 h 91"/>
                      <a:gd name="T66" fmla="*/ 39 w 78"/>
                      <a:gd name="T67" fmla="*/ 63 h 91"/>
                      <a:gd name="T68" fmla="*/ 39 w 78"/>
                      <a:gd name="T69" fmla="*/ 16 h 91"/>
                      <a:gd name="T70" fmla="*/ 0 w 78"/>
                      <a:gd name="T71" fmla="*/ 84 h 91"/>
                      <a:gd name="T72" fmla="*/ 6 w 78"/>
                      <a:gd name="T73" fmla="*/ 91 h 91"/>
                      <a:gd name="T74" fmla="*/ 16 w 78"/>
                      <a:gd name="T75" fmla="*/ 84 h 91"/>
                      <a:gd name="T76" fmla="*/ 39 w 78"/>
                      <a:gd name="T77" fmla="*/ 63 h 91"/>
                      <a:gd name="T78" fmla="*/ 7 w 78"/>
                      <a:gd name="T79" fmla="*/ 23 h 91"/>
                      <a:gd name="T80" fmla="*/ 39 w 78"/>
                      <a:gd name="T81" fmla="*/ 23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8" h="91">
                        <a:moveTo>
                          <a:pt x="73" y="91"/>
                        </a:moveTo>
                        <a:cubicBezTo>
                          <a:pt x="73" y="84"/>
                          <a:pt x="73" y="84"/>
                          <a:pt x="73" y="84"/>
                        </a:cubicBezTo>
                        <a:cubicBezTo>
                          <a:pt x="78" y="84"/>
                          <a:pt x="78" y="84"/>
                          <a:pt x="78" y="84"/>
                        </a:cubicBezTo>
                        <a:cubicBezTo>
                          <a:pt x="78" y="16"/>
                          <a:pt x="78" y="16"/>
                          <a:pt x="78" y="16"/>
                        </a:cubicBezTo>
                        <a:cubicBezTo>
                          <a:pt x="67" y="16"/>
                          <a:pt x="67" y="16"/>
                          <a:pt x="67" y="16"/>
                        </a:cubicBezTo>
                        <a:cubicBezTo>
                          <a:pt x="67" y="15"/>
                          <a:pt x="67" y="13"/>
                          <a:pt x="66" y="12"/>
                        </a:cubicBezTo>
                        <a:cubicBezTo>
                          <a:pt x="77" y="4"/>
                          <a:pt x="77" y="4"/>
                          <a:pt x="77" y="4"/>
                        </a:cubicBezTo>
                        <a:cubicBezTo>
                          <a:pt x="78" y="3"/>
                          <a:pt x="78" y="2"/>
                          <a:pt x="77" y="1"/>
                        </a:cubicBezTo>
                        <a:cubicBezTo>
                          <a:pt x="76" y="0"/>
                          <a:pt x="75" y="0"/>
                          <a:pt x="74" y="0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63"/>
                          <a:pt x="71" y="63"/>
                          <a:pt x="71" y="63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8" y="69"/>
                          <a:pt x="70" y="71"/>
                          <a:pt x="70" y="74"/>
                        </a:cubicBezTo>
                        <a:cubicBezTo>
                          <a:pt x="70" y="76"/>
                          <a:pt x="68" y="78"/>
                          <a:pt x="65" y="78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lnTo>
                          <a:pt x="73" y="91"/>
                        </a:lnTo>
                        <a:close/>
                        <a:moveTo>
                          <a:pt x="65" y="7"/>
                        </a:moveTo>
                        <a:cubicBezTo>
                          <a:pt x="63" y="9"/>
                          <a:pt x="63" y="9"/>
                          <a:pt x="63" y="9"/>
                        </a:cubicBezTo>
                        <a:cubicBezTo>
                          <a:pt x="62" y="9"/>
                          <a:pt x="61" y="8"/>
                          <a:pt x="60" y="8"/>
                        </a:cubicBezTo>
                        <a:cubicBezTo>
                          <a:pt x="59" y="8"/>
                          <a:pt x="58" y="9"/>
                          <a:pt x="57" y="9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3" y="12"/>
                          <a:pt x="53" y="12"/>
                          <a:pt x="53" y="12"/>
                        </a:cubicBezTo>
                        <a:cubicBezTo>
                          <a:pt x="52" y="13"/>
                          <a:pt x="52" y="15"/>
                          <a:pt x="52" y="16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lose/>
                        <a:moveTo>
                          <a:pt x="50" y="84"/>
                        </a:moveTo>
                        <a:cubicBezTo>
                          <a:pt x="63" y="84"/>
                          <a:pt x="63" y="84"/>
                          <a:pt x="63" y="84"/>
                        </a:cubicBezTo>
                        <a:cubicBezTo>
                          <a:pt x="63" y="91"/>
                          <a:pt x="63" y="91"/>
                          <a:pt x="63" y="91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3" y="78"/>
                          <a:pt x="61" y="76"/>
                          <a:pt x="61" y="74"/>
                        </a:cubicBezTo>
                        <a:cubicBezTo>
                          <a:pt x="61" y="74"/>
                          <a:pt x="61" y="74"/>
                          <a:pt x="61" y="74"/>
                        </a:cubicBezTo>
                        <a:cubicBezTo>
                          <a:pt x="61" y="71"/>
                          <a:pt x="63" y="69"/>
                          <a:pt x="65" y="69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3" y="69"/>
                          <a:pt x="55" y="71"/>
                          <a:pt x="55" y="74"/>
                        </a:cubicBezTo>
                        <a:cubicBezTo>
                          <a:pt x="55" y="76"/>
                          <a:pt x="53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lnTo>
                          <a:pt x="50" y="84"/>
                        </a:lnTo>
                        <a:close/>
                        <a:moveTo>
                          <a:pt x="50" y="4"/>
                        </a:moveTo>
                        <a:cubicBezTo>
                          <a:pt x="46" y="0"/>
                          <a:pt x="46" y="0"/>
                          <a:pt x="46" y="0"/>
                        </a:cubicBezTo>
                        <a:cubicBezTo>
                          <a:pt x="45" y="0"/>
                          <a:pt x="43" y="0"/>
                          <a:pt x="42" y="1"/>
                        </a:cubicBezTo>
                        <a:cubicBezTo>
                          <a:pt x="42" y="2"/>
                          <a:pt x="42" y="3"/>
                          <a:pt x="43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lose/>
                        <a:moveTo>
                          <a:pt x="50" y="16"/>
                        </a:move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lose/>
                        <a:moveTo>
                          <a:pt x="39" y="84"/>
                        </a:move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48" y="78"/>
                          <a:pt x="46" y="76"/>
                          <a:pt x="46" y="74"/>
                        </a:cubicBezTo>
                        <a:cubicBezTo>
                          <a:pt x="46" y="71"/>
                          <a:pt x="48" y="69"/>
                          <a:pt x="50" y="69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lnTo>
                          <a:pt x="39" y="84"/>
                        </a:lnTo>
                        <a:close/>
                        <a:moveTo>
                          <a:pt x="39" y="16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84"/>
                          <a:pt x="0" y="84"/>
                          <a:pt x="0" y="84"/>
                        </a:cubicBezTo>
                        <a:cubicBezTo>
                          <a:pt x="6" y="84"/>
                          <a:pt x="6" y="84"/>
                          <a:pt x="6" y="84"/>
                        </a:cubicBezTo>
                        <a:cubicBezTo>
                          <a:pt x="6" y="91"/>
                          <a:pt x="6" y="91"/>
                          <a:pt x="6" y="91"/>
                        </a:cubicBezTo>
                        <a:cubicBezTo>
                          <a:pt x="16" y="91"/>
                          <a:pt x="16" y="91"/>
                          <a:pt x="16" y="91"/>
                        </a:cubicBezTo>
                        <a:cubicBezTo>
                          <a:pt x="16" y="84"/>
                          <a:pt x="16" y="84"/>
                          <a:pt x="16" y="84"/>
                        </a:cubicBezTo>
                        <a:cubicBezTo>
                          <a:pt x="39" y="84"/>
                          <a:pt x="39" y="84"/>
                          <a:pt x="39" y="84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cubicBezTo>
                          <a:pt x="7" y="63"/>
                          <a:pt x="7" y="63"/>
                          <a:pt x="7" y="6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lnTo>
                          <a:pt x="39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" name="Freeform: Shape 135"/>
                  <p:cNvSpPr>
                    <a:spLocks/>
                  </p:cNvSpPr>
                  <p:nvPr/>
                </p:nvSpPr>
                <p:spPr bwMode="auto">
                  <a:xfrm>
                    <a:off x="6110800" y="1687916"/>
                    <a:ext cx="208320" cy="122541"/>
                  </a:xfrm>
                  <a:custGeom>
                    <a:avLst/>
                    <a:gdLst>
                      <a:gd name="T0" fmla="*/ 170 w 170"/>
                      <a:gd name="T1" fmla="*/ 0 h 100"/>
                      <a:gd name="T2" fmla="*/ 11 w 170"/>
                      <a:gd name="T3" fmla="*/ 0 h 100"/>
                      <a:gd name="T4" fmla="*/ 11 w 170"/>
                      <a:gd name="T5" fmla="*/ 28 h 100"/>
                      <a:gd name="T6" fmla="*/ 0 w 170"/>
                      <a:gd name="T7" fmla="*/ 28 h 100"/>
                      <a:gd name="T8" fmla="*/ 0 w 170"/>
                      <a:gd name="T9" fmla="*/ 72 h 100"/>
                      <a:gd name="T10" fmla="*/ 11 w 170"/>
                      <a:gd name="T11" fmla="*/ 72 h 100"/>
                      <a:gd name="T12" fmla="*/ 11 w 170"/>
                      <a:gd name="T13" fmla="*/ 100 h 100"/>
                      <a:gd name="T14" fmla="*/ 170 w 170"/>
                      <a:gd name="T15" fmla="*/ 100 h 100"/>
                      <a:gd name="T16" fmla="*/ 170 w 170"/>
                      <a:gd name="T17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0" h="100">
                        <a:moveTo>
                          <a:pt x="170" y="0"/>
                        </a:moveTo>
                        <a:lnTo>
                          <a:pt x="11" y="0"/>
                        </a:lnTo>
                        <a:lnTo>
                          <a:pt x="11" y="28"/>
                        </a:lnTo>
                        <a:lnTo>
                          <a:pt x="0" y="28"/>
                        </a:lnTo>
                        <a:lnTo>
                          <a:pt x="0" y="72"/>
                        </a:lnTo>
                        <a:lnTo>
                          <a:pt x="11" y="72"/>
                        </a:lnTo>
                        <a:lnTo>
                          <a:pt x="11" y="100"/>
                        </a:lnTo>
                        <a:lnTo>
                          <a:pt x="170" y="100"/>
                        </a:lnTo>
                        <a:lnTo>
                          <a:pt x="17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" name="Oval 136"/>
                  <p:cNvSpPr>
                    <a:spLocks/>
                  </p:cNvSpPr>
                  <p:nvPr/>
                </p:nvSpPr>
                <p:spPr bwMode="auto">
                  <a:xfrm>
                    <a:off x="5983357" y="1709973"/>
                    <a:ext cx="66172" cy="66172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" name="Freeform: Shape 137"/>
                  <p:cNvSpPr>
                    <a:spLocks/>
                  </p:cNvSpPr>
                  <p:nvPr/>
                </p:nvSpPr>
                <p:spPr bwMode="auto">
                  <a:xfrm>
                    <a:off x="5925763" y="1660957"/>
                    <a:ext cx="176459" cy="330861"/>
                  </a:xfrm>
                  <a:custGeom>
                    <a:avLst/>
                    <a:gdLst>
                      <a:gd name="T0" fmla="*/ 20 w 40"/>
                      <a:gd name="T1" fmla="*/ 75 h 75"/>
                      <a:gd name="T2" fmla="*/ 40 w 40"/>
                      <a:gd name="T3" fmla="*/ 75 h 75"/>
                      <a:gd name="T4" fmla="*/ 40 w 40"/>
                      <a:gd name="T5" fmla="*/ 26 h 75"/>
                      <a:gd name="T6" fmla="*/ 40 w 40"/>
                      <a:gd name="T7" fmla="*/ 14 h 75"/>
                      <a:gd name="T8" fmla="*/ 40 w 40"/>
                      <a:gd name="T9" fmla="*/ 0 h 75"/>
                      <a:gd name="T10" fmla="*/ 20 w 40"/>
                      <a:gd name="T11" fmla="*/ 0 h 75"/>
                      <a:gd name="T12" fmla="*/ 20 w 40"/>
                      <a:gd name="T13" fmla="*/ 4 h 75"/>
                      <a:gd name="T14" fmla="*/ 35 w 40"/>
                      <a:gd name="T15" fmla="*/ 19 h 75"/>
                      <a:gd name="T16" fmla="*/ 20 w 40"/>
                      <a:gd name="T17" fmla="*/ 33 h 75"/>
                      <a:gd name="T18" fmla="*/ 20 w 40"/>
                      <a:gd name="T19" fmla="*/ 75 h 75"/>
                      <a:gd name="T20" fmla="*/ 0 w 40"/>
                      <a:gd name="T21" fmla="*/ 75 h 75"/>
                      <a:gd name="T22" fmla="*/ 20 w 40"/>
                      <a:gd name="T23" fmla="*/ 75 h 75"/>
                      <a:gd name="T24" fmla="*/ 20 w 40"/>
                      <a:gd name="T25" fmla="*/ 33 h 75"/>
                      <a:gd name="T26" fmla="*/ 20 w 40"/>
                      <a:gd name="T27" fmla="*/ 33 h 75"/>
                      <a:gd name="T28" fmla="*/ 5 w 40"/>
                      <a:gd name="T29" fmla="*/ 19 h 75"/>
                      <a:gd name="T30" fmla="*/ 20 w 40"/>
                      <a:gd name="T31" fmla="*/ 4 h 75"/>
                      <a:gd name="T32" fmla="*/ 20 w 40"/>
                      <a:gd name="T33" fmla="*/ 4 h 75"/>
                      <a:gd name="T34" fmla="*/ 20 w 40"/>
                      <a:gd name="T35" fmla="*/ 4 h 75"/>
                      <a:gd name="T36" fmla="*/ 20 w 40"/>
                      <a:gd name="T37" fmla="*/ 0 h 75"/>
                      <a:gd name="T38" fmla="*/ 0 w 40"/>
                      <a:gd name="T39" fmla="*/ 0 h 75"/>
                      <a:gd name="T40" fmla="*/ 0 w 40"/>
                      <a:gd name="T4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0" h="75">
                        <a:moveTo>
                          <a:pt x="20" y="75"/>
                        </a:moveTo>
                        <a:cubicBezTo>
                          <a:pt x="40" y="75"/>
                          <a:pt x="40" y="75"/>
                          <a:pt x="40" y="75"/>
                        </a:cubicBezTo>
                        <a:cubicBezTo>
                          <a:pt x="40" y="26"/>
                          <a:pt x="40" y="26"/>
                          <a:pt x="40" y="26"/>
                        </a:cubicBezTo>
                        <a:cubicBezTo>
                          <a:pt x="40" y="14"/>
                          <a:pt x="40" y="14"/>
                          <a:pt x="40" y="14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8" y="4"/>
                          <a:pt x="35" y="10"/>
                          <a:pt x="35" y="19"/>
                        </a:cubicBezTo>
                        <a:cubicBezTo>
                          <a:pt x="35" y="27"/>
                          <a:pt x="28" y="33"/>
                          <a:pt x="20" y="33"/>
                        </a:cubicBezTo>
                        <a:lnTo>
                          <a:pt x="20" y="75"/>
                        </a:lnTo>
                        <a:close/>
                        <a:moveTo>
                          <a:pt x="0" y="75"/>
                        </a:moveTo>
                        <a:cubicBezTo>
                          <a:pt x="20" y="75"/>
                          <a:pt x="20" y="75"/>
                          <a:pt x="20" y="75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12" y="33"/>
                          <a:pt x="5" y="27"/>
                          <a:pt x="5" y="19"/>
                        </a:cubicBezTo>
                        <a:cubicBezTo>
                          <a:pt x="5" y="10"/>
                          <a:pt x="12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" name="Freeform: Shape 138"/>
                  <p:cNvSpPr>
                    <a:spLocks/>
                  </p:cNvSpPr>
                  <p:nvPr/>
                </p:nvSpPr>
                <p:spPr bwMode="auto">
                  <a:xfrm>
                    <a:off x="5360848" y="4169377"/>
                    <a:ext cx="202193" cy="203419"/>
                  </a:xfrm>
                  <a:custGeom>
                    <a:avLst/>
                    <a:gdLst>
                      <a:gd name="T0" fmla="*/ 41 w 46"/>
                      <a:gd name="T1" fmla="*/ 32 h 46"/>
                      <a:gd name="T2" fmla="*/ 43 w 46"/>
                      <a:gd name="T3" fmla="*/ 34 h 46"/>
                      <a:gd name="T4" fmla="*/ 38 w 46"/>
                      <a:gd name="T5" fmla="*/ 41 h 46"/>
                      <a:gd name="T6" fmla="*/ 35 w 46"/>
                      <a:gd name="T7" fmla="*/ 38 h 46"/>
                      <a:gd name="T8" fmla="*/ 29 w 46"/>
                      <a:gd name="T9" fmla="*/ 42 h 46"/>
                      <a:gd name="T10" fmla="*/ 29 w 46"/>
                      <a:gd name="T11" fmla="*/ 45 h 46"/>
                      <a:gd name="T12" fmla="*/ 23 w 46"/>
                      <a:gd name="T13" fmla="*/ 45 h 46"/>
                      <a:gd name="T14" fmla="*/ 23 w 46"/>
                      <a:gd name="T15" fmla="*/ 36 h 46"/>
                      <a:gd name="T16" fmla="*/ 33 w 46"/>
                      <a:gd name="T17" fmla="*/ 31 h 46"/>
                      <a:gd name="T18" fmla="*/ 32 w 46"/>
                      <a:gd name="T19" fmla="*/ 13 h 46"/>
                      <a:gd name="T20" fmla="*/ 32 w 46"/>
                      <a:gd name="T21" fmla="*/ 13 h 46"/>
                      <a:gd name="T22" fmla="*/ 27 w 46"/>
                      <a:gd name="T23" fmla="*/ 10 h 46"/>
                      <a:gd name="T24" fmla="*/ 23 w 46"/>
                      <a:gd name="T25" fmla="*/ 10 h 46"/>
                      <a:gd name="T26" fmla="*/ 23 w 46"/>
                      <a:gd name="T27" fmla="*/ 0 h 46"/>
                      <a:gd name="T28" fmla="*/ 26 w 46"/>
                      <a:gd name="T29" fmla="*/ 0 h 46"/>
                      <a:gd name="T30" fmla="*/ 26 w 46"/>
                      <a:gd name="T31" fmla="*/ 3 h 46"/>
                      <a:gd name="T32" fmla="*/ 32 w 46"/>
                      <a:gd name="T33" fmla="*/ 5 h 46"/>
                      <a:gd name="T34" fmla="*/ 35 w 46"/>
                      <a:gd name="T35" fmla="*/ 3 h 46"/>
                      <a:gd name="T36" fmla="*/ 41 w 46"/>
                      <a:gd name="T37" fmla="*/ 8 h 46"/>
                      <a:gd name="T38" fmla="*/ 39 w 46"/>
                      <a:gd name="T39" fmla="*/ 11 h 46"/>
                      <a:gd name="T40" fmla="*/ 42 w 46"/>
                      <a:gd name="T41" fmla="*/ 17 h 46"/>
                      <a:gd name="T42" fmla="*/ 45 w 46"/>
                      <a:gd name="T43" fmla="*/ 17 h 46"/>
                      <a:gd name="T44" fmla="*/ 46 w 46"/>
                      <a:gd name="T45" fmla="*/ 25 h 46"/>
                      <a:gd name="T46" fmla="*/ 43 w 46"/>
                      <a:gd name="T47" fmla="*/ 25 h 46"/>
                      <a:gd name="T48" fmla="*/ 41 w 46"/>
                      <a:gd name="T49" fmla="*/ 32 h 46"/>
                      <a:gd name="T50" fmla="*/ 23 w 46"/>
                      <a:gd name="T51" fmla="*/ 45 h 46"/>
                      <a:gd name="T52" fmla="*/ 21 w 46"/>
                      <a:gd name="T53" fmla="*/ 46 h 46"/>
                      <a:gd name="T54" fmla="*/ 21 w 46"/>
                      <a:gd name="T55" fmla="*/ 42 h 46"/>
                      <a:gd name="T56" fmla="*/ 14 w 46"/>
                      <a:gd name="T57" fmla="*/ 40 h 46"/>
                      <a:gd name="T58" fmla="*/ 12 w 46"/>
                      <a:gd name="T59" fmla="*/ 43 h 46"/>
                      <a:gd name="T60" fmla="*/ 6 w 46"/>
                      <a:gd name="T61" fmla="*/ 37 h 46"/>
                      <a:gd name="T62" fmla="*/ 8 w 46"/>
                      <a:gd name="T63" fmla="*/ 35 h 46"/>
                      <a:gd name="T64" fmla="*/ 5 w 46"/>
                      <a:gd name="T65" fmla="*/ 29 h 46"/>
                      <a:gd name="T66" fmla="*/ 1 w 46"/>
                      <a:gd name="T67" fmla="*/ 29 h 46"/>
                      <a:gd name="T68" fmla="*/ 0 w 46"/>
                      <a:gd name="T69" fmla="*/ 21 h 46"/>
                      <a:gd name="T70" fmla="*/ 4 w 46"/>
                      <a:gd name="T71" fmla="*/ 20 h 46"/>
                      <a:gd name="T72" fmla="*/ 6 w 46"/>
                      <a:gd name="T73" fmla="*/ 14 h 46"/>
                      <a:gd name="T74" fmla="*/ 3 w 46"/>
                      <a:gd name="T75" fmla="*/ 12 h 46"/>
                      <a:gd name="T76" fmla="*/ 9 w 46"/>
                      <a:gd name="T77" fmla="*/ 5 h 46"/>
                      <a:gd name="T78" fmla="*/ 11 w 46"/>
                      <a:gd name="T79" fmla="*/ 7 h 46"/>
                      <a:gd name="T80" fmla="*/ 17 w 46"/>
                      <a:gd name="T81" fmla="*/ 4 h 46"/>
                      <a:gd name="T82" fmla="*/ 17 w 46"/>
                      <a:gd name="T83" fmla="*/ 1 h 46"/>
                      <a:gd name="T84" fmla="*/ 23 w 46"/>
                      <a:gd name="T85" fmla="*/ 0 h 46"/>
                      <a:gd name="T86" fmla="*/ 23 w 46"/>
                      <a:gd name="T87" fmla="*/ 10 h 46"/>
                      <a:gd name="T88" fmla="*/ 13 w 46"/>
                      <a:gd name="T89" fmla="*/ 14 h 46"/>
                      <a:gd name="T90" fmla="*/ 15 w 46"/>
                      <a:gd name="T91" fmla="*/ 33 h 46"/>
                      <a:gd name="T92" fmla="*/ 19 w 46"/>
                      <a:gd name="T93" fmla="*/ 35 h 46"/>
                      <a:gd name="T94" fmla="*/ 23 w 46"/>
                      <a:gd name="T95" fmla="*/ 36 h 46"/>
                      <a:gd name="T96" fmla="*/ 23 w 46"/>
                      <a:gd name="T97" fmla="*/ 45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6" h="46">
                        <a:moveTo>
                          <a:pt x="41" y="32"/>
                        </a:moveTo>
                        <a:cubicBezTo>
                          <a:pt x="43" y="34"/>
                          <a:pt x="43" y="34"/>
                          <a:pt x="43" y="34"/>
                        </a:cubicBezTo>
                        <a:cubicBezTo>
                          <a:pt x="38" y="41"/>
                          <a:pt x="38" y="41"/>
                          <a:pt x="38" y="41"/>
                        </a:cubicBezTo>
                        <a:cubicBezTo>
                          <a:pt x="35" y="38"/>
                          <a:pt x="35" y="38"/>
                          <a:pt x="35" y="38"/>
                        </a:cubicBezTo>
                        <a:cubicBezTo>
                          <a:pt x="33" y="40"/>
                          <a:pt x="31" y="41"/>
                          <a:pt x="29" y="42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3" y="45"/>
                          <a:pt x="23" y="45"/>
                          <a:pt x="23" y="45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7" y="36"/>
                          <a:pt x="31" y="34"/>
                          <a:pt x="33" y="31"/>
                        </a:cubicBezTo>
                        <a:cubicBezTo>
                          <a:pt x="38" y="26"/>
                          <a:pt x="37" y="17"/>
                          <a:pt x="32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0" y="12"/>
                          <a:pt x="29" y="11"/>
                          <a:pt x="27" y="10"/>
                        </a:cubicBezTo>
                        <a:cubicBezTo>
                          <a:pt x="26" y="10"/>
                          <a:pt x="25" y="10"/>
                          <a:pt x="23" y="1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8" y="4"/>
                          <a:pt x="30" y="4"/>
                          <a:pt x="32" y="5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41" y="8"/>
                          <a:pt x="41" y="8"/>
                          <a:pt x="41" y="8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40" y="13"/>
                          <a:pt x="41" y="15"/>
                          <a:pt x="42" y="17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6" y="25"/>
                          <a:pt x="46" y="25"/>
                          <a:pt x="46" y="25"/>
                        </a:cubicBezTo>
                        <a:cubicBezTo>
                          <a:pt x="43" y="25"/>
                          <a:pt x="43" y="25"/>
                          <a:pt x="43" y="25"/>
                        </a:cubicBezTo>
                        <a:cubicBezTo>
                          <a:pt x="42" y="28"/>
                          <a:pt x="42" y="30"/>
                          <a:pt x="41" y="32"/>
                        </a:cubicBezTo>
                        <a:close/>
                        <a:moveTo>
                          <a:pt x="23" y="45"/>
                        </a:moveTo>
                        <a:cubicBezTo>
                          <a:pt x="21" y="46"/>
                          <a:pt x="21" y="46"/>
                          <a:pt x="21" y="46"/>
                        </a:cubicBezTo>
                        <a:cubicBezTo>
                          <a:pt x="21" y="42"/>
                          <a:pt x="21" y="42"/>
                          <a:pt x="21" y="42"/>
                        </a:cubicBezTo>
                        <a:cubicBezTo>
                          <a:pt x="18" y="42"/>
                          <a:pt x="16" y="41"/>
                          <a:pt x="14" y="40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6" y="37"/>
                          <a:pt x="6" y="37"/>
                          <a:pt x="6" y="37"/>
                        </a:cubicBezTo>
                        <a:cubicBezTo>
                          <a:pt x="8" y="35"/>
                          <a:pt x="8" y="35"/>
                          <a:pt x="8" y="35"/>
                        </a:cubicBezTo>
                        <a:cubicBezTo>
                          <a:pt x="6" y="33"/>
                          <a:pt x="5" y="31"/>
                          <a:pt x="5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4" y="20"/>
                          <a:pt x="4" y="20"/>
                          <a:pt x="4" y="20"/>
                        </a:cubicBezTo>
                        <a:cubicBezTo>
                          <a:pt x="4" y="18"/>
                          <a:pt x="5" y="16"/>
                          <a:pt x="6" y="14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3" y="6"/>
                          <a:pt x="15" y="5"/>
                          <a:pt x="17" y="4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3" y="10"/>
                          <a:pt x="23" y="10"/>
                          <a:pt x="23" y="10"/>
                        </a:cubicBezTo>
                        <a:cubicBezTo>
                          <a:pt x="19" y="10"/>
                          <a:pt x="16" y="11"/>
                          <a:pt x="13" y="14"/>
                        </a:cubicBezTo>
                        <a:cubicBezTo>
                          <a:pt x="9" y="20"/>
                          <a:pt x="9" y="28"/>
                          <a:pt x="15" y="33"/>
                        </a:cubicBezTo>
                        <a:cubicBezTo>
                          <a:pt x="16" y="34"/>
                          <a:pt x="18" y="35"/>
                          <a:pt x="19" y="35"/>
                        </a:cubicBezTo>
                        <a:cubicBezTo>
                          <a:pt x="21" y="36"/>
                          <a:pt x="22" y="36"/>
                          <a:pt x="23" y="36"/>
                        </a:cubicBezTo>
                        <a:lnTo>
                          <a:pt x="23" y="4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" name="Freeform: Shape 139"/>
                  <p:cNvSpPr>
                    <a:spLocks/>
                  </p:cNvSpPr>
                  <p:nvPr/>
                </p:nvSpPr>
                <p:spPr bwMode="auto">
                  <a:xfrm>
                    <a:off x="6066685" y="3104493"/>
                    <a:ext cx="208320" cy="398259"/>
                  </a:xfrm>
                  <a:custGeom>
                    <a:avLst/>
                    <a:gdLst>
                      <a:gd name="T0" fmla="*/ 24 w 47"/>
                      <a:gd name="T1" fmla="*/ 90 h 90"/>
                      <a:gd name="T2" fmla="*/ 47 w 47"/>
                      <a:gd name="T3" fmla="*/ 90 h 90"/>
                      <a:gd name="T4" fmla="*/ 47 w 47"/>
                      <a:gd name="T5" fmla="*/ 0 h 90"/>
                      <a:gd name="T6" fmla="*/ 24 w 47"/>
                      <a:gd name="T7" fmla="*/ 0 h 90"/>
                      <a:gd name="T8" fmla="*/ 24 w 47"/>
                      <a:gd name="T9" fmla="*/ 5 h 90"/>
                      <a:gd name="T10" fmla="*/ 42 w 47"/>
                      <a:gd name="T11" fmla="*/ 5 h 90"/>
                      <a:gd name="T12" fmla="*/ 42 w 47"/>
                      <a:gd name="T13" fmla="*/ 23 h 90"/>
                      <a:gd name="T14" fmla="*/ 24 w 47"/>
                      <a:gd name="T15" fmla="*/ 23 h 90"/>
                      <a:gd name="T16" fmla="*/ 24 w 47"/>
                      <a:gd name="T17" fmla="*/ 27 h 90"/>
                      <a:gd name="T18" fmla="*/ 42 w 47"/>
                      <a:gd name="T19" fmla="*/ 27 h 90"/>
                      <a:gd name="T20" fmla="*/ 42 w 47"/>
                      <a:gd name="T21" fmla="*/ 44 h 90"/>
                      <a:gd name="T22" fmla="*/ 24 w 47"/>
                      <a:gd name="T23" fmla="*/ 44 h 90"/>
                      <a:gd name="T24" fmla="*/ 24 w 47"/>
                      <a:gd name="T25" fmla="*/ 51 h 90"/>
                      <a:gd name="T26" fmla="*/ 24 w 47"/>
                      <a:gd name="T27" fmla="*/ 51 h 90"/>
                      <a:gd name="T28" fmla="*/ 29 w 47"/>
                      <a:gd name="T29" fmla="*/ 57 h 90"/>
                      <a:gd name="T30" fmla="*/ 24 w 47"/>
                      <a:gd name="T31" fmla="*/ 62 h 90"/>
                      <a:gd name="T32" fmla="*/ 24 w 47"/>
                      <a:gd name="T33" fmla="*/ 62 h 90"/>
                      <a:gd name="T34" fmla="*/ 24 w 47"/>
                      <a:gd name="T35" fmla="*/ 62 h 90"/>
                      <a:gd name="T36" fmla="*/ 24 w 47"/>
                      <a:gd name="T37" fmla="*/ 71 h 90"/>
                      <a:gd name="T38" fmla="*/ 24 w 47"/>
                      <a:gd name="T39" fmla="*/ 71 h 90"/>
                      <a:gd name="T40" fmla="*/ 29 w 47"/>
                      <a:gd name="T41" fmla="*/ 77 h 90"/>
                      <a:gd name="T42" fmla="*/ 24 w 47"/>
                      <a:gd name="T43" fmla="*/ 82 h 90"/>
                      <a:gd name="T44" fmla="*/ 24 w 47"/>
                      <a:gd name="T45" fmla="*/ 82 h 90"/>
                      <a:gd name="T46" fmla="*/ 24 w 47"/>
                      <a:gd name="T47" fmla="*/ 82 h 90"/>
                      <a:gd name="T48" fmla="*/ 24 w 47"/>
                      <a:gd name="T49" fmla="*/ 90 h 90"/>
                      <a:gd name="T50" fmla="*/ 0 w 47"/>
                      <a:gd name="T51" fmla="*/ 90 h 90"/>
                      <a:gd name="T52" fmla="*/ 24 w 47"/>
                      <a:gd name="T53" fmla="*/ 90 h 90"/>
                      <a:gd name="T54" fmla="*/ 24 w 47"/>
                      <a:gd name="T55" fmla="*/ 82 h 90"/>
                      <a:gd name="T56" fmla="*/ 18 w 47"/>
                      <a:gd name="T57" fmla="*/ 77 h 90"/>
                      <a:gd name="T58" fmla="*/ 24 w 47"/>
                      <a:gd name="T59" fmla="*/ 71 h 90"/>
                      <a:gd name="T60" fmla="*/ 24 w 47"/>
                      <a:gd name="T61" fmla="*/ 62 h 90"/>
                      <a:gd name="T62" fmla="*/ 18 w 47"/>
                      <a:gd name="T63" fmla="*/ 57 h 90"/>
                      <a:gd name="T64" fmla="*/ 24 w 47"/>
                      <a:gd name="T65" fmla="*/ 51 h 90"/>
                      <a:gd name="T66" fmla="*/ 24 w 47"/>
                      <a:gd name="T67" fmla="*/ 44 h 90"/>
                      <a:gd name="T68" fmla="*/ 5 w 47"/>
                      <a:gd name="T69" fmla="*/ 44 h 90"/>
                      <a:gd name="T70" fmla="*/ 5 w 47"/>
                      <a:gd name="T71" fmla="*/ 27 h 90"/>
                      <a:gd name="T72" fmla="*/ 5 w 47"/>
                      <a:gd name="T73" fmla="*/ 27 h 90"/>
                      <a:gd name="T74" fmla="*/ 24 w 47"/>
                      <a:gd name="T75" fmla="*/ 27 h 90"/>
                      <a:gd name="T76" fmla="*/ 24 w 47"/>
                      <a:gd name="T77" fmla="*/ 23 h 90"/>
                      <a:gd name="T78" fmla="*/ 5 w 47"/>
                      <a:gd name="T79" fmla="*/ 23 h 90"/>
                      <a:gd name="T80" fmla="*/ 5 w 47"/>
                      <a:gd name="T81" fmla="*/ 5 h 90"/>
                      <a:gd name="T82" fmla="*/ 5 w 47"/>
                      <a:gd name="T83" fmla="*/ 5 h 90"/>
                      <a:gd name="T84" fmla="*/ 24 w 47"/>
                      <a:gd name="T85" fmla="*/ 5 h 90"/>
                      <a:gd name="T86" fmla="*/ 24 w 47"/>
                      <a:gd name="T87" fmla="*/ 0 h 90"/>
                      <a:gd name="T88" fmla="*/ 0 w 47"/>
                      <a:gd name="T89" fmla="*/ 0 h 90"/>
                      <a:gd name="T90" fmla="*/ 0 w 47"/>
                      <a:gd name="T91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47" h="90">
                        <a:moveTo>
                          <a:pt x="24" y="90"/>
                        </a:moveTo>
                        <a:cubicBezTo>
                          <a:pt x="47" y="90"/>
                          <a:pt x="47" y="90"/>
                          <a:pt x="47" y="90"/>
                        </a:cubicBezTo>
                        <a:cubicBezTo>
                          <a:pt x="47" y="0"/>
                          <a:pt x="47" y="0"/>
                          <a:pt x="47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42" y="5"/>
                          <a:pt x="42" y="5"/>
                          <a:pt x="42" y="5"/>
                        </a:cubicBezTo>
                        <a:cubicBezTo>
                          <a:pt x="42" y="23"/>
                          <a:pt x="42" y="23"/>
                          <a:pt x="42" y="23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42" y="27"/>
                          <a:pt x="42" y="27"/>
                          <a:pt x="42" y="27"/>
                        </a:cubicBezTo>
                        <a:cubicBezTo>
                          <a:pt x="42" y="44"/>
                          <a:pt x="42" y="44"/>
                          <a:pt x="42" y="44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7" y="51"/>
                          <a:pt x="29" y="54"/>
                          <a:pt x="29" y="57"/>
                        </a:cubicBezTo>
                        <a:cubicBezTo>
                          <a:pt x="29" y="60"/>
                          <a:pt x="27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7" y="71"/>
                          <a:pt x="29" y="74"/>
                          <a:pt x="29" y="77"/>
                        </a:cubicBezTo>
                        <a:cubicBezTo>
                          <a:pt x="29" y="80"/>
                          <a:pt x="27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lnTo>
                          <a:pt x="24" y="90"/>
                        </a:lnTo>
                        <a:close/>
                        <a:moveTo>
                          <a:pt x="0" y="90"/>
                        </a:moveTo>
                        <a:cubicBezTo>
                          <a:pt x="24" y="90"/>
                          <a:pt x="24" y="90"/>
                          <a:pt x="24" y="90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1" y="82"/>
                          <a:pt x="18" y="80"/>
                          <a:pt x="18" y="77"/>
                        </a:cubicBezTo>
                        <a:cubicBezTo>
                          <a:pt x="18" y="74"/>
                          <a:pt x="21" y="71"/>
                          <a:pt x="24" y="71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1" y="62"/>
                          <a:pt x="18" y="60"/>
                          <a:pt x="18" y="57"/>
                        </a:cubicBezTo>
                        <a:cubicBezTo>
                          <a:pt x="18" y="54"/>
                          <a:pt x="21" y="51"/>
                          <a:pt x="24" y="51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5" y="44"/>
                          <a:pt x="5" y="44"/>
                          <a:pt x="5" y="44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5" y="23"/>
                          <a:pt x="5" y="23"/>
                          <a:pt x="5" y="23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" name="Freeform: Shape 140"/>
                  <p:cNvSpPr>
                    <a:spLocks/>
                  </p:cNvSpPr>
                  <p:nvPr/>
                </p:nvSpPr>
                <p:spPr bwMode="auto">
                  <a:xfrm>
                    <a:off x="6292161" y="3104493"/>
                    <a:ext cx="83328" cy="398259"/>
                  </a:xfrm>
                  <a:custGeom>
                    <a:avLst/>
                    <a:gdLst>
                      <a:gd name="T0" fmla="*/ 68 w 68"/>
                      <a:gd name="T1" fmla="*/ 307 h 325"/>
                      <a:gd name="T2" fmla="*/ 68 w 68"/>
                      <a:gd name="T3" fmla="*/ 55 h 325"/>
                      <a:gd name="T4" fmla="*/ 0 w 68"/>
                      <a:gd name="T5" fmla="*/ 0 h 325"/>
                      <a:gd name="T6" fmla="*/ 0 w 68"/>
                      <a:gd name="T7" fmla="*/ 325 h 325"/>
                      <a:gd name="T8" fmla="*/ 68 w 68"/>
                      <a:gd name="T9" fmla="*/ 307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8" h="325">
                        <a:moveTo>
                          <a:pt x="68" y="307"/>
                        </a:moveTo>
                        <a:lnTo>
                          <a:pt x="68" y="55"/>
                        </a:lnTo>
                        <a:lnTo>
                          <a:pt x="0" y="0"/>
                        </a:lnTo>
                        <a:lnTo>
                          <a:pt x="0" y="325"/>
                        </a:lnTo>
                        <a:lnTo>
                          <a:pt x="68" y="30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" name="Rectangle 141"/>
                  <p:cNvSpPr>
                    <a:spLocks/>
                  </p:cNvSpPr>
                  <p:nvPr/>
                </p:nvSpPr>
                <p:spPr bwMode="auto">
                  <a:xfrm>
                    <a:off x="6102222" y="3140030"/>
                    <a:ext cx="140922" cy="5391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" name="Rectangle 142"/>
                  <p:cNvSpPr>
                    <a:spLocks/>
                  </p:cNvSpPr>
                  <p:nvPr/>
                </p:nvSpPr>
                <p:spPr bwMode="auto">
                  <a:xfrm>
                    <a:off x="6102222" y="3233161"/>
                    <a:ext cx="140922" cy="5269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" name="Freeform: Shape 143"/>
                  <p:cNvSpPr>
                    <a:spLocks/>
                  </p:cNvSpPr>
                  <p:nvPr/>
                </p:nvSpPr>
                <p:spPr bwMode="auto">
                  <a:xfrm>
                    <a:off x="6300739" y="1872953"/>
                    <a:ext cx="140922" cy="238955"/>
                  </a:xfrm>
                  <a:custGeom>
                    <a:avLst/>
                    <a:gdLst>
                      <a:gd name="T0" fmla="*/ 0 w 32"/>
                      <a:gd name="T1" fmla="*/ 37 h 54"/>
                      <a:gd name="T2" fmla="*/ 0 w 32"/>
                      <a:gd name="T3" fmla="*/ 45 h 54"/>
                      <a:gd name="T4" fmla="*/ 9 w 32"/>
                      <a:gd name="T5" fmla="*/ 54 h 54"/>
                      <a:gd name="T6" fmla="*/ 23 w 32"/>
                      <a:gd name="T7" fmla="*/ 54 h 54"/>
                      <a:gd name="T8" fmla="*/ 32 w 32"/>
                      <a:gd name="T9" fmla="*/ 45 h 54"/>
                      <a:gd name="T10" fmla="*/ 32 w 32"/>
                      <a:gd name="T11" fmla="*/ 37 h 54"/>
                      <a:gd name="T12" fmla="*/ 20 w 32"/>
                      <a:gd name="T13" fmla="*/ 37 h 54"/>
                      <a:gd name="T14" fmla="*/ 20 w 32"/>
                      <a:gd name="T15" fmla="*/ 30 h 54"/>
                      <a:gd name="T16" fmla="*/ 32 w 32"/>
                      <a:gd name="T17" fmla="*/ 30 h 54"/>
                      <a:gd name="T18" fmla="*/ 32 w 32"/>
                      <a:gd name="T19" fmla="*/ 20 h 54"/>
                      <a:gd name="T20" fmla="*/ 20 w 32"/>
                      <a:gd name="T21" fmla="*/ 20 h 54"/>
                      <a:gd name="T22" fmla="*/ 20 w 32"/>
                      <a:gd name="T23" fmla="*/ 13 h 54"/>
                      <a:gd name="T24" fmla="*/ 32 w 32"/>
                      <a:gd name="T25" fmla="*/ 13 h 54"/>
                      <a:gd name="T26" fmla="*/ 32 w 32"/>
                      <a:gd name="T27" fmla="*/ 9 h 54"/>
                      <a:gd name="T28" fmla="*/ 23 w 32"/>
                      <a:gd name="T29" fmla="*/ 0 h 54"/>
                      <a:gd name="T30" fmla="*/ 9 w 32"/>
                      <a:gd name="T31" fmla="*/ 0 h 54"/>
                      <a:gd name="T32" fmla="*/ 0 w 32"/>
                      <a:gd name="T33" fmla="*/ 9 h 54"/>
                      <a:gd name="T34" fmla="*/ 0 w 32"/>
                      <a:gd name="T35" fmla="*/ 13 h 54"/>
                      <a:gd name="T36" fmla="*/ 11 w 32"/>
                      <a:gd name="T37" fmla="*/ 13 h 54"/>
                      <a:gd name="T38" fmla="*/ 11 w 32"/>
                      <a:gd name="T39" fmla="*/ 20 h 54"/>
                      <a:gd name="T40" fmla="*/ 0 w 32"/>
                      <a:gd name="T41" fmla="*/ 20 h 54"/>
                      <a:gd name="T42" fmla="*/ 0 w 32"/>
                      <a:gd name="T43" fmla="*/ 30 h 54"/>
                      <a:gd name="T44" fmla="*/ 11 w 32"/>
                      <a:gd name="T45" fmla="*/ 30 h 54"/>
                      <a:gd name="T46" fmla="*/ 11 w 32"/>
                      <a:gd name="T47" fmla="*/ 37 h 54"/>
                      <a:gd name="T48" fmla="*/ 0 w 32"/>
                      <a:gd name="T49" fmla="*/ 37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2" h="54">
                        <a:moveTo>
                          <a:pt x="0" y="37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50"/>
                          <a:pt x="4" y="54"/>
                          <a:pt x="9" y="54"/>
                        </a:cubicBezTo>
                        <a:cubicBezTo>
                          <a:pt x="23" y="54"/>
                          <a:pt x="23" y="54"/>
                          <a:pt x="23" y="54"/>
                        </a:cubicBezTo>
                        <a:cubicBezTo>
                          <a:pt x="28" y="54"/>
                          <a:pt x="32" y="50"/>
                          <a:pt x="32" y="45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20" y="37"/>
                          <a:pt x="20" y="37"/>
                          <a:pt x="20" y="37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2" y="4"/>
                          <a:pt x="28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4" y="0"/>
                          <a:pt x="0" y="4"/>
                          <a:pt x="0" y="9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11" y="30"/>
                          <a:pt x="11" y="30"/>
                          <a:pt x="11" y="30"/>
                        </a:cubicBezTo>
                        <a:cubicBezTo>
                          <a:pt x="11" y="37"/>
                          <a:pt x="11" y="37"/>
                          <a:pt x="11" y="37"/>
                        </a:cubicBezTo>
                        <a:lnTo>
                          <a:pt x="0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" name="Rectangle 144"/>
                  <p:cNvSpPr>
                    <a:spLocks/>
                  </p:cNvSpPr>
                  <p:nvPr/>
                </p:nvSpPr>
                <p:spPr bwMode="auto">
                  <a:xfrm>
                    <a:off x="4202833" y="680626"/>
                    <a:ext cx="44115" cy="10170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" name="Rectangle 145"/>
                  <p:cNvSpPr>
                    <a:spLocks/>
                  </p:cNvSpPr>
                  <p:nvPr/>
                </p:nvSpPr>
                <p:spPr bwMode="auto">
                  <a:xfrm>
                    <a:off x="4202833" y="835028"/>
                    <a:ext cx="44115" cy="18136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" name="Rectangle 146"/>
                  <p:cNvSpPr>
                    <a:spLocks/>
                  </p:cNvSpPr>
                  <p:nvPr/>
                </p:nvSpPr>
                <p:spPr bwMode="auto">
                  <a:xfrm>
                    <a:off x="4092546" y="680626"/>
                    <a:ext cx="49017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Rectangle 147"/>
                  <p:cNvSpPr>
                    <a:spLocks/>
                  </p:cNvSpPr>
                  <p:nvPr/>
                </p:nvSpPr>
                <p:spPr bwMode="auto">
                  <a:xfrm>
                    <a:off x="4092546" y="923258"/>
                    <a:ext cx="49017" cy="9313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" name="Rectangle 148"/>
                  <p:cNvSpPr>
                    <a:spLocks/>
                  </p:cNvSpPr>
                  <p:nvPr/>
                </p:nvSpPr>
                <p:spPr bwMode="auto">
                  <a:xfrm>
                    <a:off x="3987160" y="680626"/>
                    <a:ext cx="44115" cy="306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" name="Rectangle 149"/>
                  <p:cNvSpPr>
                    <a:spLocks/>
                  </p:cNvSpPr>
                  <p:nvPr/>
                </p:nvSpPr>
                <p:spPr bwMode="auto">
                  <a:xfrm>
                    <a:off x="3987160" y="763954"/>
                    <a:ext cx="44115" cy="2524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" name="Freeform: Shape 150"/>
                  <p:cNvSpPr>
                    <a:spLocks/>
                  </p:cNvSpPr>
                  <p:nvPr/>
                </p:nvSpPr>
                <p:spPr bwMode="auto">
                  <a:xfrm>
                    <a:off x="3968779" y="719840"/>
                    <a:ext cx="79652" cy="35537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29 h 29"/>
                      <a:gd name="T4" fmla="*/ 15 w 65"/>
                      <a:gd name="T5" fmla="*/ 29 h 29"/>
                      <a:gd name="T6" fmla="*/ 51 w 65"/>
                      <a:gd name="T7" fmla="*/ 29 h 29"/>
                      <a:gd name="T8" fmla="*/ 65 w 65"/>
                      <a:gd name="T9" fmla="*/ 29 h 29"/>
                      <a:gd name="T10" fmla="*/ 65 w 65"/>
                      <a:gd name="T11" fmla="*/ 0 h 29"/>
                      <a:gd name="T12" fmla="*/ 51 w 65"/>
                      <a:gd name="T13" fmla="*/ 0 h 29"/>
                      <a:gd name="T14" fmla="*/ 15 w 65"/>
                      <a:gd name="T15" fmla="*/ 0 h 29"/>
                      <a:gd name="T16" fmla="*/ 0 w 6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5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5" y="29"/>
                        </a:lnTo>
                        <a:lnTo>
                          <a:pt x="51" y="29"/>
                        </a:lnTo>
                        <a:lnTo>
                          <a:pt x="65" y="29"/>
                        </a:lnTo>
                        <a:lnTo>
                          <a:pt x="65" y="0"/>
                        </a:lnTo>
                        <a:lnTo>
                          <a:pt x="51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" name="Freeform: Shape 151"/>
                  <p:cNvSpPr>
                    <a:spLocks/>
                  </p:cNvSpPr>
                  <p:nvPr/>
                </p:nvSpPr>
                <p:spPr bwMode="auto">
                  <a:xfrm>
                    <a:off x="4075390" y="874242"/>
                    <a:ext cx="83328" cy="35537"/>
                  </a:xfrm>
                  <a:custGeom>
                    <a:avLst/>
                    <a:gdLst>
                      <a:gd name="T0" fmla="*/ 0 w 68"/>
                      <a:gd name="T1" fmla="*/ 0 h 29"/>
                      <a:gd name="T2" fmla="*/ 0 w 68"/>
                      <a:gd name="T3" fmla="*/ 29 h 29"/>
                      <a:gd name="T4" fmla="*/ 14 w 68"/>
                      <a:gd name="T5" fmla="*/ 29 h 29"/>
                      <a:gd name="T6" fmla="*/ 54 w 68"/>
                      <a:gd name="T7" fmla="*/ 29 h 29"/>
                      <a:gd name="T8" fmla="*/ 68 w 68"/>
                      <a:gd name="T9" fmla="*/ 29 h 29"/>
                      <a:gd name="T10" fmla="*/ 68 w 68"/>
                      <a:gd name="T11" fmla="*/ 0 h 29"/>
                      <a:gd name="T12" fmla="*/ 54 w 68"/>
                      <a:gd name="T13" fmla="*/ 0 h 29"/>
                      <a:gd name="T14" fmla="*/ 14 w 68"/>
                      <a:gd name="T15" fmla="*/ 0 h 29"/>
                      <a:gd name="T16" fmla="*/ 0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4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4" y="0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" name="Freeform: Shape 152"/>
                  <p:cNvSpPr>
                    <a:spLocks/>
                  </p:cNvSpPr>
                  <p:nvPr/>
                </p:nvSpPr>
                <p:spPr bwMode="auto">
                  <a:xfrm>
                    <a:off x="4185677" y="790914"/>
                    <a:ext cx="83328" cy="35537"/>
                  </a:xfrm>
                  <a:custGeom>
                    <a:avLst/>
                    <a:gdLst>
                      <a:gd name="T0" fmla="*/ 14 w 68"/>
                      <a:gd name="T1" fmla="*/ 0 h 29"/>
                      <a:gd name="T2" fmla="*/ 0 w 68"/>
                      <a:gd name="T3" fmla="*/ 0 h 29"/>
                      <a:gd name="T4" fmla="*/ 0 w 68"/>
                      <a:gd name="T5" fmla="*/ 29 h 29"/>
                      <a:gd name="T6" fmla="*/ 14 w 68"/>
                      <a:gd name="T7" fmla="*/ 29 h 29"/>
                      <a:gd name="T8" fmla="*/ 50 w 68"/>
                      <a:gd name="T9" fmla="*/ 29 h 29"/>
                      <a:gd name="T10" fmla="*/ 68 w 68"/>
                      <a:gd name="T11" fmla="*/ 29 h 29"/>
                      <a:gd name="T12" fmla="*/ 68 w 68"/>
                      <a:gd name="T13" fmla="*/ 0 h 29"/>
                      <a:gd name="T14" fmla="*/ 50 w 68"/>
                      <a:gd name="T15" fmla="*/ 0 h 29"/>
                      <a:gd name="T16" fmla="*/ 14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0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0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" name="Freeform: Shape 153"/>
                  <p:cNvSpPr>
                    <a:spLocks/>
                  </p:cNvSpPr>
                  <p:nvPr/>
                </p:nvSpPr>
                <p:spPr bwMode="auto">
                  <a:xfrm>
                    <a:off x="4335177" y="623032"/>
                    <a:ext cx="442374" cy="344341"/>
                  </a:xfrm>
                  <a:custGeom>
                    <a:avLst/>
                    <a:gdLst>
                      <a:gd name="T0" fmla="*/ 89 w 100"/>
                      <a:gd name="T1" fmla="*/ 17 h 78"/>
                      <a:gd name="T2" fmla="*/ 81 w 100"/>
                      <a:gd name="T3" fmla="*/ 18 h 78"/>
                      <a:gd name="T4" fmla="*/ 81 w 100"/>
                      <a:gd name="T5" fmla="*/ 22 h 78"/>
                      <a:gd name="T6" fmla="*/ 91 w 100"/>
                      <a:gd name="T7" fmla="*/ 44 h 78"/>
                      <a:gd name="T8" fmla="*/ 91 w 100"/>
                      <a:gd name="T9" fmla="*/ 55 h 78"/>
                      <a:gd name="T10" fmla="*/ 81 w 100"/>
                      <a:gd name="T11" fmla="*/ 78 h 78"/>
                      <a:gd name="T12" fmla="*/ 100 w 100"/>
                      <a:gd name="T13" fmla="*/ 74 h 78"/>
                      <a:gd name="T14" fmla="*/ 100 w 100"/>
                      <a:gd name="T15" fmla="*/ 28 h 78"/>
                      <a:gd name="T16" fmla="*/ 80 w 100"/>
                      <a:gd name="T17" fmla="*/ 0 h 78"/>
                      <a:gd name="T18" fmla="*/ 50 w 100"/>
                      <a:gd name="T19" fmla="*/ 6 h 78"/>
                      <a:gd name="T20" fmla="*/ 81 w 100"/>
                      <a:gd name="T21" fmla="*/ 18 h 78"/>
                      <a:gd name="T22" fmla="*/ 50 w 100"/>
                      <a:gd name="T23" fmla="*/ 63 h 78"/>
                      <a:gd name="T24" fmla="*/ 76 w 100"/>
                      <a:gd name="T25" fmla="*/ 74 h 78"/>
                      <a:gd name="T26" fmla="*/ 81 w 100"/>
                      <a:gd name="T27" fmla="*/ 78 h 78"/>
                      <a:gd name="T28" fmla="*/ 71 w 100"/>
                      <a:gd name="T29" fmla="*/ 55 h 78"/>
                      <a:gd name="T30" fmla="*/ 81 w 100"/>
                      <a:gd name="T31" fmla="*/ 44 h 78"/>
                      <a:gd name="T32" fmla="*/ 50 w 100"/>
                      <a:gd name="T33" fmla="*/ 22 h 78"/>
                      <a:gd name="T34" fmla="*/ 50 w 100"/>
                      <a:gd name="T35" fmla="*/ 0 h 78"/>
                      <a:gd name="T36" fmla="*/ 19 w 100"/>
                      <a:gd name="T37" fmla="*/ 1 h 78"/>
                      <a:gd name="T38" fmla="*/ 25 w 100"/>
                      <a:gd name="T39" fmla="*/ 6 h 78"/>
                      <a:gd name="T40" fmla="*/ 50 w 100"/>
                      <a:gd name="T41" fmla="*/ 6 h 78"/>
                      <a:gd name="T42" fmla="*/ 19 w 100"/>
                      <a:gd name="T43" fmla="*/ 78 h 78"/>
                      <a:gd name="T44" fmla="*/ 24 w 100"/>
                      <a:gd name="T45" fmla="*/ 74 h 78"/>
                      <a:gd name="T46" fmla="*/ 50 w 100"/>
                      <a:gd name="T47" fmla="*/ 63 h 78"/>
                      <a:gd name="T48" fmla="*/ 19 w 100"/>
                      <a:gd name="T49" fmla="*/ 22 h 78"/>
                      <a:gd name="T50" fmla="*/ 29 w 100"/>
                      <a:gd name="T51" fmla="*/ 44 h 78"/>
                      <a:gd name="T52" fmla="*/ 29 w 100"/>
                      <a:gd name="T53" fmla="*/ 55 h 78"/>
                      <a:gd name="T54" fmla="*/ 19 w 100"/>
                      <a:gd name="T55" fmla="*/ 78 h 78"/>
                      <a:gd name="T56" fmla="*/ 10 w 100"/>
                      <a:gd name="T57" fmla="*/ 17 h 78"/>
                      <a:gd name="T58" fmla="*/ 0 w 100"/>
                      <a:gd name="T59" fmla="*/ 60 h 78"/>
                      <a:gd name="T60" fmla="*/ 0 w 100"/>
                      <a:gd name="T61" fmla="*/ 74 h 78"/>
                      <a:gd name="T62" fmla="*/ 19 w 100"/>
                      <a:gd name="T63" fmla="*/ 78 h 78"/>
                      <a:gd name="T64" fmla="*/ 9 w 100"/>
                      <a:gd name="T65" fmla="*/ 55 h 78"/>
                      <a:gd name="T66" fmla="*/ 19 w 100"/>
                      <a:gd name="T67" fmla="*/ 44 h 78"/>
                      <a:gd name="T68" fmla="*/ 17 w 100"/>
                      <a:gd name="T69" fmla="*/ 22 h 78"/>
                      <a:gd name="T70" fmla="*/ 19 w 100"/>
                      <a:gd name="T71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00" h="78">
                        <a:moveTo>
                          <a:pt x="100" y="28"/>
                        </a:moveTo>
                        <a:cubicBezTo>
                          <a:pt x="89" y="17"/>
                          <a:pt x="89" y="17"/>
                          <a:pt x="89" y="17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3" y="22"/>
                          <a:pt x="83" y="22"/>
                          <a:pt x="83" y="22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91" y="44"/>
                          <a:pt x="91" y="44"/>
                          <a:pt x="91" y="44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95" y="78"/>
                          <a:pt x="95" y="78"/>
                          <a:pt x="95" y="78"/>
                        </a:cubicBezTo>
                        <a:cubicBezTo>
                          <a:pt x="97" y="78"/>
                          <a:pt x="100" y="76"/>
                          <a:pt x="100" y="74"/>
                        </a:cubicBezTo>
                        <a:cubicBezTo>
                          <a:pt x="100" y="63"/>
                          <a:pt x="100" y="63"/>
                          <a:pt x="100" y="63"/>
                        </a:cubicBezTo>
                        <a:lnTo>
                          <a:pt x="100" y="28"/>
                        </a:lnTo>
                        <a:close/>
                        <a:moveTo>
                          <a:pt x="81" y="1"/>
                        </a:move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75" y="6"/>
                          <a:pt x="75" y="6"/>
                          <a:pt x="75" y="6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lose/>
                        <a:moveTo>
                          <a:pt x="50" y="63"/>
                        </a:moveTo>
                        <a:cubicBezTo>
                          <a:pt x="76" y="63"/>
                          <a:pt x="76" y="63"/>
                          <a:pt x="76" y="63"/>
                        </a:cubicBezTo>
                        <a:cubicBezTo>
                          <a:pt x="76" y="74"/>
                          <a:pt x="76" y="74"/>
                          <a:pt x="76" y="74"/>
                        </a:cubicBezTo>
                        <a:cubicBezTo>
                          <a:pt x="76" y="76"/>
                          <a:pt x="78" y="78"/>
                          <a:pt x="80" y="78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71" y="55"/>
                          <a:pt x="71" y="55"/>
                          <a:pt x="71" y="55"/>
                        </a:cubicBezTo>
                        <a:cubicBezTo>
                          <a:pt x="71" y="44"/>
                          <a:pt x="71" y="44"/>
                          <a:pt x="71" y="44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lnTo>
                          <a:pt x="50" y="63"/>
                        </a:lnTo>
                        <a:close/>
                        <a:moveTo>
                          <a:pt x="50" y="0"/>
                        </a:move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lose/>
                        <a:moveTo>
                          <a:pt x="19" y="78"/>
                        </a:move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22" y="78"/>
                          <a:pt x="24" y="76"/>
                          <a:pt x="24" y="74"/>
                        </a:cubicBez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29" y="44"/>
                          <a:pt x="29" y="44"/>
                          <a:pt x="29" y="44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lnTo>
                          <a:pt x="19" y="78"/>
                        </a:lnTo>
                        <a:close/>
                        <a:moveTo>
                          <a:pt x="19" y="1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6"/>
                          <a:pt x="2" y="78"/>
                          <a:pt x="5" y="78"/>
                        </a:cubicBez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cubicBezTo>
                          <a:pt x="9" y="55"/>
                          <a:pt x="9" y="55"/>
                          <a:pt x="9" y="55"/>
                        </a:cubicBezTo>
                        <a:cubicBezTo>
                          <a:pt x="9" y="44"/>
                          <a:pt x="9" y="44"/>
                          <a:pt x="9" y="44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lnTo>
                          <a:pt x="19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" name="Freeform: Shape 154"/>
                  <p:cNvSpPr>
                    <a:spLocks/>
                  </p:cNvSpPr>
                  <p:nvPr/>
                </p:nvSpPr>
                <p:spPr bwMode="auto">
                  <a:xfrm>
                    <a:off x="2913699" y="3453735"/>
                    <a:ext cx="374976" cy="379878"/>
                  </a:xfrm>
                  <a:custGeom>
                    <a:avLst/>
                    <a:gdLst>
                      <a:gd name="T0" fmla="*/ 64 w 85"/>
                      <a:gd name="T1" fmla="*/ 80 h 86"/>
                      <a:gd name="T2" fmla="*/ 79 w 85"/>
                      <a:gd name="T3" fmla="*/ 64 h 86"/>
                      <a:gd name="T4" fmla="*/ 84 w 85"/>
                      <a:gd name="T5" fmla="*/ 52 h 86"/>
                      <a:gd name="T6" fmla="*/ 84 w 85"/>
                      <a:gd name="T7" fmla="*/ 34 h 86"/>
                      <a:gd name="T8" fmla="*/ 79 w 85"/>
                      <a:gd name="T9" fmla="*/ 22 h 86"/>
                      <a:gd name="T10" fmla="*/ 64 w 85"/>
                      <a:gd name="T11" fmla="*/ 6 h 86"/>
                      <a:gd name="T12" fmla="*/ 58 w 85"/>
                      <a:gd name="T13" fmla="*/ 3 h 86"/>
                      <a:gd name="T14" fmla="*/ 45 w 85"/>
                      <a:gd name="T15" fmla="*/ 0 h 86"/>
                      <a:gd name="T16" fmla="*/ 47 w 85"/>
                      <a:gd name="T17" fmla="*/ 5 h 86"/>
                      <a:gd name="T18" fmla="*/ 53 w 85"/>
                      <a:gd name="T19" fmla="*/ 5 h 86"/>
                      <a:gd name="T20" fmla="*/ 57 w 85"/>
                      <a:gd name="T21" fmla="*/ 6 h 86"/>
                      <a:gd name="T22" fmla="*/ 56 w 85"/>
                      <a:gd name="T23" fmla="*/ 7 h 86"/>
                      <a:gd name="T24" fmla="*/ 49 w 85"/>
                      <a:gd name="T25" fmla="*/ 9 h 86"/>
                      <a:gd name="T26" fmla="*/ 50 w 85"/>
                      <a:gd name="T27" fmla="*/ 14 h 86"/>
                      <a:gd name="T28" fmla="*/ 54 w 85"/>
                      <a:gd name="T29" fmla="*/ 17 h 86"/>
                      <a:gd name="T30" fmla="*/ 60 w 85"/>
                      <a:gd name="T31" fmla="*/ 9 h 86"/>
                      <a:gd name="T32" fmla="*/ 65 w 85"/>
                      <a:gd name="T33" fmla="*/ 10 h 86"/>
                      <a:gd name="T34" fmla="*/ 68 w 85"/>
                      <a:gd name="T35" fmla="*/ 12 h 86"/>
                      <a:gd name="T36" fmla="*/ 70 w 85"/>
                      <a:gd name="T37" fmla="*/ 18 h 86"/>
                      <a:gd name="T38" fmla="*/ 69 w 85"/>
                      <a:gd name="T39" fmla="*/ 21 h 86"/>
                      <a:gd name="T40" fmla="*/ 67 w 85"/>
                      <a:gd name="T41" fmla="*/ 19 h 86"/>
                      <a:gd name="T42" fmla="*/ 61 w 85"/>
                      <a:gd name="T43" fmla="*/ 19 h 86"/>
                      <a:gd name="T44" fmla="*/ 65 w 85"/>
                      <a:gd name="T45" fmla="*/ 21 h 86"/>
                      <a:gd name="T46" fmla="*/ 56 w 85"/>
                      <a:gd name="T47" fmla="*/ 25 h 86"/>
                      <a:gd name="T48" fmla="*/ 52 w 85"/>
                      <a:gd name="T49" fmla="*/ 28 h 86"/>
                      <a:gd name="T50" fmla="*/ 46 w 85"/>
                      <a:gd name="T51" fmla="*/ 33 h 86"/>
                      <a:gd name="T52" fmla="*/ 49 w 85"/>
                      <a:gd name="T53" fmla="*/ 51 h 86"/>
                      <a:gd name="T54" fmla="*/ 54 w 85"/>
                      <a:gd name="T55" fmla="*/ 52 h 86"/>
                      <a:gd name="T56" fmla="*/ 59 w 85"/>
                      <a:gd name="T57" fmla="*/ 54 h 86"/>
                      <a:gd name="T58" fmla="*/ 66 w 85"/>
                      <a:gd name="T59" fmla="*/ 58 h 86"/>
                      <a:gd name="T60" fmla="*/ 71 w 85"/>
                      <a:gd name="T61" fmla="*/ 62 h 86"/>
                      <a:gd name="T62" fmla="*/ 77 w 85"/>
                      <a:gd name="T63" fmla="*/ 64 h 86"/>
                      <a:gd name="T64" fmla="*/ 49 w 85"/>
                      <a:gd name="T65" fmla="*/ 75 h 86"/>
                      <a:gd name="T66" fmla="*/ 0 w 85"/>
                      <a:gd name="T67" fmla="*/ 36 h 86"/>
                      <a:gd name="T68" fmla="*/ 1 w 85"/>
                      <a:gd name="T69" fmla="*/ 54 h 86"/>
                      <a:gd name="T70" fmla="*/ 9 w 85"/>
                      <a:gd name="T71" fmla="*/ 69 h 86"/>
                      <a:gd name="T72" fmla="*/ 27 w 85"/>
                      <a:gd name="T73" fmla="*/ 83 h 86"/>
                      <a:gd name="T74" fmla="*/ 43 w 85"/>
                      <a:gd name="T75" fmla="*/ 68 h 86"/>
                      <a:gd name="T76" fmla="*/ 42 w 85"/>
                      <a:gd name="T77" fmla="*/ 61 h 86"/>
                      <a:gd name="T78" fmla="*/ 44 w 85"/>
                      <a:gd name="T79" fmla="*/ 55 h 86"/>
                      <a:gd name="T80" fmla="*/ 39 w 85"/>
                      <a:gd name="T81" fmla="*/ 53 h 86"/>
                      <a:gd name="T82" fmla="*/ 33 w 85"/>
                      <a:gd name="T83" fmla="*/ 49 h 86"/>
                      <a:gd name="T84" fmla="*/ 24 w 85"/>
                      <a:gd name="T85" fmla="*/ 46 h 86"/>
                      <a:gd name="T86" fmla="*/ 21 w 85"/>
                      <a:gd name="T87" fmla="*/ 38 h 86"/>
                      <a:gd name="T88" fmla="*/ 18 w 85"/>
                      <a:gd name="T89" fmla="*/ 37 h 86"/>
                      <a:gd name="T90" fmla="*/ 18 w 85"/>
                      <a:gd name="T91" fmla="*/ 39 h 86"/>
                      <a:gd name="T92" fmla="*/ 15 w 85"/>
                      <a:gd name="T93" fmla="*/ 32 h 86"/>
                      <a:gd name="T94" fmla="*/ 15 w 85"/>
                      <a:gd name="T95" fmla="*/ 25 h 86"/>
                      <a:gd name="T96" fmla="*/ 19 w 85"/>
                      <a:gd name="T97" fmla="*/ 17 h 86"/>
                      <a:gd name="T98" fmla="*/ 18 w 85"/>
                      <a:gd name="T99" fmla="*/ 12 h 86"/>
                      <a:gd name="T100" fmla="*/ 38 w 85"/>
                      <a:gd name="T101" fmla="*/ 3 h 86"/>
                      <a:gd name="T102" fmla="*/ 45 w 85"/>
                      <a:gd name="T103" fmla="*/ 0 h 86"/>
                      <a:gd name="T104" fmla="*/ 26 w 85"/>
                      <a:gd name="T105" fmla="*/ 3 h 86"/>
                      <a:gd name="T106" fmla="*/ 12 w 85"/>
                      <a:gd name="T107" fmla="*/ 13 h 86"/>
                      <a:gd name="T108" fmla="*/ 3 w 85"/>
                      <a:gd name="T109" fmla="*/ 27 h 86"/>
                      <a:gd name="T110" fmla="*/ 45 w 85"/>
                      <a:gd name="T111" fmla="*/ 54 h 86"/>
                      <a:gd name="T112" fmla="*/ 39 w 85"/>
                      <a:gd name="T113" fmla="*/ 47 h 86"/>
                      <a:gd name="T114" fmla="*/ 38 w 85"/>
                      <a:gd name="T115" fmla="*/ 44 h 86"/>
                      <a:gd name="T116" fmla="*/ 30 w 85"/>
                      <a:gd name="T117" fmla="*/ 45 h 86"/>
                      <a:gd name="T118" fmla="*/ 34 w 85"/>
                      <a:gd name="T119" fmla="*/ 36 h 86"/>
                      <a:gd name="T120" fmla="*/ 42 w 85"/>
                      <a:gd name="T121" fmla="*/ 36 h 86"/>
                      <a:gd name="T122" fmla="*/ 44 w 85"/>
                      <a:gd name="T123" fmla="*/ 3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85" h="86">
                        <a:moveTo>
                          <a:pt x="45" y="85"/>
                        </a:moveTo>
                        <a:cubicBezTo>
                          <a:pt x="48" y="85"/>
                          <a:pt x="50" y="85"/>
                          <a:pt x="52" y="84"/>
                        </a:cubicBezTo>
                        <a:cubicBezTo>
                          <a:pt x="53" y="84"/>
                          <a:pt x="55" y="84"/>
                          <a:pt x="56" y="83"/>
                        </a:cubicBezTo>
                        <a:cubicBezTo>
                          <a:pt x="57" y="83"/>
                          <a:pt x="57" y="83"/>
                          <a:pt x="58" y="83"/>
                        </a:cubicBezTo>
                        <a:cubicBezTo>
                          <a:pt x="59" y="82"/>
                          <a:pt x="61" y="82"/>
                          <a:pt x="62" y="81"/>
                        </a:cubicBezTo>
                        <a:cubicBezTo>
                          <a:pt x="63" y="81"/>
                          <a:pt x="63" y="80"/>
                          <a:pt x="64" y="80"/>
                        </a:cubicBezTo>
                        <a:cubicBezTo>
                          <a:pt x="66" y="78"/>
                          <a:pt x="69" y="77"/>
                          <a:pt x="71" y="74"/>
                        </a:cubicBezTo>
                        <a:cubicBezTo>
                          <a:pt x="72" y="74"/>
                          <a:pt x="72" y="74"/>
                          <a:pt x="73" y="73"/>
                        </a:cubicBezTo>
                        <a:cubicBezTo>
                          <a:pt x="73" y="73"/>
                          <a:pt x="74" y="72"/>
                          <a:pt x="74" y="72"/>
                        </a:cubicBezTo>
                        <a:cubicBezTo>
                          <a:pt x="75" y="71"/>
                          <a:pt x="75" y="70"/>
                          <a:pt x="76" y="69"/>
                        </a:cubicBezTo>
                        <a:cubicBezTo>
                          <a:pt x="77" y="68"/>
                          <a:pt x="78" y="67"/>
                          <a:pt x="79" y="65"/>
                        </a:cubicBezTo>
                        <a:cubicBezTo>
                          <a:pt x="79" y="65"/>
                          <a:pt x="79" y="65"/>
                          <a:pt x="79" y="64"/>
                        </a:cubicBezTo>
                        <a:cubicBezTo>
                          <a:pt x="80" y="64"/>
                          <a:pt x="80" y="63"/>
                          <a:pt x="80" y="62"/>
                        </a:cubicBezTo>
                        <a:cubicBezTo>
                          <a:pt x="81" y="62"/>
                          <a:pt x="81" y="62"/>
                          <a:pt x="81" y="61"/>
                        </a:cubicBezTo>
                        <a:cubicBezTo>
                          <a:pt x="81" y="61"/>
                          <a:pt x="82" y="60"/>
                          <a:pt x="82" y="60"/>
                        </a:cubicBezTo>
                        <a:cubicBezTo>
                          <a:pt x="82" y="59"/>
                          <a:pt x="82" y="58"/>
                          <a:pt x="83" y="58"/>
                        </a:cubicBezTo>
                        <a:cubicBezTo>
                          <a:pt x="83" y="56"/>
                          <a:pt x="83" y="55"/>
                          <a:pt x="84" y="54"/>
                        </a:cubicBezTo>
                        <a:cubicBezTo>
                          <a:pt x="84" y="53"/>
                          <a:pt x="84" y="52"/>
                          <a:pt x="84" y="52"/>
                        </a:cubicBezTo>
                        <a:cubicBezTo>
                          <a:pt x="84" y="51"/>
                          <a:pt x="85" y="50"/>
                          <a:pt x="85" y="49"/>
                        </a:cubicBezTo>
                        <a:cubicBezTo>
                          <a:pt x="85" y="49"/>
                          <a:pt x="85" y="48"/>
                          <a:pt x="85" y="47"/>
                        </a:cubicBezTo>
                        <a:cubicBezTo>
                          <a:pt x="85" y="46"/>
                          <a:pt x="85" y="44"/>
                          <a:pt x="85" y="43"/>
                        </a:cubicBezTo>
                        <a:cubicBezTo>
                          <a:pt x="85" y="41"/>
                          <a:pt x="85" y="40"/>
                          <a:pt x="85" y="39"/>
                        </a:cubicBezTo>
                        <a:cubicBezTo>
                          <a:pt x="85" y="38"/>
                          <a:pt x="85" y="37"/>
                          <a:pt x="85" y="36"/>
                        </a:cubicBezTo>
                        <a:cubicBezTo>
                          <a:pt x="85" y="36"/>
                          <a:pt x="84" y="35"/>
                          <a:pt x="84" y="34"/>
                        </a:cubicBezTo>
                        <a:cubicBezTo>
                          <a:pt x="84" y="34"/>
                          <a:pt x="84" y="33"/>
                          <a:pt x="84" y="32"/>
                        </a:cubicBezTo>
                        <a:cubicBezTo>
                          <a:pt x="83" y="31"/>
                          <a:pt x="83" y="30"/>
                          <a:pt x="83" y="28"/>
                        </a:cubicBezTo>
                        <a:cubicBezTo>
                          <a:pt x="82" y="28"/>
                          <a:pt x="82" y="28"/>
                          <a:pt x="82" y="27"/>
                        </a:cubicBezTo>
                        <a:cubicBezTo>
                          <a:pt x="82" y="26"/>
                          <a:pt x="81" y="25"/>
                          <a:pt x="81" y="24"/>
                        </a:cubicBezTo>
                        <a:cubicBezTo>
                          <a:pt x="81" y="24"/>
                          <a:pt x="81" y="24"/>
                          <a:pt x="80" y="23"/>
                        </a:cubicBezTo>
                        <a:cubicBezTo>
                          <a:pt x="80" y="23"/>
                          <a:pt x="80" y="22"/>
                          <a:pt x="79" y="22"/>
                        </a:cubicBezTo>
                        <a:cubicBezTo>
                          <a:pt x="78" y="20"/>
                          <a:pt x="77" y="18"/>
                          <a:pt x="76" y="17"/>
                        </a:cubicBezTo>
                        <a:cubicBezTo>
                          <a:pt x="75" y="16"/>
                          <a:pt x="75" y="15"/>
                          <a:pt x="74" y="14"/>
                        </a:cubicBezTo>
                        <a:cubicBezTo>
                          <a:pt x="74" y="14"/>
                          <a:pt x="73" y="13"/>
                          <a:pt x="73" y="13"/>
                        </a:cubicBezTo>
                        <a:cubicBezTo>
                          <a:pt x="72" y="12"/>
                          <a:pt x="72" y="12"/>
                          <a:pt x="71" y="11"/>
                        </a:cubicBezTo>
                        <a:cubicBezTo>
                          <a:pt x="70" y="10"/>
                          <a:pt x="69" y="10"/>
                          <a:pt x="68" y="9"/>
                        </a:cubicBezTo>
                        <a:cubicBezTo>
                          <a:pt x="67" y="8"/>
                          <a:pt x="65" y="7"/>
                          <a:pt x="64" y="6"/>
                        </a:cubicBezTo>
                        <a:cubicBezTo>
                          <a:pt x="63" y="6"/>
                          <a:pt x="63" y="5"/>
                          <a:pt x="62" y="5"/>
                        </a:cubicBezTo>
                        <a:cubicBezTo>
                          <a:pt x="62" y="5"/>
                          <a:pt x="61" y="5"/>
                          <a:pt x="61" y="5"/>
                        </a:cubicBezTo>
                        <a:cubicBezTo>
                          <a:pt x="61" y="4"/>
                          <a:pt x="60" y="4"/>
                          <a:pt x="60" y="4"/>
                        </a:cubicBezTo>
                        <a:cubicBezTo>
                          <a:pt x="60" y="4"/>
                          <a:pt x="60" y="4"/>
                          <a:pt x="60" y="4"/>
                        </a:cubicBezTo>
                        <a:cubicBezTo>
                          <a:pt x="59" y="4"/>
                          <a:pt x="59" y="3"/>
                          <a:pt x="58" y="3"/>
                        </a:cubicBezTo>
                        <a:cubicBezTo>
                          <a:pt x="58" y="3"/>
                          <a:pt x="58" y="3"/>
                          <a:pt x="58" y="3"/>
                        </a:cubicBezTo>
                        <a:cubicBezTo>
                          <a:pt x="58" y="3"/>
                          <a:pt x="57" y="3"/>
                          <a:pt x="56" y="3"/>
                        </a:cubicBezTo>
                        <a:cubicBezTo>
                          <a:pt x="56" y="3"/>
                          <a:pt x="56" y="3"/>
                          <a:pt x="56" y="3"/>
                        </a:cubicBezTo>
                        <a:cubicBezTo>
                          <a:pt x="55" y="2"/>
                          <a:pt x="54" y="2"/>
                          <a:pt x="52" y="1"/>
                        </a:cubicBezTo>
                        <a:cubicBezTo>
                          <a:pt x="52" y="1"/>
                          <a:pt x="51" y="1"/>
                          <a:pt x="51" y="1"/>
                        </a:cubicBezTo>
                        <a:cubicBezTo>
                          <a:pt x="51" y="1"/>
                          <a:pt x="50" y="1"/>
                          <a:pt x="50" y="1"/>
                        </a:cubicBezTo>
                        <a:cubicBezTo>
                          <a:pt x="49" y="1"/>
                          <a:pt x="47" y="0"/>
                          <a:pt x="45" y="0"/>
                        </a:cubicBezTo>
                        <a:cubicBezTo>
                          <a:pt x="45" y="3"/>
                          <a:pt x="45" y="3"/>
                          <a:pt x="45" y="3"/>
                        </a:cubicBezTo>
                        <a:cubicBezTo>
                          <a:pt x="47" y="3"/>
                          <a:pt x="49" y="3"/>
                          <a:pt x="51" y="3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8" y="4"/>
                          <a:pt x="48" y="4"/>
                          <a:pt x="47" y="4"/>
                        </a:cubicBezTo>
                        <a:cubicBezTo>
                          <a:pt x="47" y="4"/>
                          <a:pt x="47" y="4"/>
                          <a:pt x="47" y="5"/>
                        </a:cubicBezTo>
                        <a:cubicBezTo>
                          <a:pt x="48" y="5"/>
                          <a:pt x="49" y="5"/>
                          <a:pt x="49" y="5"/>
                        </a:cubicBezTo>
                        <a:cubicBezTo>
                          <a:pt x="50" y="5"/>
                          <a:pt x="51" y="5"/>
                          <a:pt x="51" y="5"/>
                        </a:cubicBez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51" y="4"/>
                          <a:pt x="52" y="4"/>
                          <a:pt x="52" y="4"/>
                        </a:cubicBezTo>
                        <a:cubicBezTo>
                          <a:pt x="52" y="4"/>
                          <a:pt x="53" y="4"/>
                          <a:pt x="53" y="4"/>
                        </a:cubicBezTo>
                        <a:cubicBezTo>
                          <a:pt x="53" y="4"/>
                          <a:pt x="53" y="4"/>
                          <a:pt x="53" y="5"/>
                        </a:cubicBezTo>
                        <a:cubicBezTo>
                          <a:pt x="53" y="5"/>
                          <a:pt x="54" y="5"/>
                          <a:pt x="54" y="4"/>
                        </a:cubicBezTo>
                        <a:cubicBezTo>
                          <a:pt x="54" y="4"/>
                          <a:pt x="54" y="4"/>
                          <a:pt x="54" y="4"/>
                        </a:cubicBezTo>
                        <a:cubicBezTo>
                          <a:pt x="55" y="4"/>
                          <a:pt x="55" y="5"/>
                          <a:pt x="56" y="5"/>
                        </a:cubicBezTo>
                        <a:cubicBezTo>
                          <a:pt x="57" y="5"/>
                          <a:pt x="58" y="6"/>
                          <a:pt x="59" y="6"/>
                        </a:cubicBezTo>
                        <a:cubicBezTo>
                          <a:pt x="59" y="6"/>
                          <a:pt x="58" y="6"/>
                          <a:pt x="58" y="6"/>
                        </a:cubicBezTo>
                        <a:cubicBezTo>
                          <a:pt x="58" y="6"/>
                          <a:pt x="58" y="6"/>
                          <a:pt x="57" y="6"/>
                        </a:cubicBezTo>
                        <a:cubicBezTo>
                          <a:pt x="57" y="6"/>
                          <a:pt x="58" y="7"/>
                          <a:pt x="58" y="7"/>
                        </a:cubicBezTo>
                        <a:cubicBezTo>
                          <a:pt x="59" y="7"/>
                          <a:pt x="59" y="7"/>
                          <a:pt x="59" y="8"/>
                        </a:cubicBezTo>
                        <a:cubicBezTo>
                          <a:pt x="59" y="9"/>
                          <a:pt x="58" y="8"/>
                          <a:pt x="58" y="8"/>
                        </a:cubicBezTo>
                        <a:cubicBezTo>
                          <a:pt x="57" y="8"/>
                          <a:pt x="56" y="9"/>
                          <a:pt x="55" y="8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5" y="7"/>
                          <a:pt x="55" y="7"/>
                        </a:cubicBezTo>
                        <a:cubicBezTo>
                          <a:pt x="55" y="7"/>
                          <a:pt x="55" y="8"/>
                          <a:pt x="54" y="8"/>
                        </a:cubicBezTo>
                        <a:cubicBezTo>
                          <a:pt x="54" y="8"/>
                          <a:pt x="54" y="8"/>
                          <a:pt x="53" y="8"/>
                        </a:cubicBezTo>
                        <a:cubicBezTo>
                          <a:pt x="53" y="8"/>
                          <a:pt x="52" y="8"/>
                          <a:pt x="52" y="9"/>
                        </a:cubicBezTo>
                        <a:cubicBezTo>
                          <a:pt x="52" y="9"/>
                          <a:pt x="51" y="9"/>
                          <a:pt x="51" y="9"/>
                        </a:cubicBezTo>
                        <a:cubicBezTo>
                          <a:pt x="51" y="9"/>
                          <a:pt x="50" y="9"/>
                          <a:pt x="49" y="9"/>
                        </a:cubicBezTo>
                        <a:cubicBezTo>
                          <a:pt x="49" y="10"/>
                          <a:pt x="48" y="10"/>
                          <a:pt x="48" y="10"/>
                        </a:cubicBezTo>
                        <a:cubicBezTo>
                          <a:pt x="48" y="11"/>
                          <a:pt x="47" y="11"/>
                          <a:pt x="47" y="11"/>
                        </a:cubicBezTo>
                        <a:cubicBezTo>
                          <a:pt x="47" y="12"/>
                          <a:pt x="48" y="12"/>
                          <a:pt x="48" y="12"/>
                        </a:cubicBezTo>
                        <a:cubicBezTo>
                          <a:pt x="48" y="12"/>
                          <a:pt x="47" y="13"/>
                          <a:pt x="48" y="13"/>
                        </a:cubicBezTo>
                        <a:cubicBezTo>
                          <a:pt x="48" y="13"/>
                          <a:pt x="48" y="13"/>
                          <a:pt x="48" y="13"/>
                        </a:cubicBezTo>
                        <a:cubicBezTo>
                          <a:pt x="49" y="13"/>
                          <a:pt x="50" y="14"/>
                          <a:pt x="50" y="14"/>
                        </a:cubicBezTo>
                        <a:cubicBezTo>
                          <a:pt x="51" y="14"/>
                          <a:pt x="51" y="14"/>
                          <a:pt x="52" y="14"/>
                        </a:cubicBezTo>
                        <a:cubicBezTo>
                          <a:pt x="52" y="14"/>
                          <a:pt x="53" y="14"/>
                          <a:pt x="53" y="15"/>
                        </a:cubicBezTo>
                        <a:cubicBezTo>
                          <a:pt x="53" y="15"/>
                          <a:pt x="52" y="15"/>
                          <a:pt x="52" y="16"/>
                        </a:cubicBezTo>
                        <a:cubicBezTo>
                          <a:pt x="53" y="16"/>
                          <a:pt x="52" y="16"/>
                          <a:pt x="52" y="17"/>
                        </a:cubicBezTo>
                        <a:cubicBezTo>
                          <a:pt x="52" y="17"/>
                          <a:pt x="53" y="18"/>
                          <a:pt x="53" y="18"/>
                        </a:cubicBezTo>
                        <a:cubicBezTo>
                          <a:pt x="53" y="18"/>
                          <a:pt x="54" y="17"/>
                          <a:pt x="54" y="17"/>
                        </a:cubicBezTo>
                        <a:cubicBezTo>
                          <a:pt x="54" y="16"/>
                          <a:pt x="54" y="15"/>
                          <a:pt x="55" y="15"/>
                        </a:cubicBezTo>
                        <a:cubicBezTo>
                          <a:pt x="57" y="15"/>
                          <a:pt x="59" y="14"/>
                          <a:pt x="59" y="12"/>
                        </a:cubicBezTo>
                        <a:cubicBezTo>
                          <a:pt x="59" y="12"/>
                          <a:pt x="58" y="11"/>
                          <a:pt x="59" y="11"/>
                        </a:cubicBezTo>
                        <a:cubicBezTo>
                          <a:pt x="59" y="11"/>
                          <a:pt x="59" y="10"/>
                          <a:pt x="59" y="10"/>
                        </a:cubicBezTo>
                        <a:cubicBezTo>
                          <a:pt x="59" y="10"/>
                          <a:pt x="59" y="10"/>
                          <a:pt x="60" y="10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1" y="9"/>
                          <a:pt x="61" y="9"/>
                        </a:cubicBezTo>
                        <a:cubicBezTo>
                          <a:pt x="61" y="9"/>
                          <a:pt x="62" y="9"/>
                          <a:pt x="62" y="9"/>
                        </a:cubicBezTo>
                        <a:cubicBezTo>
                          <a:pt x="62" y="9"/>
                          <a:pt x="63" y="9"/>
                          <a:pt x="63" y="9"/>
                        </a:cubicBezTo>
                        <a:cubicBezTo>
                          <a:pt x="63" y="9"/>
                          <a:pt x="64" y="9"/>
                          <a:pt x="64" y="10"/>
                        </a:cubicBezTo>
                        <a:cubicBezTo>
                          <a:pt x="64" y="10"/>
                          <a:pt x="64" y="10"/>
                          <a:pt x="65" y="10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2"/>
                          <a:pt x="65" y="12"/>
                          <a:pt x="65" y="12"/>
                        </a:cubicBezTo>
                        <a:cubicBezTo>
                          <a:pt x="65" y="12"/>
                          <a:pt x="66" y="12"/>
                          <a:pt x="66" y="12"/>
                        </a:cubicBezTo>
                        <a:cubicBezTo>
                          <a:pt x="66" y="11"/>
                          <a:pt x="67" y="11"/>
                          <a:pt x="67" y="11"/>
                        </a:cubicBezTo>
                        <a:cubicBezTo>
                          <a:pt x="67" y="11"/>
                          <a:pt x="68" y="12"/>
                          <a:pt x="68" y="12"/>
                        </a:cubicBezTo>
                        <a:cubicBezTo>
                          <a:pt x="68" y="12"/>
                          <a:pt x="68" y="12"/>
                          <a:pt x="68" y="12"/>
                        </a:cubicBezTo>
                        <a:cubicBezTo>
                          <a:pt x="68" y="13"/>
                          <a:pt x="68" y="13"/>
                          <a:pt x="68" y="14"/>
                        </a:cubicBezTo>
                        <a:cubicBezTo>
                          <a:pt x="68" y="15"/>
                          <a:pt x="69" y="14"/>
                          <a:pt x="70" y="15"/>
                        </a:cubicBezTo>
                        <a:cubicBezTo>
                          <a:pt x="70" y="15"/>
                          <a:pt x="70" y="15"/>
                          <a:pt x="70" y="15"/>
                        </a:cubicBezTo>
                        <a:cubicBezTo>
                          <a:pt x="70" y="16"/>
                          <a:pt x="71" y="16"/>
                          <a:pt x="71" y="16"/>
                        </a:cubicBezTo>
                        <a:cubicBezTo>
                          <a:pt x="71" y="17"/>
                          <a:pt x="70" y="17"/>
                          <a:pt x="70" y="18"/>
                        </a:cubicBezTo>
                        <a:cubicBezTo>
                          <a:pt x="70" y="18"/>
                          <a:pt x="70" y="18"/>
                          <a:pt x="70" y="19"/>
                        </a:cubicBezTo>
                        <a:cubicBezTo>
                          <a:pt x="70" y="19"/>
                          <a:pt x="71" y="19"/>
                          <a:pt x="71" y="19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1"/>
                          <a:pt x="71" y="21"/>
                          <a:pt x="71" y="21"/>
                        </a:cubicBezTo>
                        <a:cubicBezTo>
                          <a:pt x="70" y="21"/>
                          <a:pt x="70" y="21"/>
                          <a:pt x="70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8" y="21"/>
                          <a:pt x="68" y="21"/>
                        </a:cubicBezTo>
                        <a:cubicBezTo>
                          <a:pt x="68" y="21"/>
                          <a:pt x="67" y="21"/>
                          <a:pt x="67" y="20"/>
                        </a:cubicBezTo>
                        <a:cubicBezTo>
                          <a:pt x="67" y="20"/>
                          <a:pt x="68" y="19"/>
                          <a:pt x="69" y="18"/>
                        </a:cubicBezTo>
                        <a:cubicBezTo>
                          <a:pt x="69" y="18"/>
                          <a:pt x="69" y="18"/>
                          <a:pt x="69" y="18"/>
                        </a:cubicBezTo>
                        <a:cubicBezTo>
                          <a:pt x="69" y="17"/>
                          <a:pt x="68" y="18"/>
                          <a:pt x="68" y="18"/>
                        </a:cubicBezTo>
                        <a:cubicBezTo>
                          <a:pt x="68" y="18"/>
                          <a:pt x="67" y="18"/>
                          <a:pt x="67" y="19"/>
                        </a:cubicBezTo>
                        <a:cubicBezTo>
                          <a:pt x="66" y="19"/>
                          <a:pt x="65" y="18"/>
                          <a:pt x="64" y="19"/>
                        </a:cubicBezTo>
                        <a:cubicBezTo>
                          <a:pt x="64" y="19"/>
                          <a:pt x="65" y="19"/>
                          <a:pt x="65" y="19"/>
                        </a:cubicBezTo>
                        <a:cubicBezTo>
                          <a:pt x="65" y="19"/>
                          <a:pt x="64" y="20"/>
                          <a:pt x="64" y="19"/>
                        </a:cubicBezTo>
                        <a:cubicBezTo>
                          <a:pt x="64" y="19"/>
                          <a:pt x="64" y="19"/>
                          <a:pt x="64" y="19"/>
                        </a:cubicBezTo>
                        <a:cubicBezTo>
                          <a:pt x="64" y="19"/>
                          <a:pt x="63" y="18"/>
                          <a:pt x="62" y="19"/>
                        </a:cubicBezTo>
                        <a:cubicBezTo>
                          <a:pt x="62" y="19"/>
                          <a:pt x="61" y="19"/>
                          <a:pt x="61" y="19"/>
                        </a:cubicBezTo>
                        <a:cubicBezTo>
                          <a:pt x="62" y="20"/>
                          <a:pt x="63" y="19"/>
                          <a:pt x="63" y="20"/>
                        </a:cubicBezTo>
                        <a:cubicBezTo>
                          <a:pt x="63" y="20"/>
                          <a:pt x="62" y="21"/>
                          <a:pt x="62" y="21"/>
                        </a:cubicBezTo>
                        <a:cubicBezTo>
                          <a:pt x="62" y="22"/>
                          <a:pt x="62" y="22"/>
                          <a:pt x="63" y="22"/>
                        </a:cubicBezTo>
                        <a:cubicBezTo>
                          <a:pt x="63" y="22"/>
                          <a:pt x="63" y="22"/>
                          <a:pt x="63" y="22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4" y="22"/>
                          <a:pt x="65" y="21"/>
                          <a:pt x="65" y="21"/>
                        </a:cubicBezTo>
                        <a:cubicBezTo>
                          <a:pt x="66" y="22"/>
                          <a:pt x="65" y="22"/>
                          <a:pt x="64" y="23"/>
                        </a:cubicBezTo>
                        <a:cubicBezTo>
                          <a:pt x="63" y="23"/>
                          <a:pt x="62" y="23"/>
                          <a:pt x="62" y="23"/>
                        </a:cubicBezTo>
                        <a:cubicBezTo>
                          <a:pt x="61" y="23"/>
                          <a:pt x="60" y="25"/>
                          <a:pt x="60" y="24"/>
                        </a:cubicBezTo>
                        <a:cubicBezTo>
                          <a:pt x="60" y="23"/>
                          <a:pt x="61" y="23"/>
                          <a:pt x="61" y="23"/>
                        </a:cubicBezTo>
                        <a:cubicBezTo>
                          <a:pt x="60" y="23"/>
                          <a:pt x="59" y="23"/>
                          <a:pt x="59" y="23"/>
                        </a:cubicBezTo>
                        <a:cubicBezTo>
                          <a:pt x="58" y="24"/>
                          <a:pt x="56" y="24"/>
                          <a:pt x="56" y="25"/>
                        </a:cubicBezTo>
                        <a:cubicBezTo>
                          <a:pt x="56" y="25"/>
                          <a:pt x="56" y="26"/>
                          <a:pt x="56" y="26"/>
                        </a:cubicBezTo>
                        <a:cubicBezTo>
                          <a:pt x="56" y="26"/>
                          <a:pt x="55" y="26"/>
                          <a:pt x="55" y="26"/>
                        </a:cubicBezTo>
                        <a:cubicBezTo>
                          <a:pt x="55" y="26"/>
                          <a:pt x="54" y="26"/>
                          <a:pt x="54" y="26"/>
                        </a:cubicBezTo>
                        <a:cubicBezTo>
                          <a:pt x="54" y="27"/>
                          <a:pt x="53" y="27"/>
                          <a:pt x="53" y="27"/>
                        </a:cubicBezTo>
                        <a:cubicBezTo>
                          <a:pt x="53" y="27"/>
                          <a:pt x="53" y="27"/>
                          <a:pt x="52" y="28"/>
                        </a:cubicBezTo>
                        <a:cubicBezTo>
                          <a:pt x="52" y="28"/>
                          <a:pt x="52" y="28"/>
                          <a:pt x="52" y="28"/>
                        </a:cubicBezTo>
                        <a:cubicBezTo>
                          <a:pt x="51" y="28"/>
                          <a:pt x="51" y="29"/>
                          <a:pt x="51" y="29"/>
                        </a:cubicBezTo>
                        <a:cubicBezTo>
                          <a:pt x="51" y="29"/>
                          <a:pt x="50" y="29"/>
                          <a:pt x="50" y="29"/>
                        </a:cubicBezTo>
                        <a:cubicBezTo>
                          <a:pt x="50" y="29"/>
                          <a:pt x="50" y="30"/>
                          <a:pt x="50" y="31"/>
                        </a:cubicBezTo>
                        <a:cubicBezTo>
                          <a:pt x="50" y="31"/>
                          <a:pt x="49" y="31"/>
                          <a:pt x="48" y="32"/>
                        </a:cubicBezTo>
                        <a:cubicBezTo>
                          <a:pt x="48" y="32"/>
                          <a:pt x="48" y="32"/>
                          <a:pt x="47" y="32"/>
                        </a:cubicBezTo>
                        <a:cubicBezTo>
                          <a:pt x="47" y="33"/>
                          <a:pt x="46" y="33"/>
                          <a:pt x="46" y="33"/>
                        </a:cubicBezTo>
                        <a:cubicBezTo>
                          <a:pt x="46" y="33"/>
                          <a:pt x="46" y="33"/>
                          <a:pt x="45" y="34"/>
                        </a:cubicBez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6" y="53"/>
                          <a:pt x="46" y="53"/>
                          <a:pt x="46" y="53"/>
                        </a:cubicBezTo>
                        <a:cubicBezTo>
                          <a:pt x="46" y="52"/>
                          <a:pt x="46" y="52"/>
                          <a:pt x="47" y="52"/>
                        </a:cubicBezTo>
                        <a:cubicBezTo>
                          <a:pt x="47" y="51"/>
                          <a:pt x="48" y="52"/>
                          <a:pt x="48" y="51"/>
                        </a:cubicBezTo>
                        <a:cubicBezTo>
                          <a:pt x="49" y="51"/>
                          <a:pt x="49" y="51"/>
                          <a:pt x="49" y="51"/>
                        </a:cubicBezTo>
                        <a:cubicBezTo>
                          <a:pt x="49" y="51"/>
                          <a:pt x="49" y="50"/>
                          <a:pt x="50" y="51"/>
                        </a:cubicBezTo>
                        <a:cubicBezTo>
                          <a:pt x="50" y="51"/>
                          <a:pt x="49" y="51"/>
                          <a:pt x="50" y="52"/>
                        </a:cubicBezTo>
                        <a:cubicBezTo>
                          <a:pt x="50" y="52"/>
                          <a:pt x="51" y="51"/>
                          <a:pt x="51" y="51"/>
                        </a:cubicBezTo>
                        <a:cubicBezTo>
                          <a:pt x="51" y="51"/>
                          <a:pt x="52" y="51"/>
                          <a:pt x="52" y="51"/>
                        </a:cubicBezTo>
                        <a:cubicBezTo>
                          <a:pt x="52" y="52"/>
                          <a:pt x="52" y="52"/>
                          <a:pt x="53" y="52"/>
                        </a:cubicBezTo>
                        <a:cubicBezTo>
                          <a:pt x="53" y="52"/>
                          <a:pt x="53" y="52"/>
                          <a:pt x="54" y="52"/>
                        </a:cubicBezTo>
                        <a:cubicBezTo>
                          <a:pt x="54" y="52"/>
                          <a:pt x="55" y="52"/>
                          <a:pt x="55" y="52"/>
                        </a:cubicBezTo>
                        <a:cubicBezTo>
                          <a:pt x="55" y="52"/>
                          <a:pt x="56" y="52"/>
                          <a:pt x="56" y="52"/>
                        </a:cubicBezTo>
                        <a:cubicBezTo>
                          <a:pt x="57" y="52"/>
                          <a:pt x="57" y="52"/>
                          <a:pt x="57" y="52"/>
                        </a:cubicBezTo>
                        <a:cubicBezTo>
                          <a:pt x="58" y="53"/>
                          <a:pt x="58" y="52"/>
                          <a:pt x="58" y="52"/>
                        </a:cubicBezTo>
                        <a:cubicBezTo>
                          <a:pt x="58" y="53"/>
                          <a:pt x="58" y="53"/>
                          <a:pt x="58" y="53"/>
                        </a:cubicBezTo>
                        <a:cubicBezTo>
                          <a:pt x="59" y="53"/>
                          <a:pt x="59" y="53"/>
                          <a:pt x="59" y="54"/>
                        </a:cubicBezTo>
                        <a:cubicBezTo>
                          <a:pt x="59" y="54"/>
                          <a:pt x="59" y="54"/>
                          <a:pt x="60" y="54"/>
                        </a:cubicBezTo>
                        <a:cubicBezTo>
                          <a:pt x="60" y="54"/>
                          <a:pt x="60" y="55"/>
                          <a:pt x="60" y="55"/>
                        </a:cubicBezTo>
                        <a:cubicBezTo>
                          <a:pt x="61" y="55"/>
                          <a:pt x="62" y="56"/>
                          <a:pt x="62" y="56"/>
                        </a:cubicBezTo>
                        <a:cubicBezTo>
                          <a:pt x="63" y="56"/>
                          <a:pt x="63" y="56"/>
                          <a:pt x="63" y="56"/>
                        </a:cubicBezTo>
                        <a:cubicBezTo>
                          <a:pt x="64" y="56"/>
                          <a:pt x="65" y="56"/>
                          <a:pt x="66" y="57"/>
                        </a:cubicBezTo>
                        <a:cubicBezTo>
                          <a:pt x="66" y="57"/>
                          <a:pt x="66" y="57"/>
                          <a:pt x="66" y="58"/>
                        </a:cubicBezTo>
                        <a:cubicBezTo>
                          <a:pt x="67" y="58"/>
                          <a:pt x="66" y="58"/>
                          <a:pt x="67" y="59"/>
                        </a:cubicBezTo>
                        <a:cubicBezTo>
                          <a:pt x="67" y="59"/>
                          <a:pt x="68" y="59"/>
                          <a:pt x="67" y="60"/>
                        </a:cubicBezTo>
                        <a:cubicBezTo>
                          <a:pt x="67" y="61"/>
                          <a:pt x="68" y="61"/>
                          <a:pt x="68" y="61"/>
                        </a:cubicBezTo>
                        <a:cubicBezTo>
                          <a:pt x="68" y="61"/>
                          <a:pt x="69" y="62"/>
                          <a:pt x="69" y="62"/>
                        </a:cubicBezTo>
                        <a:cubicBezTo>
                          <a:pt x="69" y="62"/>
                          <a:pt x="69" y="62"/>
                          <a:pt x="69" y="62"/>
                        </a:cubicBezTo>
                        <a:cubicBezTo>
                          <a:pt x="70" y="62"/>
                          <a:pt x="70" y="62"/>
                          <a:pt x="71" y="62"/>
                        </a:cubicBezTo>
                        <a:cubicBezTo>
                          <a:pt x="71" y="62"/>
                          <a:pt x="71" y="62"/>
                          <a:pt x="72" y="62"/>
                        </a:cubicBezTo>
                        <a:cubicBezTo>
                          <a:pt x="72" y="62"/>
                          <a:pt x="72" y="63"/>
                          <a:pt x="72" y="63"/>
                        </a:cubicBezTo>
                        <a:cubicBezTo>
                          <a:pt x="72" y="63"/>
                          <a:pt x="73" y="63"/>
                          <a:pt x="73" y="63"/>
                        </a:cubicBezTo>
                        <a:cubicBezTo>
                          <a:pt x="74" y="63"/>
                          <a:pt x="74" y="63"/>
                          <a:pt x="75" y="63"/>
                        </a:cubicBezTo>
                        <a:cubicBezTo>
                          <a:pt x="75" y="63"/>
                          <a:pt x="75" y="63"/>
                          <a:pt x="75" y="63"/>
                        </a:cubicBezTo>
                        <a:cubicBezTo>
                          <a:pt x="76" y="63"/>
                          <a:pt x="76" y="64"/>
                          <a:pt x="77" y="64"/>
                        </a:cubicBezTo>
                        <a:cubicBezTo>
                          <a:pt x="71" y="73"/>
                          <a:pt x="62" y="80"/>
                          <a:pt x="52" y="82"/>
                        </a:cubicBezTo>
                        <a:cubicBezTo>
                          <a:pt x="52" y="82"/>
                          <a:pt x="52" y="81"/>
                          <a:pt x="52" y="81"/>
                        </a:cubicBezTo>
                        <a:cubicBezTo>
                          <a:pt x="52" y="80"/>
                          <a:pt x="52" y="79"/>
                          <a:pt x="52" y="79"/>
                        </a:cubicBezTo>
                        <a:cubicBezTo>
                          <a:pt x="52" y="78"/>
                          <a:pt x="52" y="77"/>
                          <a:pt x="51" y="77"/>
                        </a:cubicBezTo>
                        <a:cubicBezTo>
                          <a:pt x="51" y="76"/>
                          <a:pt x="50" y="76"/>
                          <a:pt x="50" y="75"/>
                        </a:cubicBezTo>
                        <a:cubicBezTo>
                          <a:pt x="49" y="75"/>
                          <a:pt x="49" y="75"/>
                          <a:pt x="49" y="75"/>
                        </a:cubicBezTo>
                        <a:cubicBezTo>
                          <a:pt x="48" y="75"/>
                          <a:pt x="46" y="74"/>
                          <a:pt x="46" y="73"/>
                        </a:cubicBezTo>
                        <a:cubicBezTo>
                          <a:pt x="46" y="73"/>
                          <a:pt x="46" y="73"/>
                          <a:pt x="46" y="72"/>
                        </a:cubicBezTo>
                        <a:cubicBezTo>
                          <a:pt x="46" y="72"/>
                          <a:pt x="46" y="72"/>
                          <a:pt x="45" y="72"/>
                        </a:cubicBezTo>
                        <a:lnTo>
                          <a:pt x="45" y="85"/>
                        </a:lnTo>
                        <a:close/>
                        <a:moveTo>
                          <a:pt x="1" y="34"/>
                        </a:moveTo>
                        <a:cubicBezTo>
                          <a:pt x="1" y="35"/>
                          <a:pt x="0" y="36"/>
                          <a:pt x="0" y="36"/>
                        </a:cubicBezTo>
                        <a:cubicBezTo>
                          <a:pt x="0" y="37"/>
                          <a:pt x="0" y="38"/>
                          <a:pt x="0" y="39"/>
                        </a:cubicBezTo>
                        <a:cubicBezTo>
                          <a:pt x="0" y="40"/>
                          <a:pt x="0" y="41"/>
                          <a:pt x="0" y="43"/>
                        </a:cubicBezTo>
                        <a:cubicBezTo>
                          <a:pt x="0" y="44"/>
                          <a:pt x="0" y="46"/>
                          <a:pt x="0" y="47"/>
                        </a:cubicBezTo>
                        <a:cubicBezTo>
                          <a:pt x="0" y="48"/>
                          <a:pt x="0" y="49"/>
                          <a:pt x="0" y="49"/>
                        </a:cubicBezTo>
                        <a:cubicBezTo>
                          <a:pt x="0" y="50"/>
                          <a:pt x="1" y="51"/>
                          <a:pt x="1" y="52"/>
                        </a:cubicBezTo>
                        <a:cubicBezTo>
                          <a:pt x="1" y="52"/>
                          <a:pt x="1" y="53"/>
                          <a:pt x="1" y="54"/>
                        </a:cubicBezTo>
                        <a:cubicBezTo>
                          <a:pt x="2" y="55"/>
                          <a:pt x="2" y="56"/>
                          <a:pt x="2" y="58"/>
                        </a:cubicBezTo>
                        <a:cubicBezTo>
                          <a:pt x="3" y="58"/>
                          <a:pt x="3" y="59"/>
                          <a:pt x="3" y="60"/>
                        </a:cubicBezTo>
                        <a:cubicBezTo>
                          <a:pt x="3" y="60"/>
                          <a:pt x="4" y="61"/>
                          <a:pt x="4" y="61"/>
                        </a:cubicBezTo>
                        <a:cubicBezTo>
                          <a:pt x="4" y="62"/>
                          <a:pt x="4" y="62"/>
                          <a:pt x="5" y="62"/>
                        </a:cubicBezTo>
                        <a:cubicBezTo>
                          <a:pt x="5" y="63"/>
                          <a:pt x="5" y="64"/>
                          <a:pt x="5" y="64"/>
                        </a:cubicBezTo>
                        <a:cubicBezTo>
                          <a:pt x="7" y="66"/>
                          <a:pt x="8" y="68"/>
                          <a:pt x="9" y="69"/>
                        </a:cubicBezTo>
                        <a:cubicBezTo>
                          <a:pt x="10" y="70"/>
                          <a:pt x="10" y="71"/>
                          <a:pt x="11" y="72"/>
                        </a:cubicBezTo>
                        <a:cubicBezTo>
                          <a:pt x="11" y="72"/>
                          <a:pt x="12" y="73"/>
                          <a:pt x="12" y="73"/>
                        </a:cubicBezTo>
                        <a:cubicBezTo>
                          <a:pt x="13" y="74"/>
                          <a:pt x="13" y="74"/>
                          <a:pt x="14" y="74"/>
                        </a:cubicBezTo>
                        <a:cubicBezTo>
                          <a:pt x="16" y="77"/>
                          <a:pt x="19" y="78"/>
                          <a:pt x="21" y="80"/>
                        </a:cubicBezTo>
                        <a:cubicBezTo>
                          <a:pt x="22" y="80"/>
                          <a:pt x="22" y="81"/>
                          <a:pt x="23" y="81"/>
                        </a:cubicBezTo>
                        <a:cubicBezTo>
                          <a:pt x="24" y="82"/>
                          <a:pt x="26" y="82"/>
                          <a:pt x="27" y="83"/>
                        </a:cubicBezTo>
                        <a:cubicBezTo>
                          <a:pt x="27" y="83"/>
                          <a:pt x="28" y="83"/>
                          <a:pt x="29" y="83"/>
                        </a:cubicBezTo>
                        <a:cubicBezTo>
                          <a:pt x="33" y="85"/>
                          <a:pt x="38" y="86"/>
                          <a:pt x="42" y="86"/>
                        </a:cubicBezTo>
                        <a:cubicBezTo>
                          <a:pt x="43" y="86"/>
                          <a:pt x="44" y="86"/>
                          <a:pt x="45" y="85"/>
                        </a:cubicBezTo>
                        <a:cubicBezTo>
                          <a:pt x="45" y="72"/>
                          <a:pt x="45" y="72"/>
                          <a:pt x="45" y="72"/>
                        </a:cubicBezTo>
                        <a:cubicBezTo>
                          <a:pt x="45" y="71"/>
                          <a:pt x="45" y="71"/>
                          <a:pt x="45" y="71"/>
                        </a:cubicBezTo>
                        <a:cubicBezTo>
                          <a:pt x="44" y="70"/>
                          <a:pt x="44" y="69"/>
                          <a:pt x="43" y="68"/>
                        </a:cubicBezTo>
                        <a:cubicBezTo>
                          <a:pt x="43" y="68"/>
                          <a:pt x="43" y="67"/>
                          <a:pt x="42" y="67"/>
                        </a:cubicBezTo>
                        <a:cubicBezTo>
                          <a:pt x="42" y="67"/>
                          <a:pt x="42" y="66"/>
                          <a:pt x="42" y="66"/>
                        </a:cubicBezTo>
                        <a:cubicBezTo>
                          <a:pt x="41" y="66"/>
                          <a:pt x="41" y="65"/>
                          <a:pt x="41" y="65"/>
                        </a:cubicBezTo>
                        <a:cubicBezTo>
                          <a:pt x="41" y="64"/>
                          <a:pt x="42" y="64"/>
                          <a:pt x="42" y="64"/>
                        </a:cubicBezTo>
                        <a:cubicBezTo>
                          <a:pt x="42" y="63"/>
                          <a:pt x="42" y="63"/>
                          <a:pt x="42" y="63"/>
                        </a:cubicBezTo>
                        <a:cubicBezTo>
                          <a:pt x="41" y="62"/>
                          <a:pt x="42" y="62"/>
                          <a:pt x="42" y="61"/>
                        </a:cubicBezTo>
                        <a:cubicBezTo>
                          <a:pt x="42" y="61"/>
                          <a:pt x="42" y="61"/>
                          <a:pt x="42" y="60"/>
                        </a:cubicBezTo>
                        <a:cubicBezTo>
                          <a:pt x="42" y="60"/>
                          <a:pt x="43" y="60"/>
                          <a:pt x="43" y="60"/>
                        </a:cubicBezTo>
                        <a:cubicBezTo>
                          <a:pt x="43" y="60"/>
                          <a:pt x="43" y="59"/>
                          <a:pt x="43" y="59"/>
                        </a:cubicBezTo>
                        <a:cubicBezTo>
                          <a:pt x="44" y="59"/>
                          <a:pt x="44" y="58"/>
                          <a:pt x="44" y="58"/>
                        </a:cubicBezTo>
                        <a:cubicBezTo>
                          <a:pt x="45" y="58"/>
                          <a:pt x="45" y="56"/>
                          <a:pt x="44" y="55"/>
                        </a:cubicBezTo>
                        <a:cubicBezTo>
                          <a:pt x="44" y="55"/>
                          <a:pt x="44" y="55"/>
                          <a:pt x="44" y="55"/>
                        </a:cubicBezTo>
                        <a:cubicBezTo>
                          <a:pt x="44" y="54"/>
                          <a:pt x="44" y="53"/>
                          <a:pt x="43" y="53"/>
                        </a:cubicBezTo>
                        <a:cubicBezTo>
                          <a:pt x="43" y="53"/>
                          <a:pt x="43" y="54"/>
                          <a:pt x="42" y="54"/>
                        </a:cubicBezTo>
                        <a:cubicBezTo>
                          <a:pt x="42" y="54"/>
                          <a:pt x="42" y="55"/>
                          <a:pt x="42" y="55"/>
                        </a:cubicBezTo>
                        <a:cubicBezTo>
                          <a:pt x="41" y="55"/>
                          <a:pt x="41" y="54"/>
                          <a:pt x="41" y="54"/>
                        </a:cubicBezTo>
                        <a:cubicBezTo>
                          <a:pt x="40" y="54"/>
                          <a:pt x="40" y="54"/>
                          <a:pt x="40" y="54"/>
                        </a:cubicBezTo>
                        <a:cubicBezTo>
                          <a:pt x="39" y="54"/>
                          <a:pt x="39" y="53"/>
                          <a:pt x="39" y="53"/>
                        </a:cubicBezTo>
                        <a:cubicBezTo>
                          <a:pt x="38" y="53"/>
                          <a:pt x="38" y="53"/>
                          <a:pt x="38" y="52"/>
                        </a:cubicBezTo>
                        <a:cubicBezTo>
                          <a:pt x="38" y="52"/>
                          <a:pt x="38" y="52"/>
                          <a:pt x="38" y="51"/>
                        </a:cubicBezTo>
                        <a:cubicBezTo>
                          <a:pt x="37" y="51"/>
                          <a:pt x="37" y="50"/>
                          <a:pt x="36" y="50"/>
                        </a:cubicBezTo>
                        <a:cubicBezTo>
                          <a:pt x="36" y="50"/>
                          <a:pt x="35" y="50"/>
                          <a:pt x="35" y="50"/>
                        </a:cubicBezTo>
                        <a:cubicBezTo>
                          <a:pt x="35" y="49"/>
                          <a:pt x="34" y="49"/>
                          <a:pt x="34" y="49"/>
                        </a:cubicBezTo>
                        <a:cubicBezTo>
                          <a:pt x="34" y="49"/>
                          <a:pt x="34" y="49"/>
                          <a:pt x="33" y="49"/>
                        </a:cubicBezTo>
                        <a:cubicBezTo>
                          <a:pt x="32" y="49"/>
                          <a:pt x="32" y="47"/>
                          <a:pt x="31" y="47"/>
                        </a:cubicBezTo>
                        <a:cubicBezTo>
                          <a:pt x="30" y="47"/>
                          <a:pt x="30" y="48"/>
                          <a:pt x="29" y="48"/>
                        </a:cubicBezTo>
                        <a:cubicBezTo>
                          <a:pt x="29" y="48"/>
                          <a:pt x="28" y="47"/>
                          <a:pt x="28" y="47"/>
                        </a:cubicBezTo>
                        <a:cubicBezTo>
                          <a:pt x="27" y="47"/>
                          <a:pt x="27" y="47"/>
                          <a:pt x="26" y="46"/>
                        </a:cubicBezTo>
                        <a:cubicBezTo>
                          <a:pt x="26" y="46"/>
                          <a:pt x="25" y="46"/>
                          <a:pt x="25" y="46"/>
                        </a:cubicBezTo>
                        <a:cubicBezTo>
                          <a:pt x="25" y="46"/>
                          <a:pt x="25" y="46"/>
                          <a:pt x="24" y="46"/>
                        </a:cubicBezTo>
                        <a:cubicBezTo>
                          <a:pt x="24" y="45"/>
                          <a:pt x="24" y="45"/>
                          <a:pt x="23" y="45"/>
                        </a:cubicBezTo>
                        <a:cubicBezTo>
                          <a:pt x="23" y="45"/>
                          <a:pt x="23" y="44"/>
                          <a:pt x="23" y="44"/>
                        </a:cubicBezTo>
                        <a:cubicBezTo>
                          <a:pt x="23" y="44"/>
                          <a:pt x="23" y="43"/>
                          <a:pt x="23" y="43"/>
                        </a:cubicBezTo>
                        <a:cubicBezTo>
                          <a:pt x="23" y="42"/>
                          <a:pt x="22" y="41"/>
                          <a:pt x="22" y="40"/>
                        </a:cubicBezTo>
                        <a:cubicBezTo>
                          <a:pt x="21" y="40"/>
                          <a:pt x="21" y="40"/>
                          <a:pt x="21" y="39"/>
                        </a:cubicBezTo>
                        <a:cubicBezTo>
                          <a:pt x="21" y="39"/>
                          <a:pt x="21" y="39"/>
                          <a:pt x="21" y="38"/>
                        </a:cubicBezTo>
                        <a:cubicBezTo>
                          <a:pt x="20" y="38"/>
                          <a:pt x="20" y="38"/>
                          <a:pt x="20" y="37"/>
                        </a:cubicBezTo>
                        <a:cubicBezTo>
                          <a:pt x="19" y="37"/>
                          <a:pt x="19" y="37"/>
                          <a:pt x="19" y="36"/>
                        </a:cubicBezTo>
                        <a:cubicBezTo>
                          <a:pt x="19" y="36"/>
                          <a:pt x="19" y="35"/>
                          <a:pt x="19" y="35"/>
                        </a:cubicBezTo>
                        <a:cubicBezTo>
                          <a:pt x="19" y="34"/>
                          <a:pt x="17" y="34"/>
                          <a:pt x="18" y="35"/>
                        </a:cubicBezTo>
                        <a:cubicBezTo>
                          <a:pt x="18" y="36"/>
                          <a:pt x="18" y="36"/>
                          <a:pt x="18" y="36"/>
                        </a:cubicBezTo>
                        <a:cubicBezTo>
                          <a:pt x="18" y="37"/>
                          <a:pt x="18" y="37"/>
                          <a:pt x="18" y="37"/>
                        </a:cubicBezTo>
                        <a:cubicBezTo>
                          <a:pt x="19" y="38"/>
                          <a:pt x="19" y="38"/>
                          <a:pt x="19" y="38"/>
                        </a:cubicBezTo>
                        <a:cubicBezTo>
                          <a:pt x="19" y="39"/>
                          <a:pt x="19" y="40"/>
                          <a:pt x="19" y="40"/>
                        </a:cubicBezTo>
                        <a:cubicBezTo>
                          <a:pt x="20" y="40"/>
                          <a:pt x="20" y="41"/>
                          <a:pt x="20" y="41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9" y="41"/>
                          <a:pt x="18" y="40"/>
                          <a:pt x="18" y="40"/>
                        </a:cubicBezTo>
                        <a:cubicBezTo>
                          <a:pt x="18" y="40"/>
                          <a:pt x="18" y="39"/>
                          <a:pt x="18" y="39"/>
                        </a:cubicBezTo>
                        <a:cubicBezTo>
                          <a:pt x="18" y="38"/>
                          <a:pt x="17" y="38"/>
                          <a:pt x="17" y="38"/>
                        </a:cubicBezTo>
                        <a:cubicBezTo>
                          <a:pt x="17" y="37"/>
                          <a:pt x="17" y="37"/>
                          <a:pt x="17" y="37"/>
                        </a:cubicBezTo>
                        <a:cubicBezTo>
                          <a:pt x="17" y="36"/>
                          <a:pt x="17" y="36"/>
                          <a:pt x="17" y="36"/>
                        </a:cubicBezTo>
                        <a:cubicBezTo>
                          <a:pt x="16" y="35"/>
                          <a:pt x="16" y="35"/>
                          <a:pt x="16" y="34"/>
                        </a:cubicBezTo>
                        <a:cubicBezTo>
                          <a:pt x="16" y="34"/>
                          <a:pt x="16" y="33"/>
                          <a:pt x="16" y="33"/>
                        </a:cubicBezTo>
                        <a:cubicBezTo>
                          <a:pt x="16" y="33"/>
                          <a:pt x="16" y="32"/>
                          <a:pt x="15" y="32"/>
                        </a:cubicBezTo>
                        <a:cubicBezTo>
                          <a:pt x="15" y="32"/>
                          <a:pt x="15" y="32"/>
                          <a:pt x="14" y="32"/>
                        </a:cubicBezTo>
                        <a:cubicBezTo>
                          <a:pt x="14" y="31"/>
                          <a:pt x="14" y="31"/>
                          <a:pt x="14" y="30"/>
                        </a:cubicBezTo>
                        <a:cubicBezTo>
                          <a:pt x="14" y="30"/>
                          <a:pt x="14" y="29"/>
                          <a:pt x="14" y="29"/>
                        </a:cubicBezTo>
                        <a:cubicBezTo>
                          <a:pt x="14" y="28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5"/>
                          <a:pt x="15" y="25"/>
                        </a:cubicBezTo>
                        <a:cubicBezTo>
                          <a:pt x="16" y="24"/>
                          <a:pt x="16" y="24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9" y="20"/>
                          <a:pt x="19" y="20"/>
                        </a:cubicBezTo>
                        <a:cubicBezTo>
                          <a:pt x="19" y="19"/>
                          <a:pt x="18" y="19"/>
                          <a:pt x="18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9" y="18"/>
                          <a:pt x="19" y="17"/>
                          <a:pt x="19" y="17"/>
                        </a:cubicBezTo>
                        <a:cubicBezTo>
                          <a:pt x="19" y="17"/>
                          <a:pt x="18" y="16"/>
                          <a:pt x="18" y="16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19" y="14"/>
                          <a:pt x="18" y="15"/>
                          <a:pt x="18" y="15"/>
                        </a:cubicBezTo>
                        <a:cubicBezTo>
                          <a:pt x="17" y="14"/>
                          <a:pt x="18" y="14"/>
                          <a:pt x="18" y="14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7" y="11"/>
                        </a:cubicBezTo>
                        <a:cubicBezTo>
                          <a:pt x="22" y="7"/>
                          <a:pt x="29" y="4"/>
                          <a:pt x="35" y="3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35" y="3"/>
                          <a:pt x="35" y="4"/>
                          <a:pt x="36" y="4"/>
                        </a:cubicBezTo>
                        <a:cubicBezTo>
                          <a:pt x="36" y="3"/>
                          <a:pt x="36" y="4"/>
                          <a:pt x="37" y="4"/>
                        </a:cubicBezTo>
                        <a:cubicBezTo>
                          <a:pt x="37" y="4"/>
                          <a:pt x="38" y="3"/>
                          <a:pt x="38" y="3"/>
                        </a:cubicBezTo>
                        <a:cubicBezTo>
                          <a:pt x="39" y="4"/>
                          <a:pt x="40" y="4"/>
                          <a:pt x="41" y="4"/>
                        </a:cubicBezTo>
                        <a:cubicBezTo>
                          <a:pt x="41" y="4"/>
                          <a:pt x="41" y="4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2" y="3"/>
                          <a:pt x="42" y="3"/>
                          <a:pt x="42" y="3"/>
                        </a:cubicBezTo>
                        <a:cubicBezTo>
                          <a:pt x="43" y="3"/>
                          <a:pt x="44" y="3"/>
                          <a:pt x="45" y="3"/>
                        </a:cubicBezTo>
                        <a:cubicBezTo>
                          <a:pt x="45" y="0"/>
                          <a:pt x="45" y="0"/>
                          <a:pt x="45" y="0"/>
                        </a:cubicBezTo>
                        <a:cubicBezTo>
                          <a:pt x="45" y="0"/>
                          <a:pt x="44" y="0"/>
                          <a:pt x="43" y="0"/>
                        </a:cubicBezTo>
                        <a:cubicBezTo>
                          <a:pt x="43" y="0"/>
                          <a:pt x="43" y="0"/>
                          <a:pt x="42" y="0"/>
                        </a:cubicBezTo>
                        <a:cubicBezTo>
                          <a:pt x="42" y="0"/>
                          <a:pt x="42" y="0"/>
                          <a:pt x="41" y="0"/>
                        </a:cubicBezTo>
                        <a:cubicBezTo>
                          <a:pt x="37" y="0"/>
                          <a:pt x="33" y="1"/>
                          <a:pt x="29" y="3"/>
                        </a:cubicBezTo>
                        <a:cubicBezTo>
                          <a:pt x="28" y="3"/>
                          <a:pt x="27" y="3"/>
                          <a:pt x="27" y="3"/>
                        </a:cubicBezTo>
                        <a:cubicBezTo>
                          <a:pt x="27" y="3"/>
                          <a:pt x="26" y="3"/>
                          <a:pt x="26" y="3"/>
                        </a:cubicBezTo>
                        <a:cubicBezTo>
                          <a:pt x="26" y="4"/>
                          <a:pt x="25" y="4"/>
                          <a:pt x="25" y="4"/>
                        </a:cubicBezTo>
                        <a:cubicBezTo>
                          <a:pt x="24" y="4"/>
                          <a:pt x="24" y="5"/>
                          <a:pt x="23" y="5"/>
                        </a:cubicBezTo>
                        <a:cubicBezTo>
                          <a:pt x="22" y="5"/>
                          <a:pt x="22" y="6"/>
                          <a:pt x="21" y="6"/>
                        </a:cubicBezTo>
                        <a:cubicBezTo>
                          <a:pt x="19" y="7"/>
                          <a:pt x="17" y="9"/>
                          <a:pt x="15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3" y="12"/>
                          <a:pt x="13" y="12"/>
                          <a:pt x="12" y="13"/>
                        </a:cubicBezTo>
                        <a:cubicBezTo>
                          <a:pt x="12" y="13"/>
                          <a:pt x="11" y="14"/>
                          <a:pt x="11" y="14"/>
                        </a:cubicBezTo>
                        <a:cubicBezTo>
                          <a:pt x="10" y="15"/>
                          <a:pt x="10" y="16"/>
                          <a:pt x="9" y="17"/>
                        </a:cubicBezTo>
                        <a:cubicBezTo>
                          <a:pt x="8" y="18"/>
                          <a:pt x="7" y="20"/>
                          <a:pt x="5" y="22"/>
                        </a:cubicBezTo>
                        <a:cubicBezTo>
                          <a:pt x="5" y="22"/>
                          <a:pt x="5" y="23"/>
                          <a:pt x="5" y="23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4" y="25"/>
                          <a:pt x="3" y="26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30"/>
                          <a:pt x="2" y="31"/>
                          <a:pt x="1" y="32"/>
                        </a:cubicBezTo>
                        <a:cubicBezTo>
                          <a:pt x="1" y="33"/>
                          <a:pt x="1" y="34"/>
                          <a:pt x="1" y="34"/>
                        </a:cubicBezTo>
                        <a:close/>
                        <a:moveTo>
                          <a:pt x="45" y="34"/>
                        </a:move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5" y="54"/>
                          <a:pt x="44" y="53"/>
                          <a:pt x="44" y="53"/>
                        </a:cubicBezTo>
                        <a:cubicBezTo>
                          <a:pt x="43" y="53"/>
                          <a:pt x="42" y="53"/>
                          <a:pt x="41" y="53"/>
                        </a:cubicBezTo>
                        <a:cubicBezTo>
                          <a:pt x="41" y="53"/>
                          <a:pt x="40" y="52"/>
                          <a:pt x="40" y="51"/>
                        </a:cubicBezTo>
                        <a:cubicBezTo>
                          <a:pt x="40" y="51"/>
                          <a:pt x="40" y="50"/>
                          <a:pt x="40" y="50"/>
                        </a:cubicBezTo>
                        <a:cubicBezTo>
                          <a:pt x="40" y="49"/>
                          <a:pt x="40" y="49"/>
                          <a:pt x="40" y="49"/>
                        </a:cubicBezTo>
                        <a:cubicBezTo>
                          <a:pt x="40" y="48"/>
                          <a:pt x="40" y="48"/>
                          <a:pt x="39" y="47"/>
                        </a:cubicBezTo>
                        <a:cubicBezTo>
                          <a:pt x="38" y="47"/>
                          <a:pt x="37" y="48"/>
                          <a:pt x="36" y="47"/>
                        </a:cubicBez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7" y="46"/>
                          <a:pt x="36" y="46"/>
                          <a:pt x="37" y="46"/>
                        </a:cubicBezTo>
                        <a:cubicBezTo>
                          <a:pt x="37" y="46"/>
                          <a:pt x="37" y="45"/>
                          <a:pt x="37" y="45"/>
                        </a:cubicBezTo>
                        <a:cubicBezTo>
                          <a:pt x="37" y="45"/>
                          <a:pt x="37" y="45"/>
                          <a:pt x="37" y="44"/>
                        </a:cubicBezTo>
                        <a:cubicBezTo>
                          <a:pt x="37" y="44"/>
                          <a:pt x="38" y="44"/>
                          <a:pt x="38" y="44"/>
                        </a:cubicBezTo>
                        <a:cubicBezTo>
                          <a:pt x="38" y="43"/>
                          <a:pt x="38" y="43"/>
                          <a:pt x="37" y="43"/>
                        </a:cubicBezTo>
                        <a:cubicBezTo>
                          <a:pt x="37" y="43"/>
                          <a:pt x="36" y="43"/>
                          <a:pt x="36" y="43"/>
                        </a:cubicBezTo>
                        <a:cubicBezTo>
                          <a:pt x="35" y="43"/>
                          <a:pt x="35" y="45"/>
                          <a:pt x="34" y="45"/>
                        </a:cubicBezTo>
                        <a:cubicBezTo>
                          <a:pt x="34" y="45"/>
                          <a:pt x="33" y="45"/>
                          <a:pt x="33" y="45"/>
                        </a:cubicBezTo>
                        <a:cubicBezTo>
                          <a:pt x="32" y="45"/>
                          <a:pt x="32" y="45"/>
                          <a:pt x="32" y="45"/>
                        </a:cubicBezTo>
                        <a:cubicBezTo>
                          <a:pt x="31" y="45"/>
                          <a:pt x="31" y="45"/>
                          <a:pt x="30" y="45"/>
                        </a:cubicBezTo>
                        <a:cubicBezTo>
                          <a:pt x="30" y="45"/>
                          <a:pt x="30" y="43"/>
                          <a:pt x="30" y="43"/>
                        </a:cubicBezTo>
                        <a:cubicBezTo>
                          <a:pt x="29" y="42"/>
                          <a:pt x="30" y="41"/>
                          <a:pt x="30" y="40"/>
                        </a:cubicBezTo>
                        <a:cubicBezTo>
                          <a:pt x="30" y="40"/>
                          <a:pt x="30" y="39"/>
                          <a:pt x="30" y="39"/>
                        </a:cubicBezTo>
                        <a:cubicBezTo>
                          <a:pt x="31" y="39"/>
                          <a:pt x="30" y="38"/>
                          <a:pt x="31" y="38"/>
                        </a:cubicBezTo>
                        <a:cubicBezTo>
                          <a:pt x="31" y="37"/>
                          <a:pt x="32" y="37"/>
                          <a:pt x="32" y="37"/>
                        </a:cubicBezTo>
                        <a:cubicBezTo>
                          <a:pt x="33" y="36"/>
                          <a:pt x="33" y="36"/>
                          <a:pt x="34" y="36"/>
                        </a:cubicBezTo>
                        <a:cubicBezTo>
                          <a:pt x="35" y="36"/>
                          <a:pt x="35" y="36"/>
                          <a:pt x="36" y="36"/>
                        </a:cubicBezTo>
                        <a:cubicBezTo>
                          <a:pt x="36" y="36"/>
                          <a:pt x="36" y="36"/>
                          <a:pt x="36" y="36"/>
                        </a:cubicBezTo>
                        <a:cubicBezTo>
                          <a:pt x="37" y="36"/>
                          <a:pt x="37" y="36"/>
                          <a:pt x="38" y="35"/>
                        </a:cubicBezTo>
                        <a:cubicBezTo>
                          <a:pt x="39" y="35"/>
                          <a:pt x="39" y="35"/>
                          <a:pt x="40" y="35"/>
                        </a:cubicBezTo>
                        <a:cubicBezTo>
                          <a:pt x="40" y="35"/>
                          <a:pt x="41" y="36"/>
                          <a:pt x="41" y="36"/>
                        </a:cubicBezTo>
                        <a:cubicBezTo>
                          <a:pt x="41" y="36"/>
                          <a:pt x="42" y="35"/>
                          <a:pt x="42" y="36"/>
                        </a:cubicBezTo>
                        <a:cubicBezTo>
                          <a:pt x="42" y="36"/>
                          <a:pt x="43" y="36"/>
                          <a:pt x="43" y="36"/>
                        </a:cubicBezTo>
                        <a:cubicBezTo>
                          <a:pt x="43" y="37"/>
                          <a:pt x="42" y="37"/>
                          <a:pt x="43" y="38"/>
                        </a:cubicBezTo>
                        <a:cubicBezTo>
                          <a:pt x="43" y="38"/>
                          <a:pt x="44" y="38"/>
                          <a:pt x="44" y="38"/>
                        </a:cubicBezTo>
                        <a:cubicBezTo>
                          <a:pt x="45" y="38"/>
                          <a:pt x="44" y="38"/>
                          <a:pt x="44" y="37"/>
                        </a:cubicBezTo>
                        <a:cubicBezTo>
                          <a:pt x="44" y="37"/>
                          <a:pt x="44" y="37"/>
                          <a:pt x="44" y="36"/>
                        </a:cubicBezTo>
                        <a:cubicBezTo>
                          <a:pt x="44" y="36"/>
                          <a:pt x="44" y="36"/>
                          <a:pt x="44" y="36"/>
                        </a:cubicBezTo>
                        <a:cubicBezTo>
                          <a:pt x="44" y="35"/>
                          <a:pt x="45" y="34"/>
                          <a:pt x="45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Freeform: Shape 155"/>
                  <p:cNvSpPr>
                    <a:spLocks/>
                  </p:cNvSpPr>
                  <p:nvPr/>
                </p:nvSpPr>
                <p:spPr bwMode="auto">
                  <a:xfrm>
                    <a:off x="2569358" y="2646188"/>
                    <a:ext cx="137246" cy="388456"/>
                  </a:xfrm>
                  <a:custGeom>
                    <a:avLst/>
                    <a:gdLst>
                      <a:gd name="T0" fmla="*/ 4 w 31"/>
                      <a:gd name="T1" fmla="*/ 11 h 88"/>
                      <a:gd name="T2" fmla="*/ 1 w 31"/>
                      <a:gd name="T3" fmla="*/ 22 h 88"/>
                      <a:gd name="T4" fmla="*/ 3 w 31"/>
                      <a:gd name="T5" fmla="*/ 31 h 88"/>
                      <a:gd name="T6" fmla="*/ 11 w 31"/>
                      <a:gd name="T7" fmla="*/ 40 h 88"/>
                      <a:gd name="T8" fmla="*/ 11 w 31"/>
                      <a:gd name="T9" fmla="*/ 88 h 88"/>
                      <a:gd name="T10" fmla="*/ 20 w 31"/>
                      <a:gd name="T11" fmla="*/ 88 h 88"/>
                      <a:gd name="T12" fmla="*/ 20 w 31"/>
                      <a:gd name="T13" fmla="*/ 40 h 88"/>
                      <a:gd name="T14" fmla="*/ 28 w 31"/>
                      <a:gd name="T15" fmla="*/ 31 h 88"/>
                      <a:gd name="T16" fmla="*/ 30 w 31"/>
                      <a:gd name="T17" fmla="*/ 22 h 88"/>
                      <a:gd name="T18" fmla="*/ 27 w 31"/>
                      <a:gd name="T19" fmla="*/ 11 h 88"/>
                      <a:gd name="T20" fmla="*/ 20 w 31"/>
                      <a:gd name="T21" fmla="*/ 0 h 88"/>
                      <a:gd name="T22" fmla="*/ 23 w 31"/>
                      <a:gd name="T23" fmla="*/ 21 h 88"/>
                      <a:gd name="T24" fmla="*/ 20 w 31"/>
                      <a:gd name="T25" fmla="*/ 21 h 88"/>
                      <a:gd name="T26" fmla="*/ 18 w 31"/>
                      <a:gd name="T27" fmla="*/ 0 h 88"/>
                      <a:gd name="T28" fmla="*/ 15 w 31"/>
                      <a:gd name="T29" fmla="*/ 0 h 88"/>
                      <a:gd name="T30" fmla="*/ 13 w 31"/>
                      <a:gd name="T31" fmla="*/ 0 h 88"/>
                      <a:gd name="T32" fmla="*/ 11 w 31"/>
                      <a:gd name="T33" fmla="*/ 21 h 88"/>
                      <a:gd name="T34" fmla="*/ 8 w 31"/>
                      <a:gd name="T35" fmla="*/ 21 h 88"/>
                      <a:gd name="T36" fmla="*/ 10 w 31"/>
                      <a:gd name="T37" fmla="*/ 0 h 88"/>
                      <a:gd name="T38" fmla="*/ 4 w 31"/>
                      <a:gd name="T39" fmla="*/ 11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1" h="88">
                        <a:moveTo>
                          <a:pt x="4" y="11"/>
                        </a:moveTo>
                        <a:cubicBezTo>
                          <a:pt x="2" y="14"/>
                          <a:pt x="1" y="18"/>
                          <a:pt x="1" y="22"/>
                        </a:cubicBezTo>
                        <a:cubicBezTo>
                          <a:pt x="0" y="25"/>
                          <a:pt x="1" y="28"/>
                          <a:pt x="3" y="31"/>
                        </a:cubicBezTo>
                        <a:cubicBezTo>
                          <a:pt x="4" y="34"/>
                          <a:pt x="8" y="38"/>
                          <a:pt x="11" y="40"/>
                        </a:cubicBezTo>
                        <a:cubicBezTo>
                          <a:pt x="11" y="88"/>
                          <a:pt x="11" y="88"/>
                          <a:pt x="11" y="88"/>
                        </a:cubicBezTo>
                        <a:cubicBezTo>
                          <a:pt x="20" y="88"/>
                          <a:pt x="20" y="88"/>
                          <a:pt x="20" y="88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23" y="38"/>
                          <a:pt x="26" y="34"/>
                          <a:pt x="28" y="31"/>
                        </a:cubicBezTo>
                        <a:cubicBezTo>
                          <a:pt x="30" y="28"/>
                          <a:pt x="31" y="25"/>
                          <a:pt x="30" y="22"/>
                        </a:cubicBezTo>
                        <a:cubicBezTo>
                          <a:pt x="30" y="18"/>
                          <a:pt x="28" y="14"/>
                          <a:pt x="27" y="11"/>
                        </a:cubicBezTo>
                        <a:cubicBezTo>
                          <a:pt x="26" y="8"/>
                          <a:pt x="24" y="1"/>
                          <a:pt x="20" y="0"/>
                        </a:cubicBezTo>
                        <a:cubicBezTo>
                          <a:pt x="23" y="21"/>
                          <a:pt x="23" y="21"/>
                          <a:pt x="23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1"/>
                          <a:pt x="5" y="8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Freeform: Shape 156"/>
                  <p:cNvSpPr>
                    <a:spLocks/>
                  </p:cNvSpPr>
                  <p:nvPr/>
                </p:nvSpPr>
                <p:spPr bwMode="auto">
                  <a:xfrm>
                    <a:off x="2745817" y="2636385"/>
                    <a:ext cx="140922" cy="398259"/>
                  </a:xfrm>
                  <a:custGeom>
                    <a:avLst/>
                    <a:gdLst>
                      <a:gd name="T0" fmla="*/ 20 w 32"/>
                      <a:gd name="T1" fmla="*/ 90 h 90"/>
                      <a:gd name="T2" fmla="*/ 20 w 32"/>
                      <a:gd name="T3" fmla="*/ 43 h 90"/>
                      <a:gd name="T4" fmla="*/ 32 w 32"/>
                      <a:gd name="T5" fmla="*/ 24 h 90"/>
                      <a:gd name="T6" fmla="*/ 16 w 32"/>
                      <a:gd name="T7" fmla="*/ 0 h 90"/>
                      <a:gd name="T8" fmla="*/ 0 w 32"/>
                      <a:gd name="T9" fmla="*/ 24 h 90"/>
                      <a:gd name="T10" fmla="*/ 12 w 32"/>
                      <a:gd name="T11" fmla="*/ 43 h 90"/>
                      <a:gd name="T12" fmla="*/ 12 w 32"/>
                      <a:gd name="T13" fmla="*/ 90 h 90"/>
                      <a:gd name="T14" fmla="*/ 20 w 32"/>
                      <a:gd name="T15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" h="90">
                        <a:moveTo>
                          <a:pt x="20" y="90"/>
                        </a:moveTo>
                        <a:cubicBezTo>
                          <a:pt x="20" y="43"/>
                          <a:pt x="20" y="43"/>
                          <a:pt x="20" y="43"/>
                        </a:cubicBezTo>
                        <a:cubicBezTo>
                          <a:pt x="27" y="41"/>
                          <a:pt x="32" y="33"/>
                          <a:pt x="32" y="24"/>
                        </a:cubicBezTo>
                        <a:cubicBezTo>
                          <a:pt x="32" y="14"/>
                          <a:pt x="25" y="0"/>
                          <a:pt x="16" y="0"/>
                        </a:cubicBezTo>
                        <a:cubicBezTo>
                          <a:pt x="7" y="0"/>
                          <a:pt x="0" y="14"/>
                          <a:pt x="0" y="24"/>
                        </a:cubicBezTo>
                        <a:cubicBezTo>
                          <a:pt x="0" y="33"/>
                          <a:pt x="5" y="41"/>
                          <a:pt x="12" y="43"/>
                        </a:cubicBezTo>
                        <a:cubicBezTo>
                          <a:pt x="12" y="90"/>
                          <a:pt x="12" y="90"/>
                          <a:pt x="12" y="90"/>
                        </a:cubicBezTo>
                        <a:lnTo>
                          <a:pt x="2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" name="Freeform: Shape 157"/>
                  <p:cNvSpPr>
                    <a:spLocks/>
                  </p:cNvSpPr>
                  <p:nvPr/>
                </p:nvSpPr>
                <p:spPr bwMode="auto">
                  <a:xfrm>
                    <a:off x="2896543" y="3078759"/>
                    <a:ext cx="162980" cy="167882"/>
                  </a:xfrm>
                  <a:custGeom>
                    <a:avLst/>
                    <a:gdLst>
                      <a:gd name="T0" fmla="*/ 8 w 37"/>
                      <a:gd name="T1" fmla="*/ 35 h 38"/>
                      <a:gd name="T2" fmla="*/ 18 w 37"/>
                      <a:gd name="T3" fmla="*/ 38 h 38"/>
                      <a:gd name="T4" fmla="*/ 37 w 37"/>
                      <a:gd name="T5" fmla="*/ 19 h 38"/>
                      <a:gd name="T6" fmla="*/ 18 w 37"/>
                      <a:gd name="T7" fmla="*/ 0 h 38"/>
                      <a:gd name="T8" fmla="*/ 0 w 37"/>
                      <a:gd name="T9" fmla="*/ 17 h 38"/>
                      <a:gd name="T10" fmla="*/ 18 w 37"/>
                      <a:gd name="T11" fmla="*/ 17 h 38"/>
                      <a:gd name="T12" fmla="*/ 24 w 37"/>
                      <a:gd name="T13" fmla="*/ 17 h 38"/>
                      <a:gd name="T14" fmla="*/ 20 w 37"/>
                      <a:gd name="T15" fmla="*/ 21 h 38"/>
                      <a:gd name="T16" fmla="*/ 8 w 37"/>
                      <a:gd name="T17" fmla="*/ 3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7" h="38">
                        <a:moveTo>
                          <a:pt x="8" y="35"/>
                        </a:moveTo>
                        <a:cubicBezTo>
                          <a:pt x="11" y="37"/>
                          <a:pt x="14" y="38"/>
                          <a:pt x="18" y="38"/>
                        </a:cubicBezTo>
                        <a:cubicBezTo>
                          <a:pt x="29" y="38"/>
                          <a:pt x="37" y="30"/>
                          <a:pt x="37" y="19"/>
                        </a:cubicBezTo>
                        <a:cubicBezTo>
                          <a:pt x="37" y="9"/>
                          <a:pt x="29" y="0"/>
                          <a:pt x="18" y="0"/>
                        </a:cubicBezTo>
                        <a:cubicBezTo>
                          <a:pt x="9" y="0"/>
                          <a:pt x="1" y="7"/>
                          <a:pt x="0" y="17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lnTo>
                          <a:pt x="8" y="3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" name="Freeform: Shape 158"/>
                  <p:cNvSpPr>
                    <a:spLocks/>
                  </p:cNvSpPr>
                  <p:nvPr/>
                </p:nvSpPr>
                <p:spPr bwMode="auto">
                  <a:xfrm>
                    <a:off x="2635530" y="3162087"/>
                    <a:ext cx="340665" cy="322284"/>
                  </a:xfrm>
                  <a:custGeom>
                    <a:avLst/>
                    <a:gdLst>
                      <a:gd name="T0" fmla="*/ 34 w 77"/>
                      <a:gd name="T1" fmla="*/ 39 h 73"/>
                      <a:gd name="T2" fmla="*/ 34 w 77"/>
                      <a:gd name="T3" fmla="*/ 41 h 73"/>
                      <a:gd name="T4" fmla="*/ 34 w 77"/>
                      <a:gd name="T5" fmla="*/ 43 h 73"/>
                      <a:gd name="T6" fmla="*/ 34 w 77"/>
                      <a:gd name="T7" fmla="*/ 67 h 73"/>
                      <a:gd name="T8" fmla="*/ 25 w 77"/>
                      <a:gd name="T9" fmla="*/ 73 h 73"/>
                      <a:gd name="T10" fmla="*/ 51 w 77"/>
                      <a:gd name="T11" fmla="*/ 73 h 73"/>
                      <a:gd name="T12" fmla="*/ 43 w 77"/>
                      <a:gd name="T13" fmla="*/ 67 h 73"/>
                      <a:gd name="T14" fmla="*/ 43 w 77"/>
                      <a:gd name="T15" fmla="*/ 43 h 73"/>
                      <a:gd name="T16" fmla="*/ 43 w 77"/>
                      <a:gd name="T17" fmla="*/ 41 h 73"/>
                      <a:gd name="T18" fmla="*/ 43 w 77"/>
                      <a:gd name="T19" fmla="*/ 39 h 73"/>
                      <a:gd name="T20" fmla="*/ 65 w 77"/>
                      <a:gd name="T21" fmla="*/ 14 h 73"/>
                      <a:gd name="T22" fmla="*/ 77 w 77"/>
                      <a:gd name="T23" fmla="*/ 0 h 73"/>
                      <a:gd name="T24" fmla="*/ 58 w 77"/>
                      <a:gd name="T25" fmla="*/ 0 h 73"/>
                      <a:gd name="T26" fmla="*/ 0 w 77"/>
                      <a:gd name="T27" fmla="*/ 0 h 73"/>
                      <a:gd name="T28" fmla="*/ 34 w 77"/>
                      <a:gd name="T29" fmla="*/ 39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77" h="73">
                        <a:moveTo>
                          <a:pt x="34" y="39"/>
                        </a:move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4" y="43"/>
                          <a:pt x="34" y="43"/>
                          <a:pt x="34" y="43"/>
                        </a:cubicBezTo>
                        <a:cubicBezTo>
                          <a:pt x="34" y="67"/>
                          <a:pt x="34" y="67"/>
                          <a:pt x="34" y="67"/>
                        </a:cubicBezTo>
                        <a:cubicBezTo>
                          <a:pt x="29" y="68"/>
                          <a:pt x="25" y="70"/>
                          <a:pt x="25" y="73"/>
                        </a:cubicBezTo>
                        <a:cubicBezTo>
                          <a:pt x="51" y="73"/>
                          <a:pt x="51" y="73"/>
                          <a:pt x="51" y="73"/>
                        </a:cubicBezTo>
                        <a:cubicBezTo>
                          <a:pt x="51" y="70"/>
                          <a:pt x="47" y="68"/>
                          <a:pt x="43" y="67"/>
                        </a:cubicBezTo>
                        <a:cubicBezTo>
                          <a:pt x="43" y="43"/>
                          <a:pt x="43" y="43"/>
                          <a:pt x="43" y="43"/>
                        </a:cubicBezTo>
                        <a:cubicBezTo>
                          <a:pt x="43" y="41"/>
                          <a:pt x="43" y="41"/>
                          <a:pt x="43" y="41"/>
                        </a:cubicBezTo>
                        <a:cubicBezTo>
                          <a:pt x="43" y="39"/>
                          <a:pt x="43" y="39"/>
                          <a:pt x="43" y="39"/>
                        </a:cubicBezTo>
                        <a:cubicBezTo>
                          <a:pt x="65" y="14"/>
                          <a:pt x="65" y="14"/>
                          <a:pt x="65" y="14"/>
                        </a:cubicBezTo>
                        <a:cubicBezTo>
                          <a:pt x="77" y="0"/>
                          <a:pt x="77" y="0"/>
                          <a:pt x="77" y="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4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" name="Freeform: Shape 159"/>
                  <p:cNvSpPr>
                    <a:spLocks/>
                  </p:cNvSpPr>
                  <p:nvPr/>
                </p:nvSpPr>
                <p:spPr bwMode="auto">
                  <a:xfrm>
                    <a:off x="4879261" y="892623"/>
                    <a:ext cx="366398" cy="93131"/>
                  </a:xfrm>
                  <a:custGeom>
                    <a:avLst/>
                    <a:gdLst>
                      <a:gd name="T0" fmla="*/ 198 w 299"/>
                      <a:gd name="T1" fmla="*/ 39 h 76"/>
                      <a:gd name="T2" fmla="*/ 104 w 299"/>
                      <a:gd name="T3" fmla="*/ 39 h 76"/>
                      <a:gd name="T4" fmla="*/ 104 w 299"/>
                      <a:gd name="T5" fmla="*/ 0 h 76"/>
                      <a:gd name="T6" fmla="*/ 0 w 299"/>
                      <a:gd name="T7" fmla="*/ 0 h 76"/>
                      <a:gd name="T8" fmla="*/ 0 w 299"/>
                      <a:gd name="T9" fmla="*/ 76 h 76"/>
                      <a:gd name="T10" fmla="*/ 299 w 299"/>
                      <a:gd name="T11" fmla="*/ 76 h 76"/>
                      <a:gd name="T12" fmla="*/ 299 w 299"/>
                      <a:gd name="T13" fmla="*/ 0 h 76"/>
                      <a:gd name="T14" fmla="*/ 198 w 299"/>
                      <a:gd name="T15" fmla="*/ 0 h 76"/>
                      <a:gd name="T16" fmla="*/ 198 w 299"/>
                      <a:gd name="T17" fmla="*/ 39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99" h="76">
                        <a:moveTo>
                          <a:pt x="198" y="39"/>
                        </a:moveTo>
                        <a:lnTo>
                          <a:pt x="104" y="39"/>
                        </a:lnTo>
                        <a:lnTo>
                          <a:pt x="104" y="0"/>
                        </a:lnTo>
                        <a:lnTo>
                          <a:pt x="0" y="0"/>
                        </a:lnTo>
                        <a:lnTo>
                          <a:pt x="0" y="76"/>
                        </a:lnTo>
                        <a:lnTo>
                          <a:pt x="299" y="76"/>
                        </a:lnTo>
                        <a:lnTo>
                          <a:pt x="299" y="0"/>
                        </a:lnTo>
                        <a:lnTo>
                          <a:pt x="198" y="0"/>
                        </a:lnTo>
                        <a:lnTo>
                          <a:pt x="198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" name="Rectangle 160"/>
                  <p:cNvSpPr>
                    <a:spLocks/>
                  </p:cNvSpPr>
                  <p:nvPr/>
                </p:nvSpPr>
                <p:spPr bwMode="auto">
                  <a:xfrm>
                    <a:off x="5028761" y="892623"/>
                    <a:ext cx="71074" cy="2573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" name="Freeform: Shape 161"/>
                  <p:cNvSpPr>
                    <a:spLocks/>
                  </p:cNvSpPr>
                  <p:nvPr/>
                </p:nvSpPr>
                <p:spPr bwMode="auto">
                  <a:xfrm>
                    <a:off x="4879261" y="675725"/>
                    <a:ext cx="366398" cy="194841"/>
                  </a:xfrm>
                  <a:custGeom>
                    <a:avLst/>
                    <a:gdLst>
                      <a:gd name="T0" fmla="*/ 223 w 299"/>
                      <a:gd name="T1" fmla="*/ 0 h 159"/>
                      <a:gd name="T2" fmla="*/ 151 w 299"/>
                      <a:gd name="T3" fmla="*/ 0 h 159"/>
                      <a:gd name="T4" fmla="*/ 151 w 299"/>
                      <a:gd name="T5" fmla="*/ 29 h 159"/>
                      <a:gd name="T6" fmla="*/ 198 w 299"/>
                      <a:gd name="T7" fmla="*/ 29 h 159"/>
                      <a:gd name="T8" fmla="*/ 198 w 299"/>
                      <a:gd name="T9" fmla="*/ 58 h 159"/>
                      <a:gd name="T10" fmla="*/ 151 w 299"/>
                      <a:gd name="T11" fmla="*/ 58 h 159"/>
                      <a:gd name="T12" fmla="*/ 151 w 299"/>
                      <a:gd name="T13" fmla="*/ 159 h 159"/>
                      <a:gd name="T14" fmla="*/ 198 w 299"/>
                      <a:gd name="T15" fmla="*/ 159 h 159"/>
                      <a:gd name="T16" fmla="*/ 299 w 299"/>
                      <a:gd name="T17" fmla="*/ 159 h 159"/>
                      <a:gd name="T18" fmla="*/ 299 w 299"/>
                      <a:gd name="T19" fmla="*/ 58 h 159"/>
                      <a:gd name="T20" fmla="*/ 223 w 299"/>
                      <a:gd name="T21" fmla="*/ 58 h 159"/>
                      <a:gd name="T22" fmla="*/ 223 w 299"/>
                      <a:gd name="T23" fmla="*/ 0 h 159"/>
                      <a:gd name="T24" fmla="*/ 151 w 299"/>
                      <a:gd name="T25" fmla="*/ 0 h 159"/>
                      <a:gd name="T26" fmla="*/ 79 w 299"/>
                      <a:gd name="T27" fmla="*/ 0 h 159"/>
                      <a:gd name="T28" fmla="*/ 79 w 299"/>
                      <a:gd name="T29" fmla="*/ 58 h 159"/>
                      <a:gd name="T30" fmla="*/ 0 w 299"/>
                      <a:gd name="T31" fmla="*/ 58 h 159"/>
                      <a:gd name="T32" fmla="*/ 0 w 299"/>
                      <a:gd name="T33" fmla="*/ 159 h 159"/>
                      <a:gd name="T34" fmla="*/ 104 w 299"/>
                      <a:gd name="T35" fmla="*/ 159 h 159"/>
                      <a:gd name="T36" fmla="*/ 151 w 299"/>
                      <a:gd name="T37" fmla="*/ 159 h 159"/>
                      <a:gd name="T38" fmla="*/ 151 w 299"/>
                      <a:gd name="T39" fmla="*/ 58 h 159"/>
                      <a:gd name="T40" fmla="*/ 104 w 299"/>
                      <a:gd name="T41" fmla="*/ 58 h 159"/>
                      <a:gd name="T42" fmla="*/ 104 w 299"/>
                      <a:gd name="T43" fmla="*/ 58 h 159"/>
                      <a:gd name="T44" fmla="*/ 104 w 299"/>
                      <a:gd name="T45" fmla="*/ 29 h 159"/>
                      <a:gd name="T46" fmla="*/ 151 w 299"/>
                      <a:gd name="T47" fmla="*/ 29 h 159"/>
                      <a:gd name="T48" fmla="*/ 151 w 299"/>
                      <a:gd name="T49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99" h="159">
                        <a:moveTo>
                          <a:pt x="223" y="0"/>
                        </a:moveTo>
                        <a:lnTo>
                          <a:pt x="151" y="0"/>
                        </a:lnTo>
                        <a:lnTo>
                          <a:pt x="151" y="29"/>
                        </a:lnTo>
                        <a:lnTo>
                          <a:pt x="198" y="29"/>
                        </a:lnTo>
                        <a:lnTo>
                          <a:pt x="198" y="58"/>
                        </a:lnTo>
                        <a:lnTo>
                          <a:pt x="151" y="58"/>
                        </a:lnTo>
                        <a:lnTo>
                          <a:pt x="151" y="159"/>
                        </a:lnTo>
                        <a:lnTo>
                          <a:pt x="198" y="159"/>
                        </a:lnTo>
                        <a:lnTo>
                          <a:pt x="299" y="159"/>
                        </a:lnTo>
                        <a:lnTo>
                          <a:pt x="299" y="58"/>
                        </a:lnTo>
                        <a:lnTo>
                          <a:pt x="223" y="58"/>
                        </a:lnTo>
                        <a:lnTo>
                          <a:pt x="223" y="0"/>
                        </a:lnTo>
                        <a:close/>
                        <a:moveTo>
                          <a:pt x="151" y="0"/>
                        </a:moveTo>
                        <a:lnTo>
                          <a:pt x="79" y="0"/>
                        </a:lnTo>
                        <a:lnTo>
                          <a:pt x="79" y="58"/>
                        </a:lnTo>
                        <a:lnTo>
                          <a:pt x="0" y="58"/>
                        </a:lnTo>
                        <a:lnTo>
                          <a:pt x="0" y="159"/>
                        </a:lnTo>
                        <a:lnTo>
                          <a:pt x="104" y="159"/>
                        </a:lnTo>
                        <a:lnTo>
                          <a:pt x="151" y="159"/>
                        </a:lnTo>
                        <a:lnTo>
                          <a:pt x="151" y="58"/>
                        </a:lnTo>
                        <a:lnTo>
                          <a:pt x="104" y="58"/>
                        </a:lnTo>
                        <a:lnTo>
                          <a:pt x="104" y="58"/>
                        </a:lnTo>
                        <a:lnTo>
                          <a:pt x="104" y="29"/>
                        </a:lnTo>
                        <a:lnTo>
                          <a:pt x="151" y="29"/>
                        </a:lnTo>
                        <a:lnTo>
                          <a:pt x="151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" name="Freeform: Shape 162"/>
                  <p:cNvSpPr>
                    <a:spLocks/>
                  </p:cNvSpPr>
                  <p:nvPr/>
                </p:nvSpPr>
                <p:spPr bwMode="auto">
                  <a:xfrm>
                    <a:off x="2908797" y="1272501"/>
                    <a:ext cx="371300" cy="379878"/>
                  </a:xfrm>
                  <a:custGeom>
                    <a:avLst/>
                    <a:gdLst>
                      <a:gd name="T0" fmla="*/ 42 w 84"/>
                      <a:gd name="T1" fmla="*/ 0 h 86"/>
                      <a:gd name="T2" fmla="*/ 33 w 84"/>
                      <a:gd name="T3" fmla="*/ 18 h 86"/>
                      <a:gd name="T4" fmla="*/ 33 w 84"/>
                      <a:gd name="T5" fmla="*/ 32 h 86"/>
                      <a:gd name="T6" fmla="*/ 0 w 84"/>
                      <a:gd name="T7" fmla="*/ 46 h 86"/>
                      <a:gd name="T8" fmla="*/ 0 w 84"/>
                      <a:gd name="T9" fmla="*/ 55 h 86"/>
                      <a:gd name="T10" fmla="*/ 33 w 84"/>
                      <a:gd name="T11" fmla="*/ 48 h 86"/>
                      <a:gd name="T12" fmla="*/ 33 w 84"/>
                      <a:gd name="T13" fmla="*/ 67 h 86"/>
                      <a:gd name="T14" fmla="*/ 19 w 84"/>
                      <a:gd name="T15" fmla="*/ 77 h 86"/>
                      <a:gd name="T16" fmla="*/ 19 w 84"/>
                      <a:gd name="T17" fmla="*/ 86 h 86"/>
                      <a:gd name="T18" fmla="*/ 42 w 84"/>
                      <a:gd name="T19" fmla="*/ 78 h 86"/>
                      <a:gd name="T20" fmla="*/ 65 w 84"/>
                      <a:gd name="T21" fmla="*/ 86 h 86"/>
                      <a:gd name="T22" fmla="*/ 65 w 84"/>
                      <a:gd name="T23" fmla="*/ 77 h 86"/>
                      <a:gd name="T24" fmla="*/ 52 w 84"/>
                      <a:gd name="T25" fmla="*/ 67 h 86"/>
                      <a:gd name="T26" fmla="*/ 52 w 84"/>
                      <a:gd name="T27" fmla="*/ 48 h 86"/>
                      <a:gd name="T28" fmla="*/ 84 w 84"/>
                      <a:gd name="T29" fmla="*/ 55 h 86"/>
                      <a:gd name="T30" fmla="*/ 84 w 84"/>
                      <a:gd name="T31" fmla="*/ 46 h 86"/>
                      <a:gd name="T32" fmla="*/ 52 w 84"/>
                      <a:gd name="T33" fmla="*/ 32 h 86"/>
                      <a:gd name="T34" fmla="*/ 52 w 84"/>
                      <a:gd name="T35" fmla="*/ 18 h 86"/>
                      <a:gd name="T36" fmla="*/ 42 w 84"/>
                      <a:gd name="T37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4" h="86">
                        <a:moveTo>
                          <a:pt x="42" y="0"/>
                        </a:moveTo>
                        <a:cubicBezTo>
                          <a:pt x="37" y="0"/>
                          <a:pt x="33" y="13"/>
                          <a:pt x="33" y="18"/>
                        </a:cubicBezTo>
                        <a:cubicBezTo>
                          <a:pt x="33" y="32"/>
                          <a:pt x="33" y="32"/>
                          <a:pt x="33" y="32"/>
                        </a:cubicBez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19" y="77"/>
                          <a:pt x="19" y="77"/>
                          <a:pt x="19" y="77"/>
                        </a:cubicBezTo>
                        <a:cubicBezTo>
                          <a:pt x="19" y="86"/>
                          <a:pt x="19" y="86"/>
                          <a:pt x="19" y="86"/>
                        </a:cubicBezTo>
                        <a:cubicBezTo>
                          <a:pt x="42" y="78"/>
                          <a:pt x="42" y="78"/>
                          <a:pt x="42" y="78"/>
                        </a:cubicBezTo>
                        <a:cubicBezTo>
                          <a:pt x="65" y="86"/>
                          <a:pt x="65" y="86"/>
                          <a:pt x="65" y="86"/>
                        </a:cubicBezTo>
                        <a:cubicBezTo>
                          <a:pt x="65" y="77"/>
                          <a:pt x="65" y="77"/>
                          <a:pt x="65" y="77"/>
                        </a:cubicBezTo>
                        <a:cubicBezTo>
                          <a:pt x="52" y="67"/>
                          <a:pt x="52" y="67"/>
                          <a:pt x="52" y="67"/>
                        </a:cubicBezTo>
                        <a:cubicBezTo>
                          <a:pt x="52" y="48"/>
                          <a:pt x="52" y="48"/>
                          <a:pt x="52" y="48"/>
                        </a:cubicBezTo>
                        <a:cubicBezTo>
                          <a:pt x="84" y="55"/>
                          <a:pt x="84" y="55"/>
                          <a:pt x="84" y="55"/>
                        </a:cubicBezTo>
                        <a:cubicBezTo>
                          <a:pt x="84" y="46"/>
                          <a:pt x="84" y="46"/>
                          <a:pt x="84" y="46"/>
                        </a:cubicBezTo>
                        <a:cubicBezTo>
                          <a:pt x="52" y="32"/>
                          <a:pt x="52" y="32"/>
                          <a:pt x="52" y="32"/>
                        </a:cubicBezTo>
                        <a:cubicBezTo>
                          <a:pt x="52" y="18"/>
                          <a:pt x="52" y="18"/>
                          <a:pt x="52" y="18"/>
                        </a:cubicBezTo>
                        <a:cubicBezTo>
                          <a:pt x="52" y="13"/>
                          <a:pt x="48" y="0"/>
                          <a:pt x="42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Freeform: Shape 163"/>
                  <p:cNvSpPr>
                    <a:spLocks/>
                  </p:cNvSpPr>
                  <p:nvPr/>
                </p:nvSpPr>
                <p:spPr bwMode="auto">
                  <a:xfrm>
                    <a:off x="6251723" y="2292044"/>
                    <a:ext cx="269591" cy="216898"/>
                  </a:xfrm>
                  <a:custGeom>
                    <a:avLst/>
                    <a:gdLst>
                      <a:gd name="T0" fmla="*/ 48 w 61"/>
                      <a:gd name="T1" fmla="*/ 49 h 49"/>
                      <a:gd name="T2" fmla="*/ 48 w 61"/>
                      <a:gd name="T3" fmla="*/ 32 h 49"/>
                      <a:gd name="T4" fmla="*/ 56 w 61"/>
                      <a:gd name="T5" fmla="*/ 24 h 49"/>
                      <a:gd name="T6" fmla="*/ 61 w 61"/>
                      <a:gd name="T7" fmla="*/ 24 h 49"/>
                      <a:gd name="T8" fmla="*/ 61 w 61"/>
                      <a:gd name="T9" fmla="*/ 6 h 49"/>
                      <a:gd name="T10" fmla="*/ 54 w 61"/>
                      <a:gd name="T11" fmla="*/ 0 h 49"/>
                      <a:gd name="T12" fmla="*/ 39 w 61"/>
                      <a:gd name="T13" fmla="*/ 0 h 49"/>
                      <a:gd name="T14" fmla="*/ 39 w 61"/>
                      <a:gd name="T15" fmla="*/ 8 h 49"/>
                      <a:gd name="T16" fmla="*/ 45 w 61"/>
                      <a:gd name="T17" fmla="*/ 13 h 49"/>
                      <a:gd name="T18" fmla="*/ 39 w 61"/>
                      <a:gd name="T19" fmla="*/ 19 h 49"/>
                      <a:gd name="T20" fmla="*/ 39 w 61"/>
                      <a:gd name="T21" fmla="*/ 22 h 49"/>
                      <a:gd name="T22" fmla="*/ 45 w 61"/>
                      <a:gd name="T23" fmla="*/ 28 h 49"/>
                      <a:gd name="T24" fmla="*/ 39 w 61"/>
                      <a:gd name="T25" fmla="*/ 33 h 49"/>
                      <a:gd name="T26" fmla="*/ 39 w 61"/>
                      <a:gd name="T27" fmla="*/ 49 h 49"/>
                      <a:gd name="T28" fmla="*/ 48 w 61"/>
                      <a:gd name="T29" fmla="*/ 49 h 49"/>
                      <a:gd name="T30" fmla="*/ 39 w 61"/>
                      <a:gd name="T31" fmla="*/ 0 h 49"/>
                      <a:gd name="T32" fmla="*/ 22 w 61"/>
                      <a:gd name="T33" fmla="*/ 0 h 49"/>
                      <a:gd name="T34" fmla="*/ 22 w 61"/>
                      <a:gd name="T35" fmla="*/ 8 h 49"/>
                      <a:gd name="T36" fmla="*/ 22 w 61"/>
                      <a:gd name="T37" fmla="*/ 8 h 49"/>
                      <a:gd name="T38" fmla="*/ 22 w 61"/>
                      <a:gd name="T39" fmla="*/ 8 h 49"/>
                      <a:gd name="T40" fmla="*/ 27 w 61"/>
                      <a:gd name="T41" fmla="*/ 13 h 49"/>
                      <a:gd name="T42" fmla="*/ 22 w 61"/>
                      <a:gd name="T43" fmla="*/ 19 h 49"/>
                      <a:gd name="T44" fmla="*/ 22 w 61"/>
                      <a:gd name="T45" fmla="*/ 19 h 49"/>
                      <a:gd name="T46" fmla="*/ 22 w 61"/>
                      <a:gd name="T47" fmla="*/ 22 h 49"/>
                      <a:gd name="T48" fmla="*/ 22 w 61"/>
                      <a:gd name="T49" fmla="*/ 22 h 49"/>
                      <a:gd name="T50" fmla="*/ 22 w 61"/>
                      <a:gd name="T51" fmla="*/ 22 h 49"/>
                      <a:gd name="T52" fmla="*/ 27 w 61"/>
                      <a:gd name="T53" fmla="*/ 28 h 49"/>
                      <a:gd name="T54" fmla="*/ 22 w 61"/>
                      <a:gd name="T55" fmla="*/ 33 h 49"/>
                      <a:gd name="T56" fmla="*/ 22 w 61"/>
                      <a:gd name="T57" fmla="*/ 33 h 49"/>
                      <a:gd name="T58" fmla="*/ 22 w 61"/>
                      <a:gd name="T59" fmla="*/ 49 h 49"/>
                      <a:gd name="T60" fmla="*/ 39 w 61"/>
                      <a:gd name="T61" fmla="*/ 49 h 49"/>
                      <a:gd name="T62" fmla="*/ 39 w 61"/>
                      <a:gd name="T63" fmla="*/ 33 h 49"/>
                      <a:gd name="T64" fmla="*/ 39 w 61"/>
                      <a:gd name="T65" fmla="*/ 33 h 49"/>
                      <a:gd name="T66" fmla="*/ 34 w 61"/>
                      <a:gd name="T67" fmla="*/ 28 h 49"/>
                      <a:gd name="T68" fmla="*/ 39 w 61"/>
                      <a:gd name="T69" fmla="*/ 22 h 49"/>
                      <a:gd name="T70" fmla="*/ 39 w 61"/>
                      <a:gd name="T71" fmla="*/ 22 h 49"/>
                      <a:gd name="T72" fmla="*/ 39 w 61"/>
                      <a:gd name="T73" fmla="*/ 22 h 49"/>
                      <a:gd name="T74" fmla="*/ 39 w 61"/>
                      <a:gd name="T75" fmla="*/ 19 h 49"/>
                      <a:gd name="T76" fmla="*/ 39 w 61"/>
                      <a:gd name="T77" fmla="*/ 19 h 49"/>
                      <a:gd name="T78" fmla="*/ 34 w 61"/>
                      <a:gd name="T79" fmla="*/ 13 h 49"/>
                      <a:gd name="T80" fmla="*/ 39 w 61"/>
                      <a:gd name="T81" fmla="*/ 8 h 49"/>
                      <a:gd name="T82" fmla="*/ 39 w 61"/>
                      <a:gd name="T83" fmla="*/ 8 h 49"/>
                      <a:gd name="T84" fmla="*/ 39 w 61"/>
                      <a:gd name="T85" fmla="*/ 8 h 49"/>
                      <a:gd name="T86" fmla="*/ 39 w 61"/>
                      <a:gd name="T87" fmla="*/ 0 h 49"/>
                      <a:gd name="T88" fmla="*/ 22 w 61"/>
                      <a:gd name="T89" fmla="*/ 0 h 49"/>
                      <a:gd name="T90" fmla="*/ 6 w 61"/>
                      <a:gd name="T91" fmla="*/ 0 h 49"/>
                      <a:gd name="T92" fmla="*/ 0 w 61"/>
                      <a:gd name="T93" fmla="*/ 6 h 49"/>
                      <a:gd name="T94" fmla="*/ 0 w 61"/>
                      <a:gd name="T95" fmla="*/ 24 h 49"/>
                      <a:gd name="T96" fmla="*/ 5 w 61"/>
                      <a:gd name="T97" fmla="*/ 24 h 49"/>
                      <a:gd name="T98" fmla="*/ 13 w 61"/>
                      <a:gd name="T99" fmla="*/ 32 h 49"/>
                      <a:gd name="T100" fmla="*/ 13 w 61"/>
                      <a:gd name="T101" fmla="*/ 49 h 49"/>
                      <a:gd name="T102" fmla="*/ 22 w 61"/>
                      <a:gd name="T103" fmla="*/ 49 h 49"/>
                      <a:gd name="T104" fmla="*/ 22 w 61"/>
                      <a:gd name="T105" fmla="*/ 33 h 49"/>
                      <a:gd name="T106" fmla="*/ 16 w 61"/>
                      <a:gd name="T107" fmla="*/ 28 h 49"/>
                      <a:gd name="T108" fmla="*/ 22 w 61"/>
                      <a:gd name="T109" fmla="*/ 22 h 49"/>
                      <a:gd name="T110" fmla="*/ 22 w 61"/>
                      <a:gd name="T111" fmla="*/ 19 h 49"/>
                      <a:gd name="T112" fmla="*/ 16 w 61"/>
                      <a:gd name="T113" fmla="*/ 13 h 49"/>
                      <a:gd name="T114" fmla="*/ 22 w 61"/>
                      <a:gd name="T115" fmla="*/ 8 h 49"/>
                      <a:gd name="T116" fmla="*/ 22 w 61"/>
                      <a:gd name="T117" fmla="*/ 0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61" h="49">
                        <a:moveTo>
                          <a:pt x="48" y="49"/>
                        </a:move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8" y="27"/>
                          <a:pt x="51" y="24"/>
                          <a:pt x="56" y="24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61" y="6"/>
                          <a:pt x="61" y="6"/>
                          <a:pt x="61" y="6"/>
                        </a:cubicBezTo>
                        <a:cubicBezTo>
                          <a:pt x="61" y="3"/>
                          <a:pt x="58" y="0"/>
                          <a:pt x="54" y="0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42" y="8"/>
                          <a:pt x="45" y="10"/>
                          <a:pt x="45" y="13"/>
                        </a:cubicBezTo>
                        <a:cubicBezTo>
                          <a:pt x="45" y="16"/>
                          <a:pt x="42" y="19"/>
                          <a:pt x="39" y="19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42" y="22"/>
                          <a:pt x="45" y="25"/>
                          <a:pt x="45" y="28"/>
                        </a:cubicBezTo>
                        <a:cubicBezTo>
                          <a:pt x="45" y="31"/>
                          <a:pt x="42" y="33"/>
                          <a:pt x="39" y="33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lnTo>
                          <a:pt x="48" y="49"/>
                        </a:lnTo>
                        <a:close/>
                        <a:moveTo>
                          <a:pt x="39" y="0"/>
                        </a:move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5" y="8"/>
                          <a:pt x="27" y="10"/>
                          <a:pt x="27" y="13"/>
                        </a:cubicBezTo>
                        <a:cubicBezTo>
                          <a:pt x="27" y="16"/>
                          <a:pt x="25" y="19"/>
                          <a:pt x="22" y="19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5" y="22"/>
                          <a:pt x="27" y="25"/>
                          <a:pt x="27" y="28"/>
                        </a:cubicBezTo>
                        <a:cubicBezTo>
                          <a:pt x="27" y="31"/>
                          <a:pt x="25" y="33"/>
                          <a:pt x="22" y="33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6" y="33"/>
                          <a:pt x="34" y="31"/>
                          <a:pt x="34" y="28"/>
                        </a:cubicBezTo>
                        <a:cubicBezTo>
                          <a:pt x="34" y="25"/>
                          <a:pt x="36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6" y="19"/>
                          <a:pt x="34" y="16"/>
                          <a:pt x="34" y="13"/>
                        </a:cubicBezTo>
                        <a:cubicBezTo>
                          <a:pt x="34" y="10"/>
                          <a:pt x="36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lnTo>
                          <a:pt x="39" y="0"/>
                        </a:lnTo>
                        <a:close/>
                        <a:moveTo>
                          <a:pt x="22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3"/>
                          <a:pt x="0" y="6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10" y="24"/>
                          <a:pt x="13" y="27"/>
                          <a:pt x="13" y="32"/>
                        </a:cubicBezTo>
                        <a:cubicBezTo>
                          <a:pt x="13" y="49"/>
                          <a:pt x="13" y="49"/>
                          <a:pt x="13" y="49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19" y="33"/>
                          <a:pt x="16" y="31"/>
                          <a:pt x="16" y="28"/>
                        </a:cubicBezTo>
                        <a:cubicBezTo>
                          <a:pt x="16" y="25"/>
                          <a:pt x="19" y="22"/>
                          <a:pt x="22" y="22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9" y="19"/>
                          <a:pt x="16" y="16"/>
                          <a:pt x="16" y="13"/>
                        </a:cubicBezTo>
                        <a:cubicBezTo>
                          <a:pt x="16" y="10"/>
                          <a:pt x="19" y="8"/>
                          <a:pt x="22" y="8"/>
                        </a:cubicBez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Freeform: Shape 164"/>
                  <p:cNvSpPr>
                    <a:spLocks/>
                  </p:cNvSpPr>
                  <p:nvPr/>
                </p:nvSpPr>
                <p:spPr bwMode="auto">
                  <a:xfrm>
                    <a:off x="6203932" y="2412135"/>
                    <a:ext cx="366398" cy="193615"/>
                  </a:xfrm>
                  <a:custGeom>
                    <a:avLst/>
                    <a:gdLst>
                      <a:gd name="T0" fmla="*/ 78 w 83"/>
                      <a:gd name="T1" fmla="*/ 0 h 44"/>
                      <a:gd name="T2" fmla="*/ 72 w 83"/>
                      <a:gd name="T3" fmla="*/ 0 h 44"/>
                      <a:gd name="T4" fmla="*/ 67 w 83"/>
                      <a:gd name="T5" fmla="*/ 0 h 44"/>
                      <a:gd name="T6" fmla="*/ 61 w 83"/>
                      <a:gd name="T7" fmla="*/ 5 h 44"/>
                      <a:gd name="T8" fmla="*/ 61 w 83"/>
                      <a:gd name="T9" fmla="*/ 24 h 44"/>
                      <a:gd name="T10" fmla="*/ 21 w 83"/>
                      <a:gd name="T11" fmla="*/ 24 h 44"/>
                      <a:gd name="T12" fmla="*/ 21 w 83"/>
                      <a:gd name="T13" fmla="*/ 5 h 44"/>
                      <a:gd name="T14" fmla="*/ 16 w 83"/>
                      <a:gd name="T15" fmla="*/ 0 h 44"/>
                      <a:gd name="T16" fmla="*/ 11 w 83"/>
                      <a:gd name="T17" fmla="*/ 0 h 44"/>
                      <a:gd name="T18" fmla="*/ 6 w 83"/>
                      <a:gd name="T19" fmla="*/ 0 h 44"/>
                      <a:gd name="T20" fmla="*/ 0 w 83"/>
                      <a:gd name="T21" fmla="*/ 5 h 44"/>
                      <a:gd name="T22" fmla="*/ 0 w 83"/>
                      <a:gd name="T23" fmla="*/ 33 h 44"/>
                      <a:gd name="T24" fmla="*/ 8 w 83"/>
                      <a:gd name="T25" fmla="*/ 41 h 44"/>
                      <a:gd name="T26" fmla="*/ 8 w 83"/>
                      <a:gd name="T27" fmla="*/ 41 h 44"/>
                      <a:gd name="T28" fmla="*/ 9 w 83"/>
                      <a:gd name="T29" fmla="*/ 43 h 44"/>
                      <a:gd name="T30" fmla="*/ 11 w 83"/>
                      <a:gd name="T31" fmla="*/ 44 h 44"/>
                      <a:gd name="T32" fmla="*/ 13 w 83"/>
                      <a:gd name="T33" fmla="*/ 44 h 44"/>
                      <a:gd name="T34" fmla="*/ 15 w 83"/>
                      <a:gd name="T35" fmla="*/ 43 h 44"/>
                      <a:gd name="T36" fmla="*/ 16 w 83"/>
                      <a:gd name="T37" fmla="*/ 41 h 44"/>
                      <a:gd name="T38" fmla="*/ 16 w 83"/>
                      <a:gd name="T39" fmla="*/ 41 h 44"/>
                      <a:gd name="T40" fmla="*/ 67 w 83"/>
                      <a:gd name="T41" fmla="*/ 41 h 44"/>
                      <a:gd name="T42" fmla="*/ 67 w 83"/>
                      <a:gd name="T43" fmla="*/ 41 h 44"/>
                      <a:gd name="T44" fmla="*/ 68 w 83"/>
                      <a:gd name="T45" fmla="*/ 43 h 44"/>
                      <a:gd name="T46" fmla="*/ 70 w 83"/>
                      <a:gd name="T47" fmla="*/ 44 h 44"/>
                      <a:gd name="T48" fmla="*/ 72 w 83"/>
                      <a:gd name="T49" fmla="*/ 44 h 44"/>
                      <a:gd name="T50" fmla="*/ 74 w 83"/>
                      <a:gd name="T51" fmla="*/ 43 h 44"/>
                      <a:gd name="T52" fmla="*/ 75 w 83"/>
                      <a:gd name="T53" fmla="*/ 41 h 44"/>
                      <a:gd name="T54" fmla="*/ 75 w 83"/>
                      <a:gd name="T55" fmla="*/ 41 h 44"/>
                      <a:gd name="T56" fmla="*/ 78 w 83"/>
                      <a:gd name="T57" fmla="*/ 41 h 44"/>
                      <a:gd name="T58" fmla="*/ 83 w 83"/>
                      <a:gd name="T59" fmla="*/ 33 h 44"/>
                      <a:gd name="T60" fmla="*/ 83 w 83"/>
                      <a:gd name="T61" fmla="*/ 5 h 44"/>
                      <a:gd name="T62" fmla="*/ 78 w 83"/>
                      <a:gd name="T63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83" h="44">
                        <a:moveTo>
                          <a:pt x="78" y="0"/>
                        </a:moveTo>
                        <a:cubicBezTo>
                          <a:pt x="72" y="0"/>
                          <a:pt x="72" y="0"/>
                          <a:pt x="72" y="0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64" y="0"/>
                          <a:pt x="61" y="1"/>
                          <a:pt x="61" y="5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21" y="24"/>
                          <a:pt x="21" y="24"/>
                          <a:pt x="21" y="24"/>
                        </a:cubicBezTo>
                        <a:cubicBezTo>
                          <a:pt x="21" y="5"/>
                          <a:pt x="21" y="5"/>
                          <a:pt x="21" y="5"/>
                        </a:cubicBezTo>
                        <a:cubicBezTo>
                          <a:pt x="21" y="1"/>
                          <a:pt x="20" y="0"/>
                          <a:pt x="16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0"/>
                          <a:pt x="0" y="1"/>
                          <a:pt x="0" y="5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6"/>
                          <a:pt x="4" y="41"/>
                          <a:pt x="8" y="41"/>
                        </a:cubicBezTo>
                        <a:cubicBezTo>
                          <a:pt x="8" y="41"/>
                          <a:pt x="8" y="41"/>
                          <a:pt x="8" y="41"/>
                        </a:cubicBezTo>
                        <a:cubicBezTo>
                          <a:pt x="8" y="42"/>
                          <a:pt x="8" y="42"/>
                          <a:pt x="9" y="43"/>
                        </a:cubicBezTo>
                        <a:cubicBezTo>
                          <a:pt x="9" y="44"/>
                          <a:pt x="10" y="44"/>
                          <a:pt x="11" y="44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14" y="44"/>
                          <a:pt x="15" y="44"/>
                          <a:pt x="15" y="43"/>
                        </a:cubicBezTo>
                        <a:cubicBezTo>
                          <a:pt x="16" y="42"/>
                          <a:pt x="16" y="42"/>
                          <a:pt x="16" y="41"/>
                        </a:cubicBezTo>
                        <a:cubicBezTo>
                          <a:pt x="16" y="41"/>
                          <a:pt x="16" y="41"/>
                          <a:pt x="16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2"/>
                          <a:pt x="67" y="42"/>
                          <a:pt x="68" y="43"/>
                        </a:cubicBezTo>
                        <a:cubicBezTo>
                          <a:pt x="68" y="44"/>
                          <a:pt x="69" y="44"/>
                          <a:pt x="70" y="44"/>
                        </a:cubicBezTo>
                        <a:cubicBezTo>
                          <a:pt x="72" y="44"/>
                          <a:pt x="72" y="44"/>
                          <a:pt x="72" y="44"/>
                        </a:cubicBezTo>
                        <a:cubicBezTo>
                          <a:pt x="73" y="44"/>
                          <a:pt x="74" y="44"/>
                          <a:pt x="74" y="43"/>
                        </a:cubicBezTo>
                        <a:cubicBezTo>
                          <a:pt x="75" y="42"/>
                          <a:pt x="75" y="42"/>
                          <a:pt x="75" y="41"/>
                        </a:cubicBezTo>
                        <a:cubicBezTo>
                          <a:pt x="75" y="41"/>
                          <a:pt x="75" y="41"/>
                          <a:pt x="75" y="41"/>
                        </a:cubicBezTo>
                        <a:cubicBezTo>
                          <a:pt x="78" y="41"/>
                          <a:pt x="78" y="41"/>
                          <a:pt x="78" y="41"/>
                        </a:cubicBezTo>
                        <a:cubicBezTo>
                          <a:pt x="81" y="41"/>
                          <a:pt x="83" y="36"/>
                          <a:pt x="83" y="33"/>
                        </a:cubicBezTo>
                        <a:cubicBezTo>
                          <a:pt x="83" y="5"/>
                          <a:pt x="83" y="5"/>
                          <a:pt x="83" y="5"/>
                        </a:cubicBezTo>
                        <a:cubicBezTo>
                          <a:pt x="83" y="1"/>
                          <a:pt x="81" y="0"/>
                          <a:pt x="7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" name="Oval 165"/>
                  <p:cNvSpPr>
                    <a:spLocks/>
                  </p:cNvSpPr>
                  <p:nvPr/>
                </p:nvSpPr>
                <p:spPr bwMode="auto">
                  <a:xfrm>
                    <a:off x="6331375" y="2336159"/>
                    <a:ext cx="31861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Oval 166"/>
                  <p:cNvSpPr>
                    <a:spLocks/>
                  </p:cNvSpPr>
                  <p:nvPr/>
                </p:nvSpPr>
                <p:spPr bwMode="auto">
                  <a:xfrm>
                    <a:off x="6411026" y="2336159"/>
                    <a:ext cx="30635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Oval 167"/>
                  <p:cNvSpPr>
                    <a:spLocks/>
                  </p:cNvSpPr>
                  <p:nvPr/>
                </p:nvSpPr>
                <p:spPr bwMode="auto">
                  <a:xfrm>
                    <a:off x="6331375" y="2398655"/>
                    <a:ext cx="31861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Oval 168"/>
                  <p:cNvSpPr>
                    <a:spLocks/>
                  </p:cNvSpPr>
                  <p:nvPr/>
                </p:nvSpPr>
                <p:spPr bwMode="auto">
                  <a:xfrm>
                    <a:off x="6411026" y="2398655"/>
                    <a:ext cx="30635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" name="Freeform: Shape 169"/>
                  <p:cNvSpPr>
                    <a:spLocks/>
                  </p:cNvSpPr>
                  <p:nvPr/>
                </p:nvSpPr>
                <p:spPr bwMode="auto">
                  <a:xfrm>
                    <a:off x="3514151" y="808069"/>
                    <a:ext cx="384780" cy="322284"/>
                  </a:xfrm>
                  <a:custGeom>
                    <a:avLst/>
                    <a:gdLst>
                      <a:gd name="T0" fmla="*/ 58 w 87"/>
                      <a:gd name="T1" fmla="*/ 0 h 73"/>
                      <a:gd name="T2" fmla="*/ 31 w 87"/>
                      <a:gd name="T3" fmla="*/ 0 h 73"/>
                      <a:gd name="T4" fmla="*/ 0 w 87"/>
                      <a:gd name="T5" fmla="*/ 26 h 73"/>
                      <a:gd name="T6" fmla="*/ 9 w 87"/>
                      <a:gd name="T7" fmla="*/ 38 h 73"/>
                      <a:gd name="T8" fmla="*/ 20 w 87"/>
                      <a:gd name="T9" fmla="*/ 27 h 73"/>
                      <a:gd name="T10" fmla="*/ 20 w 87"/>
                      <a:gd name="T11" fmla="*/ 73 h 73"/>
                      <a:gd name="T12" fmla="*/ 44 w 87"/>
                      <a:gd name="T13" fmla="*/ 73 h 73"/>
                      <a:gd name="T14" fmla="*/ 68 w 87"/>
                      <a:gd name="T15" fmla="*/ 73 h 73"/>
                      <a:gd name="T16" fmla="*/ 67 w 87"/>
                      <a:gd name="T17" fmla="*/ 27 h 73"/>
                      <a:gd name="T18" fmla="*/ 79 w 87"/>
                      <a:gd name="T19" fmla="*/ 38 h 73"/>
                      <a:gd name="T20" fmla="*/ 87 w 87"/>
                      <a:gd name="T21" fmla="*/ 26 h 73"/>
                      <a:gd name="T22" fmla="*/ 58 w 87"/>
                      <a:gd name="T23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7" h="73">
                        <a:moveTo>
                          <a:pt x="58" y="0"/>
                        </a:moveTo>
                        <a:cubicBezTo>
                          <a:pt x="53" y="8"/>
                          <a:pt x="36" y="8"/>
                          <a:pt x="31" y="0"/>
                        </a:cubicBezTo>
                        <a:cubicBezTo>
                          <a:pt x="31" y="0"/>
                          <a:pt x="5" y="15"/>
                          <a:pt x="0" y="26"/>
                        </a:cubicBezTo>
                        <a:cubicBezTo>
                          <a:pt x="9" y="38"/>
                          <a:pt x="9" y="38"/>
                          <a:pt x="9" y="38"/>
                        </a:cubicBezTo>
                        <a:cubicBezTo>
                          <a:pt x="9" y="38"/>
                          <a:pt x="16" y="30"/>
                          <a:pt x="20" y="27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44" y="73"/>
                          <a:pt x="44" y="73"/>
                          <a:pt x="44" y="73"/>
                        </a:cubicBezTo>
                        <a:cubicBezTo>
                          <a:pt x="68" y="73"/>
                          <a:pt x="68" y="73"/>
                          <a:pt x="68" y="73"/>
                        </a:cubicBezTo>
                        <a:cubicBezTo>
                          <a:pt x="67" y="27"/>
                          <a:pt x="67" y="27"/>
                          <a:pt x="67" y="27"/>
                        </a:cubicBezTo>
                        <a:cubicBezTo>
                          <a:pt x="71" y="30"/>
                          <a:pt x="79" y="38"/>
                          <a:pt x="79" y="38"/>
                        </a:cubicBezTo>
                        <a:cubicBezTo>
                          <a:pt x="87" y="26"/>
                          <a:pt x="87" y="26"/>
                          <a:pt x="87" y="26"/>
                        </a:cubicBezTo>
                        <a:cubicBezTo>
                          <a:pt x="82" y="15"/>
                          <a:pt x="58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Freeform: Shape 170"/>
                  <p:cNvSpPr>
                    <a:spLocks/>
                  </p:cNvSpPr>
                  <p:nvPr/>
                </p:nvSpPr>
                <p:spPr bwMode="auto">
                  <a:xfrm>
                    <a:off x="3656299" y="795815"/>
                    <a:ext cx="110287" cy="30635"/>
                  </a:xfrm>
                  <a:custGeom>
                    <a:avLst/>
                    <a:gdLst>
                      <a:gd name="T0" fmla="*/ 13 w 25"/>
                      <a:gd name="T1" fmla="*/ 7 h 7"/>
                      <a:gd name="T2" fmla="*/ 24 w 25"/>
                      <a:gd name="T3" fmla="*/ 2 h 7"/>
                      <a:gd name="T4" fmla="*/ 24 w 25"/>
                      <a:gd name="T5" fmla="*/ 0 h 7"/>
                      <a:gd name="T6" fmla="*/ 22 w 25"/>
                      <a:gd name="T7" fmla="*/ 1 h 7"/>
                      <a:gd name="T8" fmla="*/ 13 w 25"/>
                      <a:gd name="T9" fmla="*/ 5 h 7"/>
                      <a:gd name="T10" fmla="*/ 3 w 25"/>
                      <a:gd name="T11" fmla="*/ 1 h 7"/>
                      <a:gd name="T12" fmla="*/ 1 w 25"/>
                      <a:gd name="T13" fmla="*/ 0 h 7"/>
                      <a:gd name="T14" fmla="*/ 1 w 25"/>
                      <a:gd name="T15" fmla="*/ 2 h 7"/>
                      <a:gd name="T16" fmla="*/ 13 w 25"/>
                      <a:gd name="T17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7">
                        <a:moveTo>
                          <a:pt x="13" y="7"/>
                        </a:moveTo>
                        <a:cubicBezTo>
                          <a:pt x="18" y="7"/>
                          <a:pt x="23" y="5"/>
                          <a:pt x="24" y="2"/>
                        </a:cubicBezTo>
                        <a:cubicBezTo>
                          <a:pt x="25" y="2"/>
                          <a:pt x="24" y="1"/>
                          <a:pt x="24" y="0"/>
                        </a:cubicBezTo>
                        <a:cubicBezTo>
                          <a:pt x="23" y="0"/>
                          <a:pt x="22" y="0"/>
                          <a:pt x="22" y="1"/>
                        </a:cubicBezTo>
                        <a:cubicBezTo>
                          <a:pt x="21" y="3"/>
                          <a:pt x="17" y="5"/>
                          <a:pt x="13" y="5"/>
                        </a:cubicBezTo>
                        <a:cubicBezTo>
                          <a:pt x="8" y="5"/>
                          <a:pt x="4" y="3"/>
                          <a:pt x="3" y="1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1" y="2"/>
                        </a:cubicBezTo>
                        <a:cubicBezTo>
                          <a:pt x="2" y="5"/>
                          <a:pt x="7" y="7"/>
                          <a:pt x="1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" name="Freeform: Shape 171"/>
                  <p:cNvSpPr>
                    <a:spLocks/>
                  </p:cNvSpPr>
                  <p:nvPr/>
                </p:nvSpPr>
                <p:spPr bwMode="auto">
                  <a:xfrm>
                    <a:off x="5859591" y="3626519"/>
                    <a:ext cx="322284" cy="335763"/>
                  </a:xfrm>
                  <a:custGeom>
                    <a:avLst/>
                    <a:gdLst>
                      <a:gd name="T0" fmla="*/ 56 w 73"/>
                      <a:gd name="T1" fmla="*/ 2 h 76"/>
                      <a:gd name="T2" fmla="*/ 51 w 73"/>
                      <a:gd name="T3" fmla="*/ 2 h 76"/>
                      <a:gd name="T4" fmla="*/ 50 w 73"/>
                      <a:gd name="T5" fmla="*/ 3 h 76"/>
                      <a:gd name="T6" fmla="*/ 44 w 73"/>
                      <a:gd name="T7" fmla="*/ 5 h 76"/>
                      <a:gd name="T8" fmla="*/ 17 w 73"/>
                      <a:gd name="T9" fmla="*/ 5 h 76"/>
                      <a:gd name="T10" fmla="*/ 13 w 73"/>
                      <a:gd name="T11" fmla="*/ 8 h 76"/>
                      <a:gd name="T12" fmla="*/ 1 w 73"/>
                      <a:gd name="T13" fmla="*/ 40 h 76"/>
                      <a:gd name="T14" fmla="*/ 7 w 73"/>
                      <a:gd name="T15" fmla="*/ 47 h 76"/>
                      <a:gd name="T16" fmla="*/ 29 w 73"/>
                      <a:gd name="T17" fmla="*/ 47 h 76"/>
                      <a:gd name="T18" fmla="*/ 28 w 73"/>
                      <a:gd name="T19" fmla="*/ 54 h 76"/>
                      <a:gd name="T20" fmla="*/ 24 w 73"/>
                      <a:gd name="T21" fmla="*/ 66 h 76"/>
                      <a:gd name="T22" fmla="*/ 26 w 73"/>
                      <a:gd name="T23" fmla="*/ 72 h 76"/>
                      <a:gd name="T24" fmla="*/ 34 w 73"/>
                      <a:gd name="T25" fmla="*/ 72 h 76"/>
                      <a:gd name="T26" fmla="*/ 41 w 73"/>
                      <a:gd name="T27" fmla="*/ 57 h 76"/>
                      <a:gd name="T28" fmla="*/ 55 w 73"/>
                      <a:gd name="T29" fmla="*/ 40 h 76"/>
                      <a:gd name="T30" fmla="*/ 57 w 73"/>
                      <a:gd name="T31" fmla="*/ 37 h 76"/>
                      <a:gd name="T32" fmla="*/ 72 w 73"/>
                      <a:gd name="T33" fmla="*/ 23 h 76"/>
                      <a:gd name="T34" fmla="*/ 72 w 73"/>
                      <a:gd name="T35" fmla="*/ 18 h 76"/>
                      <a:gd name="T36" fmla="*/ 56 w 73"/>
                      <a:gd name="T37" fmla="*/ 2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3" h="76">
                        <a:moveTo>
                          <a:pt x="56" y="2"/>
                        </a:moveTo>
                        <a:cubicBezTo>
                          <a:pt x="54" y="0"/>
                          <a:pt x="52" y="0"/>
                          <a:pt x="51" y="2"/>
                        </a:cubicBezTo>
                        <a:cubicBezTo>
                          <a:pt x="50" y="3"/>
                          <a:pt x="50" y="3"/>
                          <a:pt x="50" y="3"/>
                        </a:cubicBezTo>
                        <a:cubicBezTo>
                          <a:pt x="48" y="4"/>
                          <a:pt x="46" y="5"/>
                          <a:pt x="44" y="5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5" y="5"/>
                          <a:pt x="13" y="7"/>
                          <a:pt x="13" y="8"/>
                        </a:cubicBezTo>
                        <a:cubicBezTo>
                          <a:pt x="1" y="40"/>
                          <a:pt x="1" y="40"/>
                          <a:pt x="1" y="40"/>
                        </a:cubicBezTo>
                        <a:cubicBezTo>
                          <a:pt x="0" y="44"/>
                          <a:pt x="2" y="47"/>
                          <a:pt x="7" y="47"/>
                        </a:cubicBezTo>
                        <a:cubicBezTo>
                          <a:pt x="29" y="47"/>
                          <a:pt x="29" y="47"/>
                          <a:pt x="29" y="47"/>
                        </a:cubicBezTo>
                        <a:cubicBezTo>
                          <a:pt x="30" y="50"/>
                          <a:pt x="29" y="53"/>
                          <a:pt x="28" y="54"/>
                        </a:cubicBezTo>
                        <a:cubicBezTo>
                          <a:pt x="27" y="56"/>
                          <a:pt x="23" y="60"/>
                          <a:pt x="24" y="66"/>
                        </a:cubicBezTo>
                        <a:cubicBezTo>
                          <a:pt x="24" y="68"/>
                          <a:pt x="25" y="71"/>
                          <a:pt x="26" y="72"/>
                        </a:cubicBezTo>
                        <a:cubicBezTo>
                          <a:pt x="30" y="76"/>
                          <a:pt x="34" y="75"/>
                          <a:pt x="34" y="72"/>
                        </a:cubicBezTo>
                        <a:cubicBezTo>
                          <a:pt x="34" y="67"/>
                          <a:pt x="32" y="62"/>
                          <a:pt x="41" y="57"/>
                        </a:cubicBezTo>
                        <a:cubicBezTo>
                          <a:pt x="49" y="51"/>
                          <a:pt x="55" y="40"/>
                          <a:pt x="55" y="40"/>
                        </a:cubicBezTo>
                        <a:cubicBezTo>
                          <a:pt x="55" y="40"/>
                          <a:pt x="56" y="39"/>
                          <a:pt x="57" y="37"/>
                        </a:cubicBezTo>
                        <a:cubicBezTo>
                          <a:pt x="72" y="23"/>
                          <a:pt x="72" y="23"/>
                          <a:pt x="72" y="23"/>
                        </a:cubicBezTo>
                        <a:cubicBezTo>
                          <a:pt x="73" y="22"/>
                          <a:pt x="73" y="19"/>
                          <a:pt x="72" y="18"/>
                        </a:cubicBezTo>
                        <a:lnTo>
                          <a:pt x="56" y="2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Freeform: Shape 172"/>
                  <p:cNvSpPr>
                    <a:spLocks/>
                  </p:cNvSpPr>
                  <p:nvPr/>
                </p:nvSpPr>
                <p:spPr bwMode="auto">
                  <a:xfrm>
                    <a:off x="3183290" y="1029869"/>
                    <a:ext cx="366398" cy="348017"/>
                  </a:xfrm>
                  <a:custGeom>
                    <a:avLst/>
                    <a:gdLst>
                      <a:gd name="T0" fmla="*/ 11 w 83"/>
                      <a:gd name="T1" fmla="*/ 63 h 79"/>
                      <a:gd name="T2" fmla="*/ 34 w 83"/>
                      <a:gd name="T3" fmla="*/ 52 h 79"/>
                      <a:gd name="T4" fmla="*/ 38 w 83"/>
                      <a:gd name="T5" fmla="*/ 51 h 79"/>
                      <a:gd name="T6" fmla="*/ 39 w 83"/>
                      <a:gd name="T7" fmla="*/ 55 h 79"/>
                      <a:gd name="T8" fmla="*/ 38 w 83"/>
                      <a:gd name="T9" fmla="*/ 65 h 79"/>
                      <a:gd name="T10" fmla="*/ 38 w 83"/>
                      <a:gd name="T11" fmla="*/ 79 h 79"/>
                      <a:gd name="T12" fmla="*/ 45 w 83"/>
                      <a:gd name="T13" fmla="*/ 79 h 79"/>
                      <a:gd name="T14" fmla="*/ 44 w 83"/>
                      <a:gd name="T15" fmla="*/ 65 h 79"/>
                      <a:gd name="T16" fmla="*/ 44 w 83"/>
                      <a:gd name="T17" fmla="*/ 55 h 79"/>
                      <a:gd name="T18" fmla="*/ 44 w 83"/>
                      <a:gd name="T19" fmla="*/ 51 h 79"/>
                      <a:gd name="T20" fmla="*/ 48 w 83"/>
                      <a:gd name="T21" fmla="*/ 52 h 79"/>
                      <a:gd name="T22" fmla="*/ 71 w 83"/>
                      <a:gd name="T23" fmla="*/ 63 h 79"/>
                      <a:gd name="T24" fmla="*/ 80 w 83"/>
                      <a:gd name="T25" fmla="*/ 54 h 79"/>
                      <a:gd name="T26" fmla="*/ 74 w 83"/>
                      <a:gd name="T27" fmla="*/ 26 h 79"/>
                      <a:gd name="T28" fmla="*/ 46 w 83"/>
                      <a:gd name="T29" fmla="*/ 44 h 79"/>
                      <a:gd name="T30" fmla="*/ 45 w 83"/>
                      <a:gd name="T31" fmla="*/ 41 h 79"/>
                      <a:gd name="T32" fmla="*/ 50 w 83"/>
                      <a:gd name="T33" fmla="*/ 32 h 79"/>
                      <a:gd name="T34" fmla="*/ 59 w 83"/>
                      <a:gd name="T35" fmla="*/ 10 h 79"/>
                      <a:gd name="T36" fmla="*/ 41 w 83"/>
                      <a:gd name="T37" fmla="*/ 0 h 79"/>
                      <a:gd name="T38" fmla="*/ 23 w 83"/>
                      <a:gd name="T39" fmla="*/ 10 h 79"/>
                      <a:gd name="T40" fmla="*/ 33 w 83"/>
                      <a:gd name="T41" fmla="*/ 32 h 79"/>
                      <a:gd name="T42" fmla="*/ 38 w 83"/>
                      <a:gd name="T43" fmla="*/ 41 h 79"/>
                      <a:gd name="T44" fmla="*/ 36 w 83"/>
                      <a:gd name="T45" fmla="*/ 44 h 79"/>
                      <a:gd name="T46" fmla="*/ 8 w 83"/>
                      <a:gd name="T47" fmla="*/ 26 h 79"/>
                      <a:gd name="T48" fmla="*/ 2 w 83"/>
                      <a:gd name="T49" fmla="*/ 54 h 79"/>
                      <a:gd name="T50" fmla="*/ 11 w 83"/>
                      <a:gd name="T51" fmla="*/ 63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83" h="79">
                        <a:moveTo>
                          <a:pt x="11" y="63"/>
                        </a:moveTo>
                        <a:cubicBezTo>
                          <a:pt x="20" y="64"/>
                          <a:pt x="27" y="55"/>
                          <a:pt x="34" y="52"/>
                        </a:cubicBezTo>
                        <a:cubicBezTo>
                          <a:pt x="35" y="51"/>
                          <a:pt x="38" y="50"/>
                          <a:pt x="38" y="51"/>
                        </a:cubicBezTo>
                        <a:cubicBezTo>
                          <a:pt x="39" y="52"/>
                          <a:pt x="39" y="54"/>
                          <a:pt x="39" y="55"/>
                        </a:cubicBezTo>
                        <a:cubicBezTo>
                          <a:pt x="39" y="59"/>
                          <a:pt x="38" y="62"/>
                          <a:pt x="38" y="65"/>
                        </a:cubicBezTo>
                        <a:cubicBezTo>
                          <a:pt x="38" y="69"/>
                          <a:pt x="38" y="75"/>
                          <a:pt x="38" y="79"/>
                        </a:cubicBezTo>
                        <a:cubicBezTo>
                          <a:pt x="45" y="79"/>
                          <a:pt x="45" y="79"/>
                          <a:pt x="45" y="79"/>
                        </a:cubicBezTo>
                        <a:cubicBezTo>
                          <a:pt x="44" y="75"/>
                          <a:pt x="44" y="69"/>
                          <a:pt x="44" y="65"/>
                        </a:cubicBezTo>
                        <a:cubicBezTo>
                          <a:pt x="44" y="62"/>
                          <a:pt x="44" y="59"/>
                          <a:pt x="44" y="55"/>
                        </a:cubicBezTo>
                        <a:cubicBezTo>
                          <a:pt x="44" y="54"/>
                          <a:pt x="43" y="52"/>
                          <a:pt x="44" y="51"/>
                        </a:cubicBezTo>
                        <a:cubicBezTo>
                          <a:pt x="45" y="50"/>
                          <a:pt x="47" y="51"/>
                          <a:pt x="48" y="52"/>
                        </a:cubicBezTo>
                        <a:cubicBezTo>
                          <a:pt x="55" y="55"/>
                          <a:pt x="62" y="64"/>
                          <a:pt x="71" y="63"/>
                        </a:cubicBezTo>
                        <a:cubicBezTo>
                          <a:pt x="76" y="63"/>
                          <a:pt x="78" y="59"/>
                          <a:pt x="80" y="54"/>
                        </a:cubicBezTo>
                        <a:cubicBezTo>
                          <a:pt x="83" y="46"/>
                          <a:pt x="83" y="31"/>
                          <a:pt x="74" y="26"/>
                        </a:cubicBezTo>
                        <a:cubicBezTo>
                          <a:pt x="61" y="18"/>
                          <a:pt x="57" y="43"/>
                          <a:pt x="46" y="44"/>
                        </a:cubicBezTo>
                        <a:cubicBezTo>
                          <a:pt x="44" y="44"/>
                          <a:pt x="44" y="43"/>
                          <a:pt x="45" y="41"/>
                        </a:cubicBezTo>
                        <a:cubicBezTo>
                          <a:pt x="46" y="38"/>
                          <a:pt x="48" y="35"/>
                          <a:pt x="50" y="32"/>
                        </a:cubicBezTo>
                        <a:cubicBezTo>
                          <a:pt x="54" y="26"/>
                          <a:pt x="60" y="18"/>
                          <a:pt x="59" y="10"/>
                        </a:cubicBezTo>
                        <a:cubicBezTo>
                          <a:pt x="58" y="2"/>
                          <a:pt x="49" y="0"/>
                          <a:pt x="41" y="0"/>
                        </a:cubicBezTo>
                        <a:cubicBezTo>
                          <a:pt x="33" y="0"/>
                          <a:pt x="24" y="2"/>
                          <a:pt x="23" y="10"/>
                        </a:cubicBezTo>
                        <a:cubicBezTo>
                          <a:pt x="22" y="18"/>
                          <a:pt x="28" y="26"/>
                          <a:pt x="33" y="32"/>
                        </a:cubicBezTo>
                        <a:cubicBezTo>
                          <a:pt x="35" y="35"/>
                          <a:pt x="37" y="38"/>
                          <a:pt x="38" y="41"/>
                        </a:cubicBezTo>
                        <a:cubicBezTo>
                          <a:pt x="38" y="43"/>
                          <a:pt x="39" y="44"/>
                          <a:pt x="36" y="44"/>
                        </a:cubicBezTo>
                        <a:cubicBezTo>
                          <a:pt x="25" y="43"/>
                          <a:pt x="21" y="18"/>
                          <a:pt x="8" y="26"/>
                        </a:cubicBezTo>
                        <a:cubicBezTo>
                          <a:pt x="0" y="31"/>
                          <a:pt x="0" y="46"/>
                          <a:pt x="2" y="54"/>
                        </a:cubicBezTo>
                        <a:cubicBezTo>
                          <a:pt x="4" y="59"/>
                          <a:pt x="7" y="63"/>
                          <a:pt x="11" y="6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" name="Freeform: Shape 173"/>
                  <p:cNvSpPr>
                    <a:spLocks/>
                  </p:cNvSpPr>
                  <p:nvPr/>
                </p:nvSpPr>
                <p:spPr bwMode="auto">
                  <a:xfrm>
                    <a:off x="2732338" y="1652379"/>
                    <a:ext cx="318607" cy="339439"/>
                  </a:xfrm>
                  <a:custGeom>
                    <a:avLst/>
                    <a:gdLst>
                      <a:gd name="T0" fmla="*/ 59 w 72"/>
                      <a:gd name="T1" fmla="*/ 53 h 77"/>
                      <a:gd name="T2" fmla="*/ 64 w 72"/>
                      <a:gd name="T3" fmla="*/ 50 h 77"/>
                      <a:gd name="T4" fmla="*/ 71 w 72"/>
                      <a:gd name="T5" fmla="*/ 48 h 77"/>
                      <a:gd name="T6" fmla="*/ 71 w 72"/>
                      <a:gd name="T7" fmla="*/ 38 h 77"/>
                      <a:gd name="T8" fmla="*/ 70 w 72"/>
                      <a:gd name="T9" fmla="*/ 22 h 77"/>
                      <a:gd name="T10" fmla="*/ 53 w 72"/>
                      <a:gd name="T11" fmla="*/ 36 h 77"/>
                      <a:gd name="T12" fmla="*/ 48 w 72"/>
                      <a:gd name="T13" fmla="*/ 42 h 77"/>
                      <a:gd name="T14" fmla="*/ 48 w 72"/>
                      <a:gd name="T15" fmla="*/ 36 h 77"/>
                      <a:gd name="T16" fmla="*/ 54 w 72"/>
                      <a:gd name="T17" fmla="*/ 25 h 77"/>
                      <a:gd name="T18" fmla="*/ 49 w 72"/>
                      <a:gd name="T19" fmla="*/ 15 h 77"/>
                      <a:gd name="T20" fmla="*/ 36 w 72"/>
                      <a:gd name="T21" fmla="*/ 0 h 77"/>
                      <a:gd name="T22" fmla="*/ 36 w 72"/>
                      <a:gd name="T23" fmla="*/ 0 h 77"/>
                      <a:gd name="T24" fmla="*/ 36 w 72"/>
                      <a:gd name="T25" fmla="*/ 0 h 77"/>
                      <a:gd name="T26" fmla="*/ 36 w 72"/>
                      <a:gd name="T27" fmla="*/ 0 h 77"/>
                      <a:gd name="T28" fmla="*/ 36 w 72"/>
                      <a:gd name="T29" fmla="*/ 0 h 77"/>
                      <a:gd name="T30" fmla="*/ 23 w 72"/>
                      <a:gd name="T31" fmla="*/ 15 h 77"/>
                      <a:gd name="T32" fmla="*/ 18 w 72"/>
                      <a:gd name="T33" fmla="*/ 25 h 77"/>
                      <a:gd name="T34" fmla="*/ 23 w 72"/>
                      <a:gd name="T35" fmla="*/ 36 h 77"/>
                      <a:gd name="T36" fmla="*/ 24 w 72"/>
                      <a:gd name="T37" fmla="*/ 42 h 77"/>
                      <a:gd name="T38" fmla="*/ 18 w 72"/>
                      <a:gd name="T39" fmla="*/ 36 h 77"/>
                      <a:gd name="T40" fmla="*/ 2 w 72"/>
                      <a:gd name="T41" fmla="*/ 22 h 77"/>
                      <a:gd name="T42" fmla="*/ 0 w 72"/>
                      <a:gd name="T43" fmla="*/ 38 h 77"/>
                      <a:gd name="T44" fmla="*/ 1 w 72"/>
                      <a:gd name="T45" fmla="*/ 48 h 77"/>
                      <a:gd name="T46" fmla="*/ 7 w 72"/>
                      <a:gd name="T47" fmla="*/ 50 h 77"/>
                      <a:gd name="T48" fmla="*/ 12 w 72"/>
                      <a:gd name="T49" fmla="*/ 53 h 77"/>
                      <a:gd name="T50" fmla="*/ 11 w 72"/>
                      <a:gd name="T51" fmla="*/ 56 h 77"/>
                      <a:gd name="T52" fmla="*/ 0 w 72"/>
                      <a:gd name="T53" fmla="*/ 53 h 77"/>
                      <a:gd name="T54" fmla="*/ 16 w 72"/>
                      <a:gd name="T55" fmla="*/ 75 h 77"/>
                      <a:gd name="T56" fmla="*/ 24 w 72"/>
                      <a:gd name="T57" fmla="*/ 74 h 77"/>
                      <a:gd name="T58" fmla="*/ 31 w 72"/>
                      <a:gd name="T59" fmla="*/ 69 h 77"/>
                      <a:gd name="T60" fmla="*/ 34 w 72"/>
                      <a:gd name="T61" fmla="*/ 68 h 77"/>
                      <a:gd name="T62" fmla="*/ 34 w 72"/>
                      <a:gd name="T63" fmla="*/ 65 h 77"/>
                      <a:gd name="T64" fmla="*/ 36 w 72"/>
                      <a:gd name="T65" fmla="*/ 34 h 77"/>
                      <a:gd name="T66" fmla="*/ 38 w 72"/>
                      <a:gd name="T67" fmla="*/ 65 h 77"/>
                      <a:gd name="T68" fmla="*/ 38 w 72"/>
                      <a:gd name="T69" fmla="*/ 68 h 77"/>
                      <a:gd name="T70" fmla="*/ 40 w 72"/>
                      <a:gd name="T71" fmla="*/ 69 h 77"/>
                      <a:gd name="T72" fmla="*/ 47 w 72"/>
                      <a:gd name="T73" fmla="*/ 74 h 77"/>
                      <a:gd name="T74" fmla="*/ 55 w 72"/>
                      <a:gd name="T75" fmla="*/ 75 h 77"/>
                      <a:gd name="T76" fmla="*/ 71 w 72"/>
                      <a:gd name="T77" fmla="*/ 53 h 77"/>
                      <a:gd name="T78" fmla="*/ 60 w 72"/>
                      <a:gd name="T79" fmla="*/ 56 h 77"/>
                      <a:gd name="T80" fmla="*/ 59 w 72"/>
                      <a:gd name="T81" fmla="*/ 53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2" h="77">
                        <a:moveTo>
                          <a:pt x="59" y="53"/>
                        </a:moveTo>
                        <a:cubicBezTo>
                          <a:pt x="61" y="51"/>
                          <a:pt x="63" y="51"/>
                          <a:pt x="64" y="50"/>
                        </a:cubicBezTo>
                        <a:cubicBezTo>
                          <a:pt x="66" y="49"/>
                          <a:pt x="69" y="49"/>
                          <a:pt x="71" y="48"/>
                        </a:cubicBezTo>
                        <a:cubicBezTo>
                          <a:pt x="71" y="45"/>
                          <a:pt x="72" y="42"/>
                          <a:pt x="71" y="38"/>
                        </a:cubicBezTo>
                        <a:cubicBezTo>
                          <a:pt x="71" y="33"/>
                          <a:pt x="70" y="28"/>
                          <a:pt x="70" y="22"/>
                        </a:cubicBezTo>
                        <a:cubicBezTo>
                          <a:pt x="63" y="26"/>
                          <a:pt x="56" y="28"/>
                          <a:pt x="53" y="36"/>
                        </a:cubicBezTo>
                        <a:cubicBezTo>
                          <a:pt x="53" y="38"/>
                          <a:pt x="51" y="43"/>
                          <a:pt x="48" y="42"/>
                        </a:cubicBezTo>
                        <a:cubicBezTo>
                          <a:pt x="46" y="40"/>
                          <a:pt x="47" y="37"/>
                          <a:pt x="48" y="36"/>
                        </a:cubicBezTo>
                        <a:cubicBezTo>
                          <a:pt x="51" y="32"/>
                          <a:pt x="54" y="30"/>
                          <a:pt x="54" y="25"/>
                        </a:cubicBezTo>
                        <a:cubicBezTo>
                          <a:pt x="54" y="21"/>
                          <a:pt x="51" y="18"/>
                          <a:pt x="49" y="15"/>
                        </a:cubicBezTo>
                        <a:cubicBezTo>
                          <a:pt x="45" y="10"/>
                          <a:pt x="40" y="6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6"/>
                          <a:pt x="27" y="10"/>
                          <a:pt x="23" y="15"/>
                        </a:cubicBezTo>
                        <a:cubicBezTo>
                          <a:pt x="20" y="18"/>
                          <a:pt x="18" y="21"/>
                          <a:pt x="18" y="25"/>
                        </a:cubicBezTo>
                        <a:cubicBezTo>
                          <a:pt x="18" y="30"/>
                          <a:pt x="21" y="32"/>
                          <a:pt x="23" y="36"/>
                        </a:cubicBezTo>
                        <a:cubicBezTo>
                          <a:pt x="24" y="37"/>
                          <a:pt x="26" y="40"/>
                          <a:pt x="24" y="42"/>
                        </a:cubicBezTo>
                        <a:cubicBezTo>
                          <a:pt x="21" y="43"/>
                          <a:pt x="19" y="38"/>
                          <a:pt x="18" y="36"/>
                        </a:cubicBezTo>
                        <a:cubicBezTo>
                          <a:pt x="16" y="28"/>
                          <a:pt x="9" y="26"/>
                          <a:pt x="2" y="22"/>
                        </a:cubicBezTo>
                        <a:cubicBezTo>
                          <a:pt x="2" y="28"/>
                          <a:pt x="1" y="33"/>
                          <a:pt x="0" y="38"/>
                        </a:cubicBezTo>
                        <a:cubicBezTo>
                          <a:pt x="0" y="42"/>
                          <a:pt x="0" y="45"/>
                          <a:pt x="1" y="48"/>
                        </a:cubicBezTo>
                        <a:cubicBezTo>
                          <a:pt x="3" y="49"/>
                          <a:pt x="5" y="49"/>
                          <a:pt x="7" y="50"/>
                        </a:cubicBezTo>
                        <a:cubicBezTo>
                          <a:pt x="9" y="51"/>
                          <a:pt x="11" y="51"/>
                          <a:pt x="12" y="53"/>
                        </a:cubicBezTo>
                        <a:cubicBezTo>
                          <a:pt x="14" y="54"/>
                          <a:pt x="14" y="57"/>
                          <a:pt x="11" y="56"/>
                        </a:cubicBezTo>
                        <a:cubicBezTo>
                          <a:pt x="8" y="56"/>
                          <a:pt x="4" y="52"/>
                          <a:pt x="0" y="53"/>
                        </a:cubicBezTo>
                        <a:cubicBezTo>
                          <a:pt x="2" y="62"/>
                          <a:pt x="7" y="71"/>
                          <a:pt x="16" y="75"/>
                        </a:cubicBezTo>
                        <a:cubicBezTo>
                          <a:pt x="20" y="77"/>
                          <a:pt x="21" y="76"/>
                          <a:pt x="24" y="74"/>
                        </a:cubicBezTo>
                        <a:cubicBezTo>
                          <a:pt x="27" y="72"/>
                          <a:pt x="28" y="70"/>
                          <a:pt x="31" y="69"/>
                        </a:cubicBezTo>
                        <a:cubicBezTo>
                          <a:pt x="33" y="69"/>
                          <a:pt x="34" y="70"/>
                          <a:pt x="34" y="68"/>
                        </a:cubicBezTo>
                        <a:cubicBezTo>
                          <a:pt x="34" y="67"/>
                          <a:pt x="34" y="66"/>
                          <a:pt x="34" y="65"/>
                        </a:cubicBezTo>
                        <a:cubicBezTo>
                          <a:pt x="35" y="53"/>
                          <a:pt x="35" y="46"/>
                          <a:pt x="36" y="34"/>
                        </a:cubicBezTo>
                        <a:cubicBezTo>
                          <a:pt x="36" y="46"/>
                          <a:pt x="37" y="53"/>
                          <a:pt x="38" y="65"/>
                        </a:cubicBezTo>
                        <a:cubicBezTo>
                          <a:pt x="38" y="66"/>
                          <a:pt x="38" y="67"/>
                          <a:pt x="38" y="68"/>
                        </a:cubicBezTo>
                        <a:cubicBezTo>
                          <a:pt x="38" y="70"/>
                          <a:pt x="39" y="69"/>
                          <a:pt x="40" y="69"/>
                        </a:cubicBezTo>
                        <a:cubicBezTo>
                          <a:pt x="43" y="70"/>
                          <a:pt x="45" y="72"/>
                          <a:pt x="47" y="74"/>
                        </a:cubicBezTo>
                        <a:cubicBezTo>
                          <a:pt x="50" y="76"/>
                          <a:pt x="52" y="77"/>
                          <a:pt x="55" y="75"/>
                        </a:cubicBezTo>
                        <a:cubicBezTo>
                          <a:pt x="65" y="71"/>
                          <a:pt x="70" y="62"/>
                          <a:pt x="71" y="53"/>
                        </a:cubicBezTo>
                        <a:cubicBezTo>
                          <a:pt x="68" y="52"/>
                          <a:pt x="64" y="56"/>
                          <a:pt x="60" y="56"/>
                        </a:cubicBezTo>
                        <a:cubicBezTo>
                          <a:pt x="58" y="57"/>
                          <a:pt x="58" y="54"/>
                          <a:pt x="59" y="5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" name="Rectangle 174"/>
                  <p:cNvSpPr>
                    <a:spLocks/>
                  </p:cNvSpPr>
                  <p:nvPr/>
                </p:nvSpPr>
                <p:spPr bwMode="auto">
                  <a:xfrm>
                    <a:off x="2878162" y="1966084"/>
                    <a:ext cx="22057" cy="10538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" name="Freeform: Shape 175"/>
                  <p:cNvSpPr>
                    <a:spLocks/>
                  </p:cNvSpPr>
                  <p:nvPr/>
                </p:nvSpPr>
                <p:spPr bwMode="auto">
                  <a:xfrm>
                    <a:off x="5920861" y="1413423"/>
                    <a:ext cx="30635" cy="162980"/>
                  </a:xfrm>
                  <a:custGeom>
                    <a:avLst/>
                    <a:gdLst>
                      <a:gd name="T0" fmla="*/ 7 w 7"/>
                      <a:gd name="T1" fmla="*/ 1 h 37"/>
                      <a:gd name="T2" fmla="*/ 4 w 7"/>
                      <a:gd name="T3" fmla="*/ 0 h 37"/>
                      <a:gd name="T4" fmla="*/ 4 w 7"/>
                      <a:gd name="T5" fmla="*/ 0 h 37"/>
                      <a:gd name="T6" fmla="*/ 0 w 7"/>
                      <a:gd name="T7" fmla="*/ 1 h 37"/>
                      <a:gd name="T8" fmla="*/ 0 w 7"/>
                      <a:gd name="T9" fmla="*/ 37 h 37"/>
                      <a:gd name="T10" fmla="*/ 7 w 7"/>
                      <a:gd name="T11" fmla="*/ 37 h 37"/>
                      <a:gd name="T12" fmla="*/ 7 w 7"/>
                      <a:gd name="T1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37">
                        <a:moveTo>
                          <a:pt x="7" y="1"/>
                        </a:moveTo>
                        <a:cubicBezTo>
                          <a:pt x="6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0"/>
                          <a:pt x="1" y="1"/>
                          <a:pt x="0" y="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7" y="37"/>
                          <a:pt x="7" y="37"/>
                          <a:pt x="7" y="37"/>
                        </a:cubicBezTo>
                        <a:lnTo>
                          <a:pt x="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" name="Freeform: Shape 176"/>
                  <p:cNvSpPr>
                    <a:spLocks/>
                  </p:cNvSpPr>
                  <p:nvPr/>
                </p:nvSpPr>
                <p:spPr bwMode="auto">
                  <a:xfrm>
                    <a:off x="5920861" y="1192849"/>
                    <a:ext cx="30635" cy="22057"/>
                  </a:xfrm>
                  <a:custGeom>
                    <a:avLst/>
                    <a:gdLst>
                      <a:gd name="T0" fmla="*/ 5 w 7"/>
                      <a:gd name="T1" fmla="*/ 5 h 5"/>
                      <a:gd name="T2" fmla="*/ 5 w 7"/>
                      <a:gd name="T3" fmla="*/ 5 h 5"/>
                      <a:gd name="T4" fmla="*/ 7 w 7"/>
                      <a:gd name="T5" fmla="*/ 5 h 5"/>
                      <a:gd name="T6" fmla="*/ 7 w 7"/>
                      <a:gd name="T7" fmla="*/ 0 h 5"/>
                      <a:gd name="T8" fmla="*/ 0 w 7"/>
                      <a:gd name="T9" fmla="*/ 0 h 5"/>
                      <a:gd name="T10" fmla="*/ 0 w 7"/>
                      <a:gd name="T11" fmla="*/ 5 h 5"/>
                      <a:gd name="T12" fmla="*/ 5 w 7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">
                        <a:moveTo>
                          <a:pt x="5" y="5"/>
                        </a:move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6" y="5"/>
                          <a:pt x="7" y="5"/>
                          <a:pt x="7" y="5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" name="Freeform: Shape 177"/>
                  <p:cNvSpPr>
                    <a:spLocks/>
                  </p:cNvSpPr>
                  <p:nvPr/>
                </p:nvSpPr>
                <p:spPr bwMode="auto">
                  <a:xfrm>
                    <a:off x="5788517" y="1223484"/>
                    <a:ext cx="305128" cy="220574"/>
                  </a:xfrm>
                  <a:custGeom>
                    <a:avLst/>
                    <a:gdLst>
                      <a:gd name="T0" fmla="*/ 37 w 69"/>
                      <a:gd name="T1" fmla="*/ 0 h 50"/>
                      <a:gd name="T2" fmla="*/ 35 w 69"/>
                      <a:gd name="T3" fmla="*/ 0 h 50"/>
                      <a:gd name="T4" fmla="*/ 35 w 69"/>
                      <a:gd name="T5" fmla="*/ 0 h 50"/>
                      <a:gd name="T6" fmla="*/ 30 w 69"/>
                      <a:gd name="T7" fmla="*/ 0 h 50"/>
                      <a:gd name="T8" fmla="*/ 1 w 69"/>
                      <a:gd name="T9" fmla="*/ 33 h 50"/>
                      <a:gd name="T10" fmla="*/ 3 w 69"/>
                      <a:gd name="T11" fmla="*/ 46 h 50"/>
                      <a:gd name="T12" fmla="*/ 4 w 69"/>
                      <a:gd name="T13" fmla="*/ 48 h 50"/>
                      <a:gd name="T14" fmla="*/ 6 w 69"/>
                      <a:gd name="T15" fmla="*/ 46 h 50"/>
                      <a:gd name="T16" fmla="*/ 14 w 69"/>
                      <a:gd name="T17" fmla="*/ 40 h 50"/>
                      <a:gd name="T18" fmla="*/ 15 w 69"/>
                      <a:gd name="T19" fmla="*/ 40 h 50"/>
                      <a:gd name="T20" fmla="*/ 23 w 69"/>
                      <a:gd name="T21" fmla="*/ 46 h 50"/>
                      <a:gd name="T22" fmla="*/ 24 w 69"/>
                      <a:gd name="T23" fmla="*/ 48 h 50"/>
                      <a:gd name="T24" fmla="*/ 25 w 69"/>
                      <a:gd name="T25" fmla="*/ 46 h 50"/>
                      <a:gd name="T26" fmla="*/ 30 w 69"/>
                      <a:gd name="T27" fmla="*/ 42 h 50"/>
                      <a:gd name="T28" fmla="*/ 34 w 69"/>
                      <a:gd name="T29" fmla="*/ 41 h 50"/>
                      <a:gd name="T30" fmla="*/ 34 w 69"/>
                      <a:gd name="T31" fmla="*/ 41 h 50"/>
                      <a:gd name="T32" fmla="*/ 37 w 69"/>
                      <a:gd name="T33" fmla="*/ 42 h 50"/>
                      <a:gd name="T34" fmla="*/ 43 w 69"/>
                      <a:gd name="T35" fmla="*/ 47 h 50"/>
                      <a:gd name="T36" fmla="*/ 44 w 69"/>
                      <a:gd name="T37" fmla="*/ 48 h 50"/>
                      <a:gd name="T38" fmla="*/ 45 w 69"/>
                      <a:gd name="T39" fmla="*/ 47 h 50"/>
                      <a:gd name="T40" fmla="*/ 54 w 69"/>
                      <a:gd name="T41" fmla="*/ 41 h 50"/>
                      <a:gd name="T42" fmla="*/ 54 w 69"/>
                      <a:gd name="T43" fmla="*/ 41 h 50"/>
                      <a:gd name="T44" fmla="*/ 62 w 69"/>
                      <a:gd name="T45" fmla="*/ 47 h 50"/>
                      <a:gd name="T46" fmla="*/ 63 w 69"/>
                      <a:gd name="T47" fmla="*/ 49 h 50"/>
                      <a:gd name="T48" fmla="*/ 64 w 69"/>
                      <a:gd name="T49" fmla="*/ 50 h 50"/>
                      <a:gd name="T50" fmla="*/ 64 w 69"/>
                      <a:gd name="T51" fmla="*/ 49 h 50"/>
                      <a:gd name="T52" fmla="*/ 65 w 69"/>
                      <a:gd name="T53" fmla="*/ 47 h 50"/>
                      <a:gd name="T54" fmla="*/ 68 w 69"/>
                      <a:gd name="T55" fmla="*/ 35 h 50"/>
                      <a:gd name="T56" fmla="*/ 37 w 69"/>
                      <a:gd name="T57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69" h="50">
                        <a:moveTo>
                          <a:pt x="37" y="0"/>
                        </a:moveTo>
                        <a:cubicBezTo>
                          <a:pt x="37" y="0"/>
                          <a:pt x="36" y="0"/>
                          <a:pt x="35" y="0"/>
                        </a:cubicBezTo>
                        <a:cubicBezTo>
                          <a:pt x="35" y="0"/>
                          <a:pt x="35" y="0"/>
                          <a:pt x="35" y="0"/>
                        </a:cubicBezTo>
                        <a:cubicBezTo>
                          <a:pt x="33" y="0"/>
                          <a:pt x="32" y="0"/>
                          <a:pt x="30" y="0"/>
                        </a:cubicBezTo>
                        <a:cubicBezTo>
                          <a:pt x="14" y="2"/>
                          <a:pt x="1" y="16"/>
                          <a:pt x="1" y="33"/>
                        </a:cubicBezTo>
                        <a:cubicBezTo>
                          <a:pt x="0" y="38"/>
                          <a:pt x="1" y="42"/>
                          <a:pt x="3" y="46"/>
                        </a:cubicBezTo>
                        <a:cubicBezTo>
                          <a:pt x="3" y="47"/>
                          <a:pt x="4" y="48"/>
                          <a:pt x="4" y="48"/>
                        </a:cubicBezTo>
                        <a:cubicBezTo>
                          <a:pt x="5" y="48"/>
                          <a:pt x="5" y="47"/>
                          <a:pt x="6" y="46"/>
                        </a:cubicBezTo>
                        <a:cubicBezTo>
                          <a:pt x="7" y="43"/>
                          <a:pt x="11" y="40"/>
                          <a:pt x="14" y="40"/>
                        </a:cubicBezTo>
                        <a:cubicBezTo>
                          <a:pt x="14" y="40"/>
                          <a:pt x="15" y="40"/>
                          <a:pt x="15" y="40"/>
                        </a:cubicBezTo>
                        <a:cubicBezTo>
                          <a:pt x="18" y="41"/>
                          <a:pt x="22" y="43"/>
                          <a:pt x="23" y="46"/>
                        </a:cubicBezTo>
                        <a:cubicBezTo>
                          <a:pt x="24" y="47"/>
                          <a:pt x="24" y="48"/>
                          <a:pt x="24" y="48"/>
                        </a:cubicBezTo>
                        <a:cubicBezTo>
                          <a:pt x="24" y="48"/>
                          <a:pt x="25" y="47"/>
                          <a:pt x="25" y="46"/>
                        </a:cubicBezTo>
                        <a:cubicBezTo>
                          <a:pt x="26" y="44"/>
                          <a:pt x="28" y="42"/>
                          <a:pt x="30" y="42"/>
                        </a:cubicBezTo>
                        <a:cubicBezTo>
                          <a:pt x="31" y="41"/>
                          <a:pt x="33" y="41"/>
                          <a:pt x="34" y="41"/>
                        </a:cubicBez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5" y="41"/>
                          <a:pt x="36" y="41"/>
                          <a:pt x="37" y="42"/>
                        </a:cubicBezTo>
                        <a:cubicBezTo>
                          <a:pt x="40" y="42"/>
                          <a:pt x="42" y="44"/>
                          <a:pt x="43" y="47"/>
                        </a:cubicBezTo>
                        <a:cubicBezTo>
                          <a:pt x="44" y="48"/>
                          <a:pt x="44" y="48"/>
                          <a:pt x="44" y="48"/>
                        </a:cubicBezTo>
                        <a:cubicBezTo>
                          <a:pt x="44" y="48"/>
                          <a:pt x="44" y="48"/>
                          <a:pt x="45" y="47"/>
                        </a:cubicBezTo>
                        <a:cubicBezTo>
                          <a:pt x="47" y="44"/>
                          <a:pt x="50" y="41"/>
                          <a:pt x="54" y="41"/>
                        </a:cubicBezTo>
                        <a:cubicBezTo>
                          <a:pt x="54" y="41"/>
                          <a:pt x="54" y="41"/>
                          <a:pt x="54" y="41"/>
                        </a:cubicBezTo>
                        <a:cubicBezTo>
                          <a:pt x="58" y="41"/>
                          <a:pt x="61" y="44"/>
                          <a:pt x="62" y="47"/>
                        </a:cubicBezTo>
                        <a:cubicBezTo>
                          <a:pt x="63" y="48"/>
                          <a:pt x="63" y="49"/>
                          <a:pt x="63" y="49"/>
                        </a:cubicBezTo>
                        <a:cubicBezTo>
                          <a:pt x="63" y="50"/>
                          <a:pt x="63" y="50"/>
                          <a:pt x="64" y="50"/>
                        </a:cubicBezTo>
                        <a:cubicBezTo>
                          <a:pt x="64" y="50"/>
                          <a:pt x="64" y="50"/>
                          <a:pt x="64" y="49"/>
                        </a:cubicBezTo>
                        <a:cubicBezTo>
                          <a:pt x="65" y="49"/>
                          <a:pt x="65" y="48"/>
                          <a:pt x="65" y="47"/>
                        </a:cubicBezTo>
                        <a:cubicBezTo>
                          <a:pt x="67" y="44"/>
                          <a:pt x="68" y="39"/>
                          <a:pt x="68" y="35"/>
                        </a:cubicBezTo>
                        <a:cubicBezTo>
                          <a:pt x="69" y="17"/>
                          <a:pt x="55" y="2"/>
                          <a:pt x="3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" name="Freeform: Shape 178"/>
                  <p:cNvSpPr>
                    <a:spLocks/>
                  </p:cNvSpPr>
                  <p:nvPr/>
                </p:nvSpPr>
                <p:spPr bwMode="auto">
                  <a:xfrm>
                    <a:off x="4601092" y="4491660"/>
                    <a:ext cx="118865" cy="84553"/>
                  </a:xfrm>
                  <a:custGeom>
                    <a:avLst/>
                    <a:gdLst>
                      <a:gd name="T0" fmla="*/ 17 w 27"/>
                      <a:gd name="T1" fmla="*/ 5 h 19"/>
                      <a:gd name="T2" fmla="*/ 24 w 27"/>
                      <a:gd name="T3" fmla="*/ 1 h 19"/>
                      <a:gd name="T4" fmla="*/ 27 w 27"/>
                      <a:gd name="T5" fmla="*/ 0 h 19"/>
                      <a:gd name="T6" fmla="*/ 16 w 27"/>
                      <a:gd name="T7" fmla="*/ 1 h 19"/>
                      <a:gd name="T8" fmla="*/ 9 w 27"/>
                      <a:gd name="T9" fmla="*/ 7 h 19"/>
                      <a:gd name="T10" fmla="*/ 5 w 27"/>
                      <a:gd name="T11" fmla="*/ 12 h 19"/>
                      <a:gd name="T12" fmla="*/ 0 w 27"/>
                      <a:gd name="T13" fmla="*/ 19 h 19"/>
                      <a:gd name="T14" fmla="*/ 9 w 27"/>
                      <a:gd name="T15" fmla="*/ 15 h 19"/>
                      <a:gd name="T16" fmla="*/ 17 w 27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19">
                        <a:moveTo>
                          <a:pt x="17" y="5"/>
                        </a:moveTo>
                        <a:cubicBezTo>
                          <a:pt x="19" y="4"/>
                          <a:pt x="21" y="2"/>
                          <a:pt x="24" y="1"/>
                        </a:cubicBezTo>
                        <a:cubicBezTo>
                          <a:pt x="24" y="1"/>
                          <a:pt x="26" y="0"/>
                          <a:pt x="27" y="0"/>
                        </a:cubicBezTo>
                        <a:cubicBezTo>
                          <a:pt x="23" y="0"/>
                          <a:pt x="19" y="0"/>
                          <a:pt x="16" y="1"/>
                        </a:cubicBezTo>
                        <a:cubicBezTo>
                          <a:pt x="13" y="2"/>
                          <a:pt x="10" y="4"/>
                          <a:pt x="9" y="7"/>
                        </a:cubicBezTo>
                        <a:cubicBezTo>
                          <a:pt x="7" y="9"/>
                          <a:pt x="6" y="11"/>
                          <a:pt x="5" y="12"/>
                        </a:cubicBezTo>
                        <a:cubicBezTo>
                          <a:pt x="4" y="15"/>
                          <a:pt x="3" y="18"/>
                          <a:pt x="0" y="19"/>
                        </a:cubicBezTo>
                        <a:cubicBezTo>
                          <a:pt x="3" y="19"/>
                          <a:pt x="7" y="17"/>
                          <a:pt x="9" y="15"/>
                        </a:cubicBezTo>
                        <a:cubicBezTo>
                          <a:pt x="13" y="12"/>
                          <a:pt x="15" y="9"/>
                          <a:pt x="1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" name="Freeform: Shape 179"/>
                  <p:cNvSpPr>
                    <a:spLocks/>
                  </p:cNvSpPr>
                  <p:nvPr/>
                </p:nvSpPr>
                <p:spPr bwMode="auto">
                  <a:xfrm>
                    <a:off x="4609670" y="4491660"/>
                    <a:ext cx="154402" cy="106611"/>
                  </a:xfrm>
                  <a:custGeom>
                    <a:avLst/>
                    <a:gdLst>
                      <a:gd name="T0" fmla="*/ 23 w 35"/>
                      <a:gd name="T1" fmla="*/ 3 h 24"/>
                      <a:gd name="T2" fmla="*/ 14 w 35"/>
                      <a:gd name="T3" fmla="*/ 11 h 24"/>
                      <a:gd name="T4" fmla="*/ 8 w 35"/>
                      <a:gd name="T5" fmla="*/ 17 h 24"/>
                      <a:gd name="T6" fmla="*/ 0 w 35"/>
                      <a:gd name="T7" fmla="*/ 20 h 24"/>
                      <a:gd name="T8" fmla="*/ 19 w 35"/>
                      <a:gd name="T9" fmla="*/ 20 h 24"/>
                      <a:gd name="T10" fmla="*/ 30 w 35"/>
                      <a:gd name="T11" fmla="*/ 6 h 24"/>
                      <a:gd name="T12" fmla="*/ 33 w 35"/>
                      <a:gd name="T13" fmla="*/ 2 h 24"/>
                      <a:gd name="T14" fmla="*/ 35 w 35"/>
                      <a:gd name="T15" fmla="*/ 1 h 24"/>
                      <a:gd name="T16" fmla="*/ 23 w 35"/>
                      <a:gd name="T17" fmla="*/ 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23" y="3"/>
                        </a:moveTo>
                        <a:cubicBezTo>
                          <a:pt x="19" y="5"/>
                          <a:pt x="17" y="7"/>
                          <a:pt x="14" y="11"/>
                        </a:cubicBezTo>
                        <a:cubicBezTo>
                          <a:pt x="12" y="13"/>
                          <a:pt x="10" y="16"/>
                          <a:pt x="8" y="17"/>
                        </a:cubicBezTo>
                        <a:cubicBezTo>
                          <a:pt x="5" y="19"/>
                          <a:pt x="3" y="20"/>
                          <a:pt x="0" y="20"/>
                        </a:cubicBezTo>
                        <a:cubicBezTo>
                          <a:pt x="6" y="24"/>
                          <a:pt x="13" y="24"/>
                          <a:pt x="19" y="20"/>
                        </a:cubicBezTo>
                        <a:cubicBezTo>
                          <a:pt x="25" y="17"/>
                          <a:pt x="27" y="12"/>
                          <a:pt x="30" y="6"/>
                        </a:cubicBezTo>
                        <a:cubicBezTo>
                          <a:pt x="31" y="5"/>
                          <a:pt x="32" y="3"/>
                          <a:pt x="33" y="2"/>
                        </a:cubicBezTo>
                        <a:cubicBezTo>
                          <a:pt x="34" y="2"/>
                          <a:pt x="35" y="1"/>
                          <a:pt x="35" y="1"/>
                        </a:cubicBezTo>
                        <a:cubicBezTo>
                          <a:pt x="31" y="0"/>
                          <a:pt x="27" y="1"/>
                          <a:pt x="2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" name="Freeform: Shape 180"/>
                  <p:cNvSpPr>
                    <a:spLocks/>
                  </p:cNvSpPr>
                  <p:nvPr/>
                </p:nvSpPr>
                <p:spPr bwMode="auto">
                  <a:xfrm>
                    <a:off x="4601092" y="4403430"/>
                    <a:ext cx="101709" cy="71074"/>
                  </a:xfrm>
                  <a:custGeom>
                    <a:avLst/>
                    <a:gdLst>
                      <a:gd name="T0" fmla="*/ 8 w 23"/>
                      <a:gd name="T1" fmla="*/ 6 h 16"/>
                      <a:gd name="T2" fmla="*/ 5 w 23"/>
                      <a:gd name="T3" fmla="*/ 11 h 16"/>
                      <a:gd name="T4" fmla="*/ 0 w 23"/>
                      <a:gd name="T5" fmla="*/ 16 h 16"/>
                      <a:gd name="T6" fmla="*/ 8 w 23"/>
                      <a:gd name="T7" fmla="*/ 13 h 16"/>
                      <a:gd name="T8" fmla="*/ 15 w 23"/>
                      <a:gd name="T9" fmla="*/ 5 h 16"/>
                      <a:gd name="T10" fmla="*/ 20 w 23"/>
                      <a:gd name="T11" fmla="*/ 1 h 16"/>
                      <a:gd name="T12" fmla="*/ 23 w 23"/>
                      <a:gd name="T13" fmla="*/ 0 h 16"/>
                      <a:gd name="T14" fmla="*/ 14 w 23"/>
                      <a:gd name="T15" fmla="*/ 1 h 16"/>
                      <a:gd name="T16" fmla="*/ 8 w 23"/>
                      <a:gd name="T17" fmla="*/ 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8" y="6"/>
                        </a:moveTo>
                        <a:cubicBezTo>
                          <a:pt x="6" y="8"/>
                          <a:pt x="6" y="9"/>
                          <a:pt x="5" y="11"/>
                        </a:cubicBezTo>
                        <a:cubicBezTo>
                          <a:pt x="4" y="13"/>
                          <a:pt x="2" y="15"/>
                          <a:pt x="0" y="16"/>
                        </a:cubicBezTo>
                        <a:cubicBezTo>
                          <a:pt x="3" y="16"/>
                          <a:pt x="6" y="15"/>
                          <a:pt x="8" y="13"/>
                        </a:cubicBezTo>
                        <a:cubicBezTo>
                          <a:pt x="11" y="11"/>
                          <a:pt x="13" y="7"/>
                          <a:pt x="15" y="5"/>
                        </a:cubicBezTo>
                        <a:cubicBezTo>
                          <a:pt x="17" y="3"/>
                          <a:pt x="18" y="2"/>
                          <a:pt x="20" y="1"/>
                        </a:cubicBezTo>
                        <a:cubicBezTo>
                          <a:pt x="21" y="1"/>
                          <a:pt x="22" y="0"/>
                          <a:pt x="23" y="0"/>
                        </a:cubicBezTo>
                        <a:cubicBezTo>
                          <a:pt x="20" y="0"/>
                          <a:pt x="17" y="0"/>
                          <a:pt x="14" y="1"/>
                        </a:cubicBezTo>
                        <a:cubicBezTo>
                          <a:pt x="11" y="2"/>
                          <a:pt x="9" y="4"/>
                          <a:pt x="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Freeform: Shape 181"/>
                  <p:cNvSpPr>
                    <a:spLocks/>
                  </p:cNvSpPr>
                  <p:nvPr/>
                </p:nvSpPr>
                <p:spPr bwMode="auto">
                  <a:xfrm>
                    <a:off x="4609670" y="4403430"/>
                    <a:ext cx="132345" cy="93131"/>
                  </a:xfrm>
                  <a:custGeom>
                    <a:avLst/>
                    <a:gdLst>
                      <a:gd name="T0" fmla="*/ 28 w 30"/>
                      <a:gd name="T1" fmla="*/ 2 h 21"/>
                      <a:gd name="T2" fmla="*/ 30 w 30"/>
                      <a:gd name="T3" fmla="*/ 1 h 21"/>
                      <a:gd name="T4" fmla="*/ 19 w 30"/>
                      <a:gd name="T5" fmla="*/ 2 h 21"/>
                      <a:gd name="T6" fmla="*/ 12 w 30"/>
                      <a:gd name="T7" fmla="*/ 9 h 21"/>
                      <a:gd name="T8" fmla="*/ 6 w 30"/>
                      <a:gd name="T9" fmla="*/ 15 h 21"/>
                      <a:gd name="T10" fmla="*/ 0 w 30"/>
                      <a:gd name="T11" fmla="*/ 18 h 21"/>
                      <a:gd name="T12" fmla="*/ 16 w 30"/>
                      <a:gd name="T13" fmla="*/ 17 h 21"/>
                      <a:gd name="T14" fmla="*/ 25 w 30"/>
                      <a:gd name="T15" fmla="*/ 6 h 21"/>
                      <a:gd name="T16" fmla="*/ 28 w 30"/>
                      <a:gd name="T17" fmla="*/ 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28" y="2"/>
                        </a:moveTo>
                        <a:cubicBezTo>
                          <a:pt x="29" y="2"/>
                          <a:pt x="30" y="1"/>
                          <a:pt x="30" y="1"/>
                        </a:cubicBezTo>
                        <a:cubicBezTo>
                          <a:pt x="26" y="0"/>
                          <a:pt x="23" y="1"/>
                          <a:pt x="19" y="2"/>
                        </a:cubicBezTo>
                        <a:cubicBezTo>
                          <a:pt x="16" y="4"/>
                          <a:pt x="14" y="6"/>
                          <a:pt x="12" y="9"/>
                        </a:cubicBezTo>
                        <a:cubicBezTo>
                          <a:pt x="10" y="11"/>
                          <a:pt x="9" y="14"/>
                          <a:pt x="6" y="15"/>
                        </a:cubicBezTo>
                        <a:cubicBezTo>
                          <a:pt x="5" y="16"/>
                          <a:pt x="2" y="17"/>
                          <a:pt x="0" y="18"/>
                        </a:cubicBezTo>
                        <a:cubicBezTo>
                          <a:pt x="5" y="21"/>
                          <a:pt x="11" y="21"/>
                          <a:pt x="16" y="17"/>
                        </a:cubicBezTo>
                        <a:cubicBezTo>
                          <a:pt x="21" y="15"/>
                          <a:pt x="23" y="10"/>
                          <a:pt x="25" y="6"/>
                        </a:cubicBezTo>
                        <a:cubicBezTo>
                          <a:pt x="26" y="4"/>
                          <a:pt x="27" y="3"/>
                          <a:pt x="28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Freeform: Shape 182"/>
                  <p:cNvSpPr>
                    <a:spLocks/>
                  </p:cNvSpPr>
                  <p:nvPr/>
                </p:nvSpPr>
                <p:spPr bwMode="auto">
                  <a:xfrm>
                    <a:off x="4472424" y="4491660"/>
                    <a:ext cx="115189" cy="84553"/>
                  </a:xfrm>
                  <a:custGeom>
                    <a:avLst/>
                    <a:gdLst>
                      <a:gd name="T0" fmla="*/ 9 w 26"/>
                      <a:gd name="T1" fmla="*/ 5 h 19"/>
                      <a:gd name="T2" fmla="*/ 17 w 26"/>
                      <a:gd name="T3" fmla="*/ 15 h 19"/>
                      <a:gd name="T4" fmla="*/ 26 w 26"/>
                      <a:gd name="T5" fmla="*/ 19 h 19"/>
                      <a:gd name="T6" fmla="*/ 21 w 26"/>
                      <a:gd name="T7" fmla="*/ 12 h 19"/>
                      <a:gd name="T8" fmla="*/ 18 w 26"/>
                      <a:gd name="T9" fmla="*/ 7 h 19"/>
                      <a:gd name="T10" fmla="*/ 11 w 26"/>
                      <a:gd name="T11" fmla="*/ 1 h 19"/>
                      <a:gd name="T12" fmla="*/ 0 w 26"/>
                      <a:gd name="T13" fmla="*/ 0 h 19"/>
                      <a:gd name="T14" fmla="*/ 3 w 26"/>
                      <a:gd name="T15" fmla="*/ 1 h 19"/>
                      <a:gd name="T16" fmla="*/ 9 w 26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19">
                        <a:moveTo>
                          <a:pt x="9" y="5"/>
                        </a:moveTo>
                        <a:cubicBezTo>
                          <a:pt x="12" y="9"/>
                          <a:pt x="14" y="12"/>
                          <a:pt x="17" y="15"/>
                        </a:cubicBezTo>
                        <a:cubicBezTo>
                          <a:pt x="20" y="17"/>
                          <a:pt x="23" y="19"/>
                          <a:pt x="26" y="19"/>
                        </a:cubicBezTo>
                        <a:cubicBezTo>
                          <a:pt x="24" y="18"/>
                          <a:pt x="22" y="15"/>
                          <a:pt x="21" y="12"/>
                        </a:cubicBezTo>
                        <a:cubicBezTo>
                          <a:pt x="20" y="11"/>
                          <a:pt x="19" y="9"/>
                          <a:pt x="18" y="7"/>
                        </a:cubicBezTo>
                        <a:cubicBezTo>
                          <a:pt x="16" y="4"/>
                          <a:pt x="14" y="2"/>
                          <a:pt x="11" y="1"/>
                        </a:cubicBez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4"/>
                          <a:pt x="9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Freeform: Shape 183"/>
                  <p:cNvSpPr>
                    <a:spLocks/>
                  </p:cNvSpPr>
                  <p:nvPr/>
                </p:nvSpPr>
                <p:spPr bwMode="auto">
                  <a:xfrm>
                    <a:off x="4424633" y="4491660"/>
                    <a:ext cx="154402" cy="106611"/>
                  </a:xfrm>
                  <a:custGeom>
                    <a:avLst/>
                    <a:gdLst>
                      <a:gd name="T0" fmla="*/ 6 w 35"/>
                      <a:gd name="T1" fmla="*/ 6 h 24"/>
                      <a:gd name="T2" fmla="*/ 16 w 35"/>
                      <a:gd name="T3" fmla="*/ 20 h 24"/>
                      <a:gd name="T4" fmla="*/ 35 w 35"/>
                      <a:gd name="T5" fmla="*/ 20 h 24"/>
                      <a:gd name="T6" fmla="*/ 28 w 35"/>
                      <a:gd name="T7" fmla="*/ 17 h 24"/>
                      <a:gd name="T8" fmla="*/ 21 w 35"/>
                      <a:gd name="T9" fmla="*/ 11 h 24"/>
                      <a:gd name="T10" fmla="*/ 13 w 35"/>
                      <a:gd name="T11" fmla="*/ 3 h 24"/>
                      <a:gd name="T12" fmla="*/ 0 w 35"/>
                      <a:gd name="T13" fmla="*/ 1 h 24"/>
                      <a:gd name="T14" fmla="*/ 2 w 35"/>
                      <a:gd name="T15" fmla="*/ 2 h 24"/>
                      <a:gd name="T16" fmla="*/ 6 w 35"/>
                      <a:gd name="T17" fmla="*/ 6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6" y="6"/>
                        </a:moveTo>
                        <a:cubicBezTo>
                          <a:pt x="9" y="12"/>
                          <a:pt x="11" y="17"/>
                          <a:pt x="16" y="20"/>
                        </a:cubicBezTo>
                        <a:cubicBezTo>
                          <a:pt x="22" y="24"/>
                          <a:pt x="30" y="24"/>
                          <a:pt x="35" y="20"/>
                        </a:cubicBezTo>
                        <a:cubicBezTo>
                          <a:pt x="33" y="20"/>
                          <a:pt x="30" y="19"/>
                          <a:pt x="28" y="17"/>
                        </a:cubicBezTo>
                        <a:cubicBezTo>
                          <a:pt x="25" y="16"/>
                          <a:pt x="23" y="13"/>
                          <a:pt x="21" y="11"/>
                        </a:cubicBezTo>
                        <a:cubicBezTo>
                          <a:pt x="19" y="7"/>
                          <a:pt x="16" y="5"/>
                          <a:pt x="13" y="3"/>
                        </a:cubicBezTo>
                        <a:cubicBezTo>
                          <a:pt x="9" y="1"/>
                          <a:pt x="4" y="0"/>
                          <a:pt x="0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4" y="3"/>
                          <a:pt x="5" y="5"/>
                          <a:pt x="6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Freeform: Shape 184"/>
                  <p:cNvSpPr>
                    <a:spLocks/>
                  </p:cNvSpPr>
                  <p:nvPr/>
                </p:nvSpPr>
                <p:spPr bwMode="auto">
                  <a:xfrm>
                    <a:off x="4485903" y="4403430"/>
                    <a:ext cx="101709" cy="71074"/>
                  </a:xfrm>
                  <a:custGeom>
                    <a:avLst/>
                    <a:gdLst>
                      <a:gd name="T0" fmla="*/ 10 w 23"/>
                      <a:gd name="T1" fmla="*/ 1 h 16"/>
                      <a:gd name="T2" fmla="*/ 0 w 23"/>
                      <a:gd name="T3" fmla="*/ 0 h 16"/>
                      <a:gd name="T4" fmla="*/ 3 w 23"/>
                      <a:gd name="T5" fmla="*/ 1 h 16"/>
                      <a:gd name="T6" fmla="*/ 8 w 23"/>
                      <a:gd name="T7" fmla="*/ 5 h 16"/>
                      <a:gd name="T8" fmla="*/ 15 w 23"/>
                      <a:gd name="T9" fmla="*/ 13 h 16"/>
                      <a:gd name="T10" fmla="*/ 23 w 23"/>
                      <a:gd name="T11" fmla="*/ 16 h 16"/>
                      <a:gd name="T12" fmla="*/ 19 w 23"/>
                      <a:gd name="T13" fmla="*/ 11 h 16"/>
                      <a:gd name="T14" fmla="*/ 16 w 23"/>
                      <a:gd name="T15" fmla="*/ 6 h 16"/>
                      <a:gd name="T16" fmla="*/ 10 w 23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10" y="1"/>
                        </a:move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3"/>
                          <a:pt x="8" y="5"/>
                        </a:cubicBezTo>
                        <a:cubicBezTo>
                          <a:pt x="11" y="7"/>
                          <a:pt x="13" y="11"/>
                          <a:pt x="15" y="13"/>
                        </a:cubicBezTo>
                        <a:cubicBezTo>
                          <a:pt x="18" y="15"/>
                          <a:pt x="20" y="16"/>
                          <a:pt x="23" y="16"/>
                        </a:cubicBezTo>
                        <a:cubicBezTo>
                          <a:pt x="21" y="15"/>
                          <a:pt x="20" y="13"/>
                          <a:pt x="19" y="11"/>
                        </a:cubicBezTo>
                        <a:cubicBezTo>
                          <a:pt x="18" y="9"/>
                          <a:pt x="17" y="8"/>
                          <a:pt x="16" y="6"/>
                        </a:cubicBezTo>
                        <a:cubicBezTo>
                          <a:pt x="14" y="4"/>
                          <a:pt x="12" y="2"/>
                          <a:pt x="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Freeform: Shape 185"/>
                  <p:cNvSpPr>
                    <a:spLocks/>
                  </p:cNvSpPr>
                  <p:nvPr/>
                </p:nvSpPr>
                <p:spPr bwMode="auto">
                  <a:xfrm>
                    <a:off x="4446690" y="4403430"/>
                    <a:ext cx="132345" cy="93131"/>
                  </a:xfrm>
                  <a:custGeom>
                    <a:avLst/>
                    <a:gdLst>
                      <a:gd name="T0" fmla="*/ 0 w 30"/>
                      <a:gd name="T1" fmla="*/ 1 h 21"/>
                      <a:gd name="T2" fmla="*/ 2 w 30"/>
                      <a:gd name="T3" fmla="*/ 2 h 21"/>
                      <a:gd name="T4" fmla="*/ 5 w 30"/>
                      <a:gd name="T5" fmla="*/ 6 h 21"/>
                      <a:gd name="T6" fmla="*/ 14 w 30"/>
                      <a:gd name="T7" fmla="*/ 17 h 21"/>
                      <a:gd name="T8" fmla="*/ 30 w 30"/>
                      <a:gd name="T9" fmla="*/ 18 h 21"/>
                      <a:gd name="T10" fmla="*/ 24 w 30"/>
                      <a:gd name="T11" fmla="*/ 15 h 21"/>
                      <a:gd name="T12" fmla="*/ 18 w 30"/>
                      <a:gd name="T13" fmla="*/ 9 h 21"/>
                      <a:gd name="T14" fmla="*/ 11 w 30"/>
                      <a:gd name="T15" fmla="*/ 2 h 21"/>
                      <a:gd name="T16" fmla="*/ 0 w 30"/>
                      <a:gd name="T17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0" y="1"/>
                        </a:move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3"/>
                          <a:pt x="4" y="4"/>
                          <a:pt x="5" y="6"/>
                        </a:cubicBezTo>
                        <a:cubicBezTo>
                          <a:pt x="8" y="10"/>
                          <a:pt x="9" y="15"/>
                          <a:pt x="14" y="17"/>
                        </a:cubicBezTo>
                        <a:cubicBezTo>
                          <a:pt x="19" y="21"/>
                          <a:pt x="25" y="21"/>
                          <a:pt x="30" y="18"/>
                        </a:cubicBezTo>
                        <a:cubicBezTo>
                          <a:pt x="28" y="17"/>
                          <a:pt x="26" y="16"/>
                          <a:pt x="24" y="15"/>
                        </a:cubicBezTo>
                        <a:cubicBezTo>
                          <a:pt x="22" y="14"/>
                          <a:pt x="20" y="11"/>
                          <a:pt x="18" y="9"/>
                        </a:cubicBezTo>
                        <a:cubicBezTo>
                          <a:pt x="16" y="6"/>
                          <a:pt x="14" y="4"/>
                          <a:pt x="11" y="2"/>
                        </a:cubicBezTo>
                        <a:cubicBezTo>
                          <a:pt x="8" y="1"/>
                          <a:pt x="4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Freeform: Shape 186"/>
                  <p:cNvSpPr>
                    <a:spLocks/>
                  </p:cNvSpPr>
                  <p:nvPr/>
                </p:nvSpPr>
                <p:spPr bwMode="auto">
                  <a:xfrm>
                    <a:off x="4592514" y="4342160"/>
                    <a:ext cx="56369" cy="113963"/>
                  </a:xfrm>
                  <a:custGeom>
                    <a:avLst/>
                    <a:gdLst>
                      <a:gd name="T0" fmla="*/ 9 w 13"/>
                      <a:gd name="T1" fmla="*/ 8 h 26"/>
                      <a:gd name="T2" fmla="*/ 2 w 13"/>
                      <a:gd name="T3" fmla="*/ 17 h 26"/>
                      <a:gd name="T4" fmla="*/ 1 w 13"/>
                      <a:gd name="T5" fmla="*/ 26 h 26"/>
                      <a:gd name="T6" fmla="*/ 5 w 13"/>
                      <a:gd name="T7" fmla="*/ 20 h 26"/>
                      <a:gd name="T8" fmla="*/ 9 w 13"/>
                      <a:gd name="T9" fmla="*/ 16 h 26"/>
                      <a:gd name="T10" fmla="*/ 12 w 13"/>
                      <a:gd name="T11" fmla="*/ 9 h 26"/>
                      <a:gd name="T12" fmla="*/ 11 w 13"/>
                      <a:gd name="T13" fmla="*/ 0 h 26"/>
                      <a:gd name="T14" fmla="*/ 11 w 13"/>
                      <a:gd name="T15" fmla="*/ 3 h 26"/>
                      <a:gd name="T16" fmla="*/ 9 w 13"/>
                      <a:gd name="T17" fmla="*/ 8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26">
                        <a:moveTo>
                          <a:pt x="9" y="8"/>
                        </a:moveTo>
                        <a:cubicBezTo>
                          <a:pt x="6" y="11"/>
                          <a:pt x="4" y="14"/>
                          <a:pt x="2" y="17"/>
                        </a:cubicBezTo>
                        <a:cubicBezTo>
                          <a:pt x="1" y="20"/>
                          <a:pt x="0" y="23"/>
                          <a:pt x="1" y="26"/>
                        </a:cubicBezTo>
                        <a:cubicBezTo>
                          <a:pt x="1" y="23"/>
                          <a:pt x="3" y="21"/>
                          <a:pt x="5" y="20"/>
                        </a:cubicBezTo>
                        <a:cubicBezTo>
                          <a:pt x="6" y="19"/>
                          <a:pt x="8" y="18"/>
                          <a:pt x="9" y="16"/>
                        </a:cubicBezTo>
                        <a:cubicBezTo>
                          <a:pt x="11" y="14"/>
                          <a:pt x="12" y="12"/>
                          <a:pt x="12" y="9"/>
                        </a:cubicBezTo>
                        <a:cubicBezTo>
                          <a:pt x="13" y="6"/>
                          <a:pt x="12" y="3"/>
                          <a:pt x="11" y="0"/>
                        </a:cubicBezTo>
                        <a:cubicBezTo>
                          <a:pt x="11" y="0"/>
                          <a:pt x="11" y="2"/>
                          <a:pt x="11" y="3"/>
                        </a:cubicBezTo>
                        <a:cubicBezTo>
                          <a:pt x="10" y="5"/>
                          <a:pt x="10" y="7"/>
                          <a:pt x="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Freeform: Shape 187"/>
                  <p:cNvSpPr>
                    <a:spLocks/>
                  </p:cNvSpPr>
                  <p:nvPr/>
                </p:nvSpPr>
                <p:spPr bwMode="auto">
                  <a:xfrm>
                    <a:off x="4560653" y="4301721"/>
                    <a:ext cx="75976" cy="145824"/>
                  </a:xfrm>
                  <a:custGeom>
                    <a:avLst/>
                    <a:gdLst>
                      <a:gd name="T0" fmla="*/ 6 w 17"/>
                      <a:gd name="T1" fmla="*/ 33 h 33"/>
                      <a:gd name="T2" fmla="*/ 7 w 17"/>
                      <a:gd name="T3" fmla="*/ 27 h 33"/>
                      <a:gd name="T4" fmla="*/ 11 w 17"/>
                      <a:gd name="T5" fmla="*/ 20 h 33"/>
                      <a:gd name="T6" fmla="*/ 16 w 17"/>
                      <a:gd name="T7" fmla="*/ 11 h 33"/>
                      <a:gd name="T8" fmla="*/ 16 w 17"/>
                      <a:gd name="T9" fmla="*/ 0 h 33"/>
                      <a:gd name="T10" fmla="*/ 15 w 17"/>
                      <a:gd name="T11" fmla="*/ 2 h 33"/>
                      <a:gd name="T12" fmla="*/ 12 w 17"/>
                      <a:gd name="T13" fmla="*/ 6 h 33"/>
                      <a:gd name="T14" fmla="*/ 2 w 17"/>
                      <a:gd name="T15" fmla="*/ 17 h 33"/>
                      <a:gd name="T16" fmla="*/ 6 w 17"/>
                      <a:gd name="T17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33">
                        <a:moveTo>
                          <a:pt x="6" y="33"/>
                        </a:moveTo>
                        <a:cubicBezTo>
                          <a:pt x="5" y="31"/>
                          <a:pt x="6" y="29"/>
                          <a:pt x="7" y="27"/>
                        </a:cubicBezTo>
                        <a:cubicBezTo>
                          <a:pt x="8" y="24"/>
                          <a:pt x="9" y="22"/>
                          <a:pt x="11" y="20"/>
                        </a:cubicBezTo>
                        <a:cubicBezTo>
                          <a:pt x="13" y="17"/>
                          <a:pt x="15" y="15"/>
                          <a:pt x="16" y="11"/>
                        </a:cubicBezTo>
                        <a:cubicBezTo>
                          <a:pt x="17" y="8"/>
                          <a:pt x="17" y="4"/>
                          <a:pt x="16" y="0"/>
                        </a:cubicBezTo>
                        <a:cubicBezTo>
                          <a:pt x="16" y="1"/>
                          <a:pt x="15" y="2"/>
                          <a:pt x="15" y="2"/>
                        </a:cubicBezTo>
                        <a:cubicBezTo>
                          <a:pt x="14" y="4"/>
                          <a:pt x="13" y="5"/>
                          <a:pt x="12" y="6"/>
                        </a:cubicBezTo>
                        <a:cubicBezTo>
                          <a:pt x="8" y="10"/>
                          <a:pt x="4" y="12"/>
                          <a:pt x="2" y="17"/>
                        </a:cubicBezTo>
                        <a:cubicBezTo>
                          <a:pt x="0" y="23"/>
                          <a:pt x="1" y="29"/>
                          <a:pt x="6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Freeform: Shape 188"/>
                  <p:cNvSpPr>
                    <a:spLocks/>
                  </p:cNvSpPr>
                  <p:nvPr/>
                </p:nvSpPr>
                <p:spPr bwMode="auto">
                  <a:xfrm>
                    <a:off x="5727246" y="1033545"/>
                    <a:ext cx="140922" cy="140922"/>
                  </a:xfrm>
                  <a:custGeom>
                    <a:avLst/>
                    <a:gdLst>
                      <a:gd name="T0" fmla="*/ 7 w 32"/>
                      <a:gd name="T1" fmla="*/ 30 h 32"/>
                      <a:gd name="T2" fmla="*/ 16 w 32"/>
                      <a:gd name="T3" fmla="*/ 32 h 32"/>
                      <a:gd name="T4" fmla="*/ 32 w 32"/>
                      <a:gd name="T5" fmla="*/ 16 h 32"/>
                      <a:gd name="T6" fmla="*/ 16 w 32"/>
                      <a:gd name="T7" fmla="*/ 0 h 32"/>
                      <a:gd name="T8" fmla="*/ 0 w 32"/>
                      <a:gd name="T9" fmla="*/ 14 h 32"/>
                      <a:gd name="T10" fmla="*/ 16 w 32"/>
                      <a:gd name="T11" fmla="*/ 14 h 32"/>
                      <a:gd name="T12" fmla="*/ 21 w 32"/>
                      <a:gd name="T13" fmla="*/ 14 h 32"/>
                      <a:gd name="T14" fmla="*/ 18 w 32"/>
                      <a:gd name="T15" fmla="*/ 18 h 32"/>
                      <a:gd name="T16" fmla="*/ 7 w 32"/>
                      <a:gd name="T17" fmla="*/ 3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" h="32">
                        <a:moveTo>
                          <a:pt x="7" y="30"/>
                        </a:moveTo>
                        <a:cubicBezTo>
                          <a:pt x="10" y="31"/>
                          <a:pt x="13" y="32"/>
                          <a:pt x="16" y="32"/>
                        </a:cubicBezTo>
                        <a:cubicBezTo>
                          <a:pt x="25" y="32"/>
                          <a:pt x="32" y="25"/>
                          <a:pt x="32" y="16"/>
                        </a:cubicBezTo>
                        <a:cubicBezTo>
                          <a:pt x="32" y="7"/>
                          <a:pt x="25" y="0"/>
                          <a:pt x="16" y="0"/>
                        </a:cubicBezTo>
                        <a:cubicBezTo>
                          <a:pt x="8" y="0"/>
                          <a:pt x="1" y="6"/>
                          <a:pt x="0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lnTo>
                          <a:pt x="7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Freeform: Shape 189"/>
                  <p:cNvSpPr>
                    <a:spLocks/>
                  </p:cNvSpPr>
                  <p:nvPr/>
                </p:nvSpPr>
                <p:spPr bwMode="auto">
                  <a:xfrm>
                    <a:off x="5501770" y="1104619"/>
                    <a:ext cx="295324" cy="278169"/>
                  </a:xfrm>
                  <a:custGeom>
                    <a:avLst/>
                    <a:gdLst>
                      <a:gd name="T0" fmla="*/ 30 w 67"/>
                      <a:gd name="T1" fmla="*/ 34 h 63"/>
                      <a:gd name="T2" fmla="*/ 30 w 67"/>
                      <a:gd name="T3" fmla="*/ 36 h 63"/>
                      <a:gd name="T4" fmla="*/ 30 w 67"/>
                      <a:gd name="T5" fmla="*/ 37 h 63"/>
                      <a:gd name="T6" fmla="*/ 30 w 67"/>
                      <a:gd name="T7" fmla="*/ 58 h 63"/>
                      <a:gd name="T8" fmla="*/ 22 w 67"/>
                      <a:gd name="T9" fmla="*/ 63 h 63"/>
                      <a:gd name="T10" fmla="*/ 44 w 67"/>
                      <a:gd name="T11" fmla="*/ 63 h 63"/>
                      <a:gd name="T12" fmla="*/ 37 w 67"/>
                      <a:gd name="T13" fmla="*/ 58 h 63"/>
                      <a:gd name="T14" fmla="*/ 37 w 67"/>
                      <a:gd name="T15" fmla="*/ 37 h 63"/>
                      <a:gd name="T16" fmla="*/ 37 w 67"/>
                      <a:gd name="T17" fmla="*/ 36 h 63"/>
                      <a:gd name="T18" fmla="*/ 37 w 67"/>
                      <a:gd name="T19" fmla="*/ 34 h 63"/>
                      <a:gd name="T20" fmla="*/ 56 w 67"/>
                      <a:gd name="T21" fmla="*/ 12 h 63"/>
                      <a:gd name="T22" fmla="*/ 67 w 67"/>
                      <a:gd name="T23" fmla="*/ 0 h 63"/>
                      <a:gd name="T24" fmla="*/ 51 w 67"/>
                      <a:gd name="T25" fmla="*/ 0 h 63"/>
                      <a:gd name="T26" fmla="*/ 0 w 67"/>
                      <a:gd name="T27" fmla="*/ 0 h 63"/>
                      <a:gd name="T28" fmla="*/ 30 w 67"/>
                      <a:gd name="T29" fmla="*/ 34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7" h="63">
                        <a:moveTo>
                          <a:pt x="30" y="34"/>
                        </a:moveTo>
                        <a:cubicBezTo>
                          <a:pt x="30" y="36"/>
                          <a:pt x="30" y="36"/>
                          <a:pt x="30" y="36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58"/>
                          <a:pt x="30" y="58"/>
                          <a:pt x="30" y="58"/>
                        </a:cubicBezTo>
                        <a:cubicBezTo>
                          <a:pt x="25" y="58"/>
                          <a:pt x="22" y="61"/>
                          <a:pt x="22" y="63"/>
                        </a:cubicBezTo>
                        <a:cubicBezTo>
                          <a:pt x="44" y="63"/>
                          <a:pt x="44" y="63"/>
                          <a:pt x="44" y="63"/>
                        </a:cubicBezTo>
                        <a:cubicBezTo>
                          <a:pt x="44" y="61"/>
                          <a:pt x="41" y="59"/>
                          <a:pt x="37" y="58"/>
                        </a:cubicBezTo>
                        <a:cubicBezTo>
                          <a:pt x="37" y="37"/>
                          <a:pt x="37" y="37"/>
                          <a:pt x="37" y="37"/>
                        </a:cubicBezTo>
                        <a:cubicBezTo>
                          <a:pt x="37" y="36"/>
                          <a:pt x="37" y="36"/>
                          <a:pt x="37" y="36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56" y="12"/>
                          <a:pt x="56" y="12"/>
                          <a:pt x="56" y="12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0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Freeform: Shape 190"/>
                  <p:cNvSpPr>
                    <a:spLocks/>
                  </p:cNvSpPr>
                  <p:nvPr/>
                </p:nvSpPr>
                <p:spPr bwMode="auto">
                  <a:xfrm>
                    <a:off x="5364524" y="795815"/>
                    <a:ext cx="220574" cy="136021"/>
                  </a:xfrm>
                  <a:custGeom>
                    <a:avLst/>
                    <a:gdLst>
                      <a:gd name="T0" fmla="*/ 141 w 180"/>
                      <a:gd name="T1" fmla="*/ 61 h 111"/>
                      <a:gd name="T2" fmla="*/ 180 w 180"/>
                      <a:gd name="T3" fmla="*/ 61 h 111"/>
                      <a:gd name="T4" fmla="*/ 180 w 180"/>
                      <a:gd name="T5" fmla="*/ 111 h 111"/>
                      <a:gd name="T6" fmla="*/ 141 w 180"/>
                      <a:gd name="T7" fmla="*/ 111 h 111"/>
                      <a:gd name="T8" fmla="*/ 141 w 180"/>
                      <a:gd name="T9" fmla="*/ 100 h 111"/>
                      <a:gd name="T10" fmla="*/ 155 w 180"/>
                      <a:gd name="T11" fmla="*/ 100 h 111"/>
                      <a:gd name="T12" fmla="*/ 155 w 180"/>
                      <a:gd name="T13" fmla="*/ 79 h 111"/>
                      <a:gd name="T14" fmla="*/ 141 w 180"/>
                      <a:gd name="T15" fmla="*/ 79 h 111"/>
                      <a:gd name="T16" fmla="*/ 141 w 180"/>
                      <a:gd name="T17" fmla="*/ 61 h 111"/>
                      <a:gd name="T18" fmla="*/ 90 w 180"/>
                      <a:gd name="T19" fmla="*/ 61 h 111"/>
                      <a:gd name="T20" fmla="*/ 141 w 180"/>
                      <a:gd name="T21" fmla="*/ 61 h 111"/>
                      <a:gd name="T22" fmla="*/ 141 w 180"/>
                      <a:gd name="T23" fmla="*/ 79 h 111"/>
                      <a:gd name="T24" fmla="*/ 126 w 180"/>
                      <a:gd name="T25" fmla="*/ 79 h 111"/>
                      <a:gd name="T26" fmla="*/ 126 w 180"/>
                      <a:gd name="T27" fmla="*/ 100 h 111"/>
                      <a:gd name="T28" fmla="*/ 126 w 180"/>
                      <a:gd name="T29" fmla="*/ 100 h 111"/>
                      <a:gd name="T30" fmla="*/ 141 w 180"/>
                      <a:gd name="T31" fmla="*/ 100 h 111"/>
                      <a:gd name="T32" fmla="*/ 141 w 180"/>
                      <a:gd name="T33" fmla="*/ 111 h 111"/>
                      <a:gd name="T34" fmla="*/ 90 w 180"/>
                      <a:gd name="T35" fmla="*/ 111 h 111"/>
                      <a:gd name="T36" fmla="*/ 90 w 180"/>
                      <a:gd name="T37" fmla="*/ 100 h 111"/>
                      <a:gd name="T38" fmla="*/ 105 w 180"/>
                      <a:gd name="T39" fmla="*/ 100 h 111"/>
                      <a:gd name="T40" fmla="*/ 105 w 180"/>
                      <a:gd name="T41" fmla="*/ 79 h 111"/>
                      <a:gd name="T42" fmla="*/ 90 w 180"/>
                      <a:gd name="T43" fmla="*/ 79 h 111"/>
                      <a:gd name="T44" fmla="*/ 90 w 180"/>
                      <a:gd name="T45" fmla="*/ 61 h 111"/>
                      <a:gd name="T46" fmla="*/ 65 w 180"/>
                      <a:gd name="T47" fmla="*/ 0 h 111"/>
                      <a:gd name="T48" fmla="*/ 65 w 180"/>
                      <a:gd name="T49" fmla="*/ 61 h 111"/>
                      <a:gd name="T50" fmla="*/ 90 w 180"/>
                      <a:gd name="T51" fmla="*/ 61 h 111"/>
                      <a:gd name="T52" fmla="*/ 90 w 180"/>
                      <a:gd name="T53" fmla="*/ 79 h 111"/>
                      <a:gd name="T54" fmla="*/ 76 w 180"/>
                      <a:gd name="T55" fmla="*/ 79 h 111"/>
                      <a:gd name="T56" fmla="*/ 76 w 180"/>
                      <a:gd name="T57" fmla="*/ 100 h 111"/>
                      <a:gd name="T58" fmla="*/ 76 w 180"/>
                      <a:gd name="T59" fmla="*/ 100 h 111"/>
                      <a:gd name="T60" fmla="*/ 90 w 180"/>
                      <a:gd name="T61" fmla="*/ 100 h 111"/>
                      <a:gd name="T62" fmla="*/ 90 w 180"/>
                      <a:gd name="T63" fmla="*/ 111 h 111"/>
                      <a:gd name="T64" fmla="*/ 40 w 180"/>
                      <a:gd name="T65" fmla="*/ 111 h 111"/>
                      <a:gd name="T66" fmla="*/ 40 w 180"/>
                      <a:gd name="T67" fmla="*/ 100 h 111"/>
                      <a:gd name="T68" fmla="*/ 54 w 180"/>
                      <a:gd name="T69" fmla="*/ 100 h 111"/>
                      <a:gd name="T70" fmla="*/ 54 w 180"/>
                      <a:gd name="T71" fmla="*/ 79 h 111"/>
                      <a:gd name="T72" fmla="*/ 40 w 180"/>
                      <a:gd name="T73" fmla="*/ 79 h 111"/>
                      <a:gd name="T74" fmla="*/ 40 w 180"/>
                      <a:gd name="T75" fmla="*/ 0 h 111"/>
                      <a:gd name="T76" fmla="*/ 65 w 180"/>
                      <a:gd name="T77" fmla="*/ 0 h 111"/>
                      <a:gd name="T78" fmla="*/ 40 w 180"/>
                      <a:gd name="T79" fmla="*/ 111 h 111"/>
                      <a:gd name="T80" fmla="*/ 0 w 180"/>
                      <a:gd name="T81" fmla="*/ 111 h 111"/>
                      <a:gd name="T82" fmla="*/ 0 w 180"/>
                      <a:gd name="T83" fmla="*/ 61 h 111"/>
                      <a:gd name="T84" fmla="*/ 22 w 180"/>
                      <a:gd name="T85" fmla="*/ 61 h 111"/>
                      <a:gd name="T86" fmla="*/ 22 w 180"/>
                      <a:gd name="T87" fmla="*/ 0 h 111"/>
                      <a:gd name="T88" fmla="*/ 40 w 180"/>
                      <a:gd name="T89" fmla="*/ 0 h 111"/>
                      <a:gd name="T90" fmla="*/ 40 w 180"/>
                      <a:gd name="T91" fmla="*/ 79 h 111"/>
                      <a:gd name="T92" fmla="*/ 25 w 180"/>
                      <a:gd name="T93" fmla="*/ 79 h 111"/>
                      <a:gd name="T94" fmla="*/ 25 w 180"/>
                      <a:gd name="T95" fmla="*/ 100 h 111"/>
                      <a:gd name="T96" fmla="*/ 25 w 180"/>
                      <a:gd name="T97" fmla="*/ 100 h 111"/>
                      <a:gd name="T98" fmla="*/ 40 w 180"/>
                      <a:gd name="T99" fmla="*/ 100 h 111"/>
                      <a:gd name="T100" fmla="*/ 40 w 180"/>
                      <a:gd name="T101" fmla="*/ 11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80" h="111">
                        <a:moveTo>
                          <a:pt x="141" y="61"/>
                        </a:moveTo>
                        <a:lnTo>
                          <a:pt x="180" y="61"/>
                        </a:lnTo>
                        <a:lnTo>
                          <a:pt x="180" y="111"/>
                        </a:lnTo>
                        <a:lnTo>
                          <a:pt x="141" y="111"/>
                        </a:lnTo>
                        <a:lnTo>
                          <a:pt x="141" y="100"/>
                        </a:lnTo>
                        <a:lnTo>
                          <a:pt x="155" y="100"/>
                        </a:lnTo>
                        <a:lnTo>
                          <a:pt x="155" y="79"/>
                        </a:lnTo>
                        <a:lnTo>
                          <a:pt x="141" y="79"/>
                        </a:lnTo>
                        <a:lnTo>
                          <a:pt x="141" y="61"/>
                        </a:lnTo>
                        <a:close/>
                        <a:moveTo>
                          <a:pt x="90" y="61"/>
                        </a:moveTo>
                        <a:lnTo>
                          <a:pt x="141" y="61"/>
                        </a:lnTo>
                        <a:lnTo>
                          <a:pt x="141" y="79"/>
                        </a:lnTo>
                        <a:lnTo>
                          <a:pt x="126" y="79"/>
                        </a:lnTo>
                        <a:lnTo>
                          <a:pt x="126" y="100"/>
                        </a:lnTo>
                        <a:lnTo>
                          <a:pt x="126" y="100"/>
                        </a:lnTo>
                        <a:lnTo>
                          <a:pt x="141" y="100"/>
                        </a:lnTo>
                        <a:lnTo>
                          <a:pt x="141" y="111"/>
                        </a:lnTo>
                        <a:lnTo>
                          <a:pt x="90" y="111"/>
                        </a:lnTo>
                        <a:lnTo>
                          <a:pt x="90" y="100"/>
                        </a:lnTo>
                        <a:lnTo>
                          <a:pt x="105" y="100"/>
                        </a:lnTo>
                        <a:lnTo>
                          <a:pt x="105" y="79"/>
                        </a:lnTo>
                        <a:lnTo>
                          <a:pt x="90" y="79"/>
                        </a:lnTo>
                        <a:lnTo>
                          <a:pt x="90" y="61"/>
                        </a:lnTo>
                        <a:close/>
                        <a:moveTo>
                          <a:pt x="65" y="0"/>
                        </a:moveTo>
                        <a:lnTo>
                          <a:pt x="65" y="61"/>
                        </a:lnTo>
                        <a:lnTo>
                          <a:pt x="90" y="61"/>
                        </a:lnTo>
                        <a:lnTo>
                          <a:pt x="90" y="79"/>
                        </a:lnTo>
                        <a:lnTo>
                          <a:pt x="76" y="79"/>
                        </a:lnTo>
                        <a:lnTo>
                          <a:pt x="76" y="100"/>
                        </a:lnTo>
                        <a:lnTo>
                          <a:pt x="76" y="100"/>
                        </a:lnTo>
                        <a:lnTo>
                          <a:pt x="90" y="100"/>
                        </a:lnTo>
                        <a:lnTo>
                          <a:pt x="90" y="111"/>
                        </a:lnTo>
                        <a:lnTo>
                          <a:pt x="40" y="111"/>
                        </a:lnTo>
                        <a:lnTo>
                          <a:pt x="40" y="100"/>
                        </a:lnTo>
                        <a:lnTo>
                          <a:pt x="54" y="100"/>
                        </a:lnTo>
                        <a:lnTo>
                          <a:pt x="54" y="79"/>
                        </a:lnTo>
                        <a:lnTo>
                          <a:pt x="40" y="79"/>
                        </a:lnTo>
                        <a:lnTo>
                          <a:pt x="40" y="0"/>
                        </a:lnTo>
                        <a:lnTo>
                          <a:pt x="65" y="0"/>
                        </a:lnTo>
                        <a:close/>
                        <a:moveTo>
                          <a:pt x="40" y="111"/>
                        </a:moveTo>
                        <a:lnTo>
                          <a:pt x="0" y="111"/>
                        </a:lnTo>
                        <a:lnTo>
                          <a:pt x="0" y="61"/>
                        </a:lnTo>
                        <a:lnTo>
                          <a:pt x="22" y="61"/>
                        </a:lnTo>
                        <a:lnTo>
                          <a:pt x="22" y="0"/>
                        </a:lnTo>
                        <a:lnTo>
                          <a:pt x="40" y="0"/>
                        </a:lnTo>
                        <a:lnTo>
                          <a:pt x="40" y="79"/>
                        </a:lnTo>
                        <a:lnTo>
                          <a:pt x="25" y="79"/>
                        </a:lnTo>
                        <a:lnTo>
                          <a:pt x="25" y="100"/>
                        </a:lnTo>
                        <a:lnTo>
                          <a:pt x="25" y="100"/>
                        </a:lnTo>
                        <a:lnTo>
                          <a:pt x="40" y="100"/>
                        </a:lnTo>
                        <a:lnTo>
                          <a:pt x="40" y="1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Freeform: Shape 191"/>
                  <p:cNvSpPr>
                    <a:spLocks/>
                  </p:cNvSpPr>
                  <p:nvPr/>
                </p:nvSpPr>
                <p:spPr bwMode="auto">
                  <a:xfrm>
                    <a:off x="5342467" y="940414"/>
                    <a:ext cx="296550" cy="93131"/>
                  </a:xfrm>
                  <a:custGeom>
                    <a:avLst/>
                    <a:gdLst>
                      <a:gd name="T0" fmla="*/ 7 w 242"/>
                      <a:gd name="T1" fmla="*/ 76 h 76"/>
                      <a:gd name="T2" fmla="*/ 0 w 242"/>
                      <a:gd name="T3" fmla="*/ 0 h 76"/>
                      <a:gd name="T4" fmla="*/ 242 w 242"/>
                      <a:gd name="T5" fmla="*/ 0 h 76"/>
                      <a:gd name="T6" fmla="*/ 213 w 242"/>
                      <a:gd name="T7" fmla="*/ 76 h 76"/>
                      <a:gd name="T8" fmla="*/ 7 w 242"/>
                      <a:gd name="T9" fmla="*/ 7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2" h="76">
                        <a:moveTo>
                          <a:pt x="7" y="76"/>
                        </a:moveTo>
                        <a:lnTo>
                          <a:pt x="0" y="0"/>
                        </a:lnTo>
                        <a:lnTo>
                          <a:pt x="242" y="0"/>
                        </a:lnTo>
                        <a:lnTo>
                          <a:pt x="213" y="76"/>
                        </a:lnTo>
                        <a:lnTo>
                          <a:pt x="7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Freeform: Shape 192"/>
                  <p:cNvSpPr>
                    <a:spLocks/>
                  </p:cNvSpPr>
                  <p:nvPr/>
                </p:nvSpPr>
                <p:spPr bwMode="auto">
                  <a:xfrm>
                    <a:off x="3664877" y="4235549"/>
                    <a:ext cx="198517" cy="198517"/>
                  </a:xfrm>
                  <a:custGeom>
                    <a:avLst/>
                    <a:gdLst>
                      <a:gd name="T0" fmla="*/ 22 w 45"/>
                      <a:gd name="T1" fmla="*/ 42 h 45"/>
                      <a:gd name="T2" fmla="*/ 26 w 45"/>
                      <a:gd name="T3" fmla="*/ 42 h 45"/>
                      <a:gd name="T4" fmla="*/ 27 w 45"/>
                      <a:gd name="T5" fmla="*/ 45 h 45"/>
                      <a:gd name="T6" fmla="*/ 35 w 45"/>
                      <a:gd name="T7" fmla="*/ 41 h 45"/>
                      <a:gd name="T8" fmla="*/ 34 w 45"/>
                      <a:gd name="T9" fmla="*/ 38 h 45"/>
                      <a:gd name="T10" fmla="*/ 38 w 45"/>
                      <a:gd name="T11" fmla="*/ 33 h 45"/>
                      <a:gd name="T12" fmla="*/ 42 w 45"/>
                      <a:gd name="T13" fmla="*/ 35 h 45"/>
                      <a:gd name="T14" fmla="*/ 45 w 45"/>
                      <a:gd name="T15" fmla="*/ 27 h 45"/>
                      <a:gd name="T16" fmla="*/ 42 w 45"/>
                      <a:gd name="T17" fmla="*/ 26 h 45"/>
                      <a:gd name="T18" fmla="*/ 41 w 45"/>
                      <a:gd name="T19" fmla="*/ 19 h 45"/>
                      <a:gd name="T20" fmla="*/ 45 w 45"/>
                      <a:gd name="T21" fmla="*/ 17 h 45"/>
                      <a:gd name="T22" fmla="*/ 41 w 45"/>
                      <a:gd name="T23" fmla="*/ 10 h 45"/>
                      <a:gd name="T24" fmla="*/ 38 w 45"/>
                      <a:gd name="T25" fmla="*/ 11 h 45"/>
                      <a:gd name="T26" fmla="*/ 33 w 45"/>
                      <a:gd name="T27" fmla="*/ 6 h 45"/>
                      <a:gd name="T28" fmla="*/ 35 w 45"/>
                      <a:gd name="T29" fmla="*/ 3 h 45"/>
                      <a:gd name="T30" fmla="*/ 27 w 45"/>
                      <a:gd name="T31" fmla="*/ 0 h 45"/>
                      <a:gd name="T32" fmla="*/ 26 w 45"/>
                      <a:gd name="T33" fmla="*/ 3 h 45"/>
                      <a:gd name="T34" fmla="*/ 22 w 45"/>
                      <a:gd name="T35" fmla="*/ 3 h 45"/>
                      <a:gd name="T36" fmla="*/ 22 w 45"/>
                      <a:gd name="T37" fmla="*/ 9 h 45"/>
                      <a:gd name="T38" fmla="*/ 34 w 45"/>
                      <a:gd name="T39" fmla="*/ 17 h 45"/>
                      <a:gd name="T40" fmla="*/ 27 w 45"/>
                      <a:gd name="T41" fmla="*/ 34 h 45"/>
                      <a:gd name="T42" fmla="*/ 22 w 45"/>
                      <a:gd name="T43" fmla="*/ 35 h 45"/>
                      <a:gd name="T44" fmla="*/ 22 w 45"/>
                      <a:gd name="T45" fmla="*/ 35 h 45"/>
                      <a:gd name="T46" fmla="*/ 22 w 45"/>
                      <a:gd name="T47" fmla="*/ 42 h 45"/>
                      <a:gd name="T48" fmla="*/ 3 w 45"/>
                      <a:gd name="T49" fmla="*/ 26 h 45"/>
                      <a:gd name="T50" fmla="*/ 0 w 45"/>
                      <a:gd name="T51" fmla="*/ 27 h 45"/>
                      <a:gd name="T52" fmla="*/ 3 w 45"/>
                      <a:gd name="T53" fmla="*/ 35 h 45"/>
                      <a:gd name="T54" fmla="*/ 6 w 45"/>
                      <a:gd name="T55" fmla="*/ 34 h 45"/>
                      <a:gd name="T56" fmla="*/ 11 w 45"/>
                      <a:gd name="T57" fmla="*/ 38 h 45"/>
                      <a:gd name="T58" fmla="*/ 10 w 45"/>
                      <a:gd name="T59" fmla="*/ 42 h 45"/>
                      <a:gd name="T60" fmla="*/ 18 w 45"/>
                      <a:gd name="T61" fmla="*/ 45 h 45"/>
                      <a:gd name="T62" fmla="*/ 19 w 45"/>
                      <a:gd name="T63" fmla="*/ 42 h 45"/>
                      <a:gd name="T64" fmla="*/ 22 w 45"/>
                      <a:gd name="T65" fmla="*/ 42 h 45"/>
                      <a:gd name="T66" fmla="*/ 22 w 45"/>
                      <a:gd name="T67" fmla="*/ 35 h 45"/>
                      <a:gd name="T68" fmla="*/ 10 w 45"/>
                      <a:gd name="T69" fmla="*/ 28 h 45"/>
                      <a:gd name="T70" fmla="*/ 17 w 45"/>
                      <a:gd name="T71" fmla="*/ 10 h 45"/>
                      <a:gd name="T72" fmla="*/ 17 w 45"/>
                      <a:gd name="T73" fmla="*/ 10 h 45"/>
                      <a:gd name="T74" fmla="*/ 22 w 45"/>
                      <a:gd name="T75" fmla="*/ 9 h 45"/>
                      <a:gd name="T76" fmla="*/ 22 w 45"/>
                      <a:gd name="T77" fmla="*/ 9 h 45"/>
                      <a:gd name="T78" fmla="*/ 22 w 45"/>
                      <a:gd name="T79" fmla="*/ 3 h 45"/>
                      <a:gd name="T80" fmla="*/ 19 w 45"/>
                      <a:gd name="T81" fmla="*/ 3 h 45"/>
                      <a:gd name="T82" fmla="*/ 17 w 45"/>
                      <a:gd name="T83" fmla="*/ 0 h 45"/>
                      <a:gd name="T84" fmla="*/ 10 w 45"/>
                      <a:gd name="T85" fmla="*/ 3 h 45"/>
                      <a:gd name="T86" fmla="*/ 11 w 45"/>
                      <a:gd name="T87" fmla="*/ 7 h 45"/>
                      <a:gd name="T88" fmla="*/ 6 w 45"/>
                      <a:gd name="T89" fmla="*/ 11 h 45"/>
                      <a:gd name="T90" fmla="*/ 3 w 45"/>
                      <a:gd name="T91" fmla="*/ 10 h 45"/>
                      <a:gd name="T92" fmla="*/ 0 w 45"/>
                      <a:gd name="T93" fmla="*/ 18 h 45"/>
                      <a:gd name="T94" fmla="*/ 3 w 45"/>
                      <a:gd name="T95" fmla="*/ 19 h 45"/>
                      <a:gd name="T96" fmla="*/ 3 w 45"/>
                      <a:gd name="T97" fmla="*/ 26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5" h="45">
                        <a:moveTo>
                          <a:pt x="22" y="42"/>
                        </a:moveTo>
                        <a:cubicBezTo>
                          <a:pt x="24" y="42"/>
                          <a:pt x="25" y="42"/>
                          <a:pt x="26" y="42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35" y="41"/>
                          <a:pt x="35" y="41"/>
                          <a:pt x="35" y="41"/>
                        </a:cubicBezTo>
                        <a:cubicBezTo>
                          <a:pt x="34" y="38"/>
                          <a:pt x="34" y="38"/>
                          <a:pt x="34" y="38"/>
                        </a:cubicBezTo>
                        <a:cubicBezTo>
                          <a:pt x="36" y="37"/>
                          <a:pt x="37" y="35"/>
                          <a:pt x="38" y="33"/>
                        </a:cubicBezTo>
                        <a:cubicBezTo>
                          <a:pt x="42" y="35"/>
                          <a:pt x="42" y="35"/>
                          <a:pt x="42" y="35"/>
                        </a:cubicBez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2" y="26"/>
                          <a:pt x="42" y="26"/>
                          <a:pt x="42" y="26"/>
                        </a:cubicBezTo>
                        <a:cubicBezTo>
                          <a:pt x="42" y="23"/>
                          <a:pt x="42" y="21"/>
                          <a:pt x="41" y="19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1" y="10"/>
                          <a:pt x="41" y="10"/>
                          <a:pt x="41" y="10"/>
                        </a:cubicBezTo>
                        <a:cubicBezTo>
                          <a:pt x="38" y="11"/>
                          <a:pt x="38" y="11"/>
                          <a:pt x="38" y="11"/>
                        </a:cubicBezTo>
                        <a:cubicBezTo>
                          <a:pt x="37" y="9"/>
                          <a:pt x="35" y="8"/>
                          <a:pt x="33" y="6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4" y="3"/>
                          <a:pt x="23" y="3"/>
                          <a:pt x="22" y="3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8" y="9"/>
                          <a:pt x="32" y="12"/>
                          <a:pt x="34" y="17"/>
                        </a:cubicBezTo>
                        <a:cubicBezTo>
                          <a:pt x="37" y="24"/>
                          <a:pt x="34" y="32"/>
                          <a:pt x="27" y="34"/>
                        </a:cubicBezTo>
                        <a:cubicBezTo>
                          <a:pt x="26" y="35"/>
                          <a:pt x="24" y="35"/>
                          <a:pt x="22" y="35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lnTo>
                          <a:pt x="22" y="42"/>
                        </a:lnTo>
                        <a:close/>
                        <a:moveTo>
                          <a:pt x="3" y="26"/>
                        </a:move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3" y="35"/>
                          <a:pt x="3" y="35"/>
                          <a:pt x="3" y="35"/>
                        </a:cubicBezTo>
                        <a:cubicBezTo>
                          <a:pt x="6" y="34"/>
                          <a:pt x="6" y="34"/>
                          <a:pt x="6" y="34"/>
                        </a:cubicBezTo>
                        <a:cubicBezTo>
                          <a:pt x="8" y="36"/>
                          <a:pt x="9" y="37"/>
                          <a:pt x="11" y="38"/>
                        </a:cubicBezTo>
                        <a:cubicBezTo>
                          <a:pt x="10" y="42"/>
                          <a:pt x="10" y="42"/>
                          <a:pt x="10" y="42"/>
                        </a:cubicBezTo>
                        <a:cubicBezTo>
                          <a:pt x="18" y="45"/>
                          <a:pt x="18" y="45"/>
                          <a:pt x="18" y="45"/>
                        </a:cubicBezTo>
                        <a:cubicBezTo>
                          <a:pt x="19" y="42"/>
                          <a:pt x="19" y="42"/>
                          <a:pt x="19" y="42"/>
                        </a:cubicBezTo>
                        <a:cubicBezTo>
                          <a:pt x="20" y="42"/>
                          <a:pt x="21" y="42"/>
                          <a:pt x="22" y="42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cubicBezTo>
                          <a:pt x="17" y="35"/>
                          <a:pt x="12" y="32"/>
                          <a:pt x="10" y="28"/>
                        </a:cubicBezTo>
                        <a:cubicBezTo>
                          <a:pt x="7" y="21"/>
                          <a:pt x="11" y="13"/>
                          <a:pt x="17" y="10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9" y="10"/>
                          <a:pt x="21" y="9"/>
                          <a:pt x="22" y="9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1" y="3"/>
                          <a:pt x="20" y="3"/>
                          <a:pt x="19" y="3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9" y="8"/>
                          <a:pt x="8" y="9"/>
                          <a:pt x="6" y="11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3" y="19"/>
                          <a:pt x="3" y="19"/>
                          <a:pt x="3" y="19"/>
                        </a:cubicBezTo>
                        <a:cubicBezTo>
                          <a:pt x="3" y="21"/>
                          <a:pt x="3" y="24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Freeform: Shape 193"/>
                  <p:cNvSpPr>
                    <a:spLocks/>
                  </p:cNvSpPr>
                  <p:nvPr/>
                </p:nvSpPr>
                <p:spPr bwMode="auto">
                  <a:xfrm>
                    <a:off x="6380391" y="3029743"/>
                    <a:ext cx="110287" cy="106611"/>
                  </a:xfrm>
                  <a:custGeom>
                    <a:avLst/>
                    <a:gdLst>
                      <a:gd name="T0" fmla="*/ 4 w 25"/>
                      <a:gd name="T1" fmla="*/ 24 h 24"/>
                      <a:gd name="T2" fmla="*/ 8 w 25"/>
                      <a:gd name="T3" fmla="*/ 20 h 24"/>
                      <a:gd name="T4" fmla="*/ 8 w 25"/>
                      <a:gd name="T5" fmla="*/ 20 h 24"/>
                      <a:gd name="T6" fmla="*/ 8 w 25"/>
                      <a:gd name="T7" fmla="*/ 6 h 24"/>
                      <a:gd name="T8" fmla="*/ 23 w 25"/>
                      <a:gd name="T9" fmla="*/ 6 h 24"/>
                      <a:gd name="T10" fmla="*/ 23 w 25"/>
                      <a:gd name="T11" fmla="*/ 16 h 24"/>
                      <a:gd name="T12" fmla="*/ 21 w 25"/>
                      <a:gd name="T13" fmla="*/ 15 h 24"/>
                      <a:gd name="T14" fmla="*/ 17 w 25"/>
                      <a:gd name="T15" fmla="*/ 20 h 24"/>
                      <a:gd name="T16" fmla="*/ 21 w 25"/>
                      <a:gd name="T17" fmla="*/ 24 h 24"/>
                      <a:gd name="T18" fmla="*/ 25 w 25"/>
                      <a:gd name="T19" fmla="*/ 20 h 24"/>
                      <a:gd name="T20" fmla="*/ 25 w 25"/>
                      <a:gd name="T21" fmla="*/ 20 h 24"/>
                      <a:gd name="T22" fmla="*/ 25 w 25"/>
                      <a:gd name="T23" fmla="*/ 20 h 24"/>
                      <a:gd name="T24" fmla="*/ 25 w 25"/>
                      <a:gd name="T25" fmla="*/ 6 h 24"/>
                      <a:gd name="T26" fmla="*/ 25 w 25"/>
                      <a:gd name="T27" fmla="*/ 0 h 24"/>
                      <a:gd name="T28" fmla="*/ 23 w 25"/>
                      <a:gd name="T29" fmla="*/ 0 h 24"/>
                      <a:gd name="T30" fmla="*/ 8 w 25"/>
                      <a:gd name="T31" fmla="*/ 0 h 24"/>
                      <a:gd name="T32" fmla="*/ 6 w 25"/>
                      <a:gd name="T33" fmla="*/ 0 h 24"/>
                      <a:gd name="T34" fmla="*/ 6 w 25"/>
                      <a:gd name="T35" fmla="*/ 6 h 24"/>
                      <a:gd name="T36" fmla="*/ 6 w 25"/>
                      <a:gd name="T37" fmla="*/ 16 h 24"/>
                      <a:gd name="T38" fmla="*/ 4 w 25"/>
                      <a:gd name="T39" fmla="*/ 15 h 24"/>
                      <a:gd name="T40" fmla="*/ 0 w 25"/>
                      <a:gd name="T41" fmla="*/ 20 h 24"/>
                      <a:gd name="T42" fmla="*/ 4 w 25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5" h="24">
                        <a:moveTo>
                          <a:pt x="4" y="24"/>
                        </a:moveTo>
                        <a:cubicBezTo>
                          <a:pt x="7" y="24"/>
                          <a:pt x="8" y="22"/>
                          <a:pt x="8" y="20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18" y="15"/>
                          <a:pt x="17" y="17"/>
                          <a:pt x="17" y="20"/>
                        </a:cubicBezTo>
                        <a:cubicBezTo>
                          <a:pt x="17" y="22"/>
                          <a:pt x="18" y="24"/>
                          <a:pt x="21" y="24"/>
                        </a:cubicBezTo>
                        <a:cubicBezTo>
                          <a:pt x="23" y="24"/>
                          <a:pt x="25" y="22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5"/>
                          <a:pt x="5" y="15"/>
                          <a:pt x="4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4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7" name="Freeform: Shape 194"/>
                  <p:cNvSpPr>
                    <a:spLocks/>
                  </p:cNvSpPr>
                  <p:nvPr/>
                </p:nvSpPr>
                <p:spPr bwMode="auto">
                  <a:xfrm>
                    <a:off x="6124280" y="1466116"/>
                    <a:ext cx="115189" cy="106611"/>
                  </a:xfrm>
                  <a:custGeom>
                    <a:avLst/>
                    <a:gdLst>
                      <a:gd name="T0" fmla="*/ 5 w 26"/>
                      <a:gd name="T1" fmla="*/ 24 h 24"/>
                      <a:gd name="T2" fmla="*/ 9 w 26"/>
                      <a:gd name="T3" fmla="*/ 20 h 24"/>
                      <a:gd name="T4" fmla="*/ 9 w 26"/>
                      <a:gd name="T5" fmla="*/ 20 h 24"/>
                      <a:gd name="T6" fmla="*/ 9 w 26"/>
                      <a:gd name="T7" fmla="*/ 6 h 24"/>
                      <a:gd name="T8" fmla="*/ 23 w 26"/>
                      <a:gd name="T9" fmla="*/ 6 h 24"/>
                      <a:gd name="T10" fmla="*/ 23 w 26"/>
                      <a:gd name="T11" fmla="*/ 16 h 24"/>
                      <a:gd name="T12" fmla="*/ 21 w 26"/>
                      <a:gd name="T13" fmla="*/ 15 h 24"/>
                      <a:gd name="T14" fmla="*/ 17 w 26"/>
                      <a:gd name="T15" fmla="*/ 20 h 24"/>
                      <a:gd name="T16" fmla="*/ 21 w 26"/>
                      <a:gd name="T17" fmla="*/ 24 h 24"/>
                      <a:gd name="T18" fmla="*/ 26 w 26"/>
                      <a:gd name="T19" fmla="*/ 20 h 24"/>
                      <a:gd name="T20" fmla="*/ 26 w 26"/>
                      <a:gd name="T21" fmla="*/ 20 h 24"/>
                      <a:gd name="T22" fmla="*/ 26 w 26"/>
                      <a:gd name="T23" fmla="*/ 20 h 24"/>
                      <a:gd name="T24" fmla="*/ 26 w 26"/>
                      <a:gd name="T25" fmla="*/ 6 h 24"/>
                      <a:gd name="T26" fmla="*/ 26 w 26"/>
                      <a:gd name="T27" fmla="*/ 0 h 24"/>
                      <a:gd name="T28" fmla="*/ 23 w 26"/>
                      <a:gd name="T29" fmla="*/ 0 h 24"/>
                      <a:gd name="T30" fmla="*/ 9 w 26"/>
                      <a:gd name="T31" fmla="*/ 0 h 24"/>
                      <a:gd name="T32" fmla="*/ 6 w 26"/>
                      <a:gd name="T33" fmla="*/ 0 h 24"/>
                      <a:gd name="T34" fmla="*/ 6 w 26"/>
                      <a:gd name="T35" fmla="*/ 6 h 24"/>
                      <a:gd name="T36" fmla="*/ 6 w 26"/>
                      <a:gd name="T37" fmla="*/ 16 h 24"/>
                      <a:gd name="T38" fmla="*/ 5 w 26"/>
                      <a:gd name="T39" fmla="*/ 15 h 24"/>
                      <a:gd name="T40" fmla="*/ 0 w 26"/>
                      <a:gd name="T41" fmla="*/ 20 h 24"/>
                      <a:gd name="T42" fmla="*/ 5 w 26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" h="24">
                        <a:moveTo>
                          <a:pt x="5" y="24"/>
                        </a:moveTo>
                        <a:cubicBezTo>
                          <a:pt x="7" y="24"/>
                          <a:pt x="9" y="22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3" y="16"/>
                          <a:pt x="22" y="15"/>
                          <a:pt x="21" y="15"/>
                        </a:cubicBezTo>
                        <a:cubicBezTo>
                          <a:pt x="19" y="15"/>
                          <a:pt x="17" y="17"/>
                          <a:pt x="17" y="20"/>
                        </a:cubicBezTo>
                        <a:cubicBezTo>
                          <a:pt x="17" y="22"/>
                          <a:pt x="19" y="24"/>
                          <a:pt x="21" y="24"/>
                        </a:cubicBezTo>
                        <a:cubicBezTo>
                          <a:pt x="24" y="24"/>
                          <a:pt x="26" y="22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6"/>
                          <a:pt x="26" y="6"/>
                          <a:pt x="26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6"/>
                          <a:pt x="5" y="15"/>
                          <a:pt x="5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5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8" name="Freeform: Shape 195"/>
                  <p:cNvSpPr>
                    <a:spLocks/>
                  </p:cNvSpPr>
                  <p:nvPr/>
                </p:nvSpPr>
                <p:spPr bwMode="auto">
                  <a:xfrm>
                    <a:off x="2652686" y="2010199"/>
                    <a:ext cx="133570" cy="123767"/>
                  </a:xfrm>
                  <a:custGeom>
                    <a:avLst/>
                    <a:gdLst>
                      <a:gd name="T0" fmla="*/ 5 w 30"/>
                      <a:gd name="T1" fmla="*/ 28 h 28"/>
                      <a:gd name="T2" fmla="*/ 10 w 30"/>
                      <a:gd name="T3" fmla="*/ 23 h 28"/>
                      <a:gd name="T4" fmla="*/ 10 w 30"/>
                      <a:gd name="T5" fmla="*/ 23 h 28"/>
                      <a:gd name="T6" fmla="*/ 10 w 30"/>
                      <a:gd name="T7" fmla="*/ 6 h 28"/>
                      <a:gd name="T8" fmla="*/ 27 w 30"/>
                      <a:gd name="T9" fmla="*/ 6 h 28"/>
                      <a:gd name="T10" fmla="*/ 27 w 30"/>
                      <a:gd name="T11" fmla="*/ 18 h 28"/>
                      <a:gd name="T12" fmla="*/ 25 w 30"/>
                      <a:gd name="T13" fmla="*/ 18 h 28"/>
                      <a:gd name="T14" fmla="*/ 20 w 30"/>
                      <a:gd name="T15" fmla="*/ 23 h 28"/>
                      <a:gd name="T16" fmla="*/ 25 w 30"/>
                      <a:gd name="T17" fmla="*/ 28 h 28"/>
                      <a:gd name="T18" fmla="*/ 30 w 30"/>
                      <a:gd name="T19" fmla="*/ 23 h 28"/>
                      <a:gd name="T20" fmla="*/ 30 w 30"/>
                      <a:gd name="T21" fmla="*/ 23 h 28"/>
                      <a:gd name="T22" fmla="*/ 30 w 30"/>
                      <a:gd name="T23" fmla="*/ 23 h 28"/>
                      <a:gd name="T24" fmla="*/ 30 w 30"/>
                      <a:gd name="T25" fmla="*/ 6 h 28"/>
                      <a:gd name="T26" fmla="*/ 30 w 30"/>
                      <a:gd name="T27" fmla="*/ 0 h 28"/>
                      <a:gd name="T28" fmla="*/ 27 w 30"/>
                      <a:gd name="T29" fmla="*/ 0 h 28"/>
                      <a:gd name="T30" fmla="*/ 10 w 30"/>
                      <a:gd name="T31" fmla="*/ 0 h 28"/>
                      <a:gd name="T32" fmla="*/ 7 w 30"/>
                      <a:gd name="T33" fmla="*/ 0 h 28"/>
                      <a:gd name="T34" fmla="*/ 7 w 30"/>
                      <a:gd name="T35" fmla="*/ 6 h 28"/>
                      <a:gd name="T36" fmla="*/ 7 w 30"/>
                      <a:gd name="T37" fmla="*/ 18 h 28"/>
                      <a:gd name="T38" fmla="*/ 5 w 30"/>
                      <a:gd name="T39" fmla="*/ 18 h 28"/>
                      <a:gd name="T40" fmla="*/ 0 w 30"/>
                      <a:gd name="T41" fmla="*/ 23 h 28"/>
                      <a:gd name="T42" fmla="*/ 5 w 30"/>
                      <a:gd name="T4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0" h="28">
                        <a:moveTo>
                          <a:pt x="5" y="28"/>
                        </a:moveTo>
                        <a:cubicBezTo>
                          <a:pt x="8" y="28"/>
                          <a:pt x="10" y="26"/>
                          <a:pt x="10" y="23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6" y="18"/>
                          <a:pt x="26" y="18"/>
                          <a:pt x="25" y="18"/>
                        </a:cubicBezTo>
                        <a:cubicBezTo>
                          <a:pt x="22" y="18"/>
                          <a:pt x="20" y="20"/>
                          <a:pt x="20" y="23"/>
                        </a:cubicBezTo>
                        <a:cubicBezTo>
                          <a:pt x="20" y="26"/>
                          <a:pt x="22" y="28"/>
                          <a:pt x="25" y="28"/>
                        </a:cubicBezTo>
                        <a:cubicBezTo>
                          <a:pt x="28" y="28"/>
                          <a:pt x="30" y="26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2" y="18"/>
                          <a:pt x="0" y="20"/>
                          <a:pt x="0" y="23"/>
                        </a:cubicBezTo>
                        <a:cubicBezTo>
                          <a:pt x="0" y="26"/>
                          <a:pt x="2" y="28"/>
                          <a:pt x="5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9" name="Freeform: Shape 196"/>
                  <p:cNvSpPr>
                    <a:spLocks/>
                  </p:cNvSpPr>
                  <p:nvPr/>
                </p:nvSpPr>
                <p:spPr bwMode="auto">
                  <a:xfrm>
                    <a:off x="3615860" y="4155897"/>
                    <a:ext cx="79652" cy="101709"/>
                  </a:xfrm>
                  <a:custGeom>
                    <a:avLst/>
                    <a:gdLst>
                      <a:gd name="T0" fmla="*/ 0 w 18"/>
                      <a:gd name="T1" fmla="*/ 0 h 23"/>
                      <a:gd name="T2" fmla="*/ 7 w 18"/>
                      <a:gd name="T3" fmla="*/ 23 h 23"/>
                      <a:gd name="T4" fmla="*/ 18 w 18"/>
                      <a:gd name="T5" fmla="*/ 0 h 23"/>
                      <a:gd name="T6" fmla="*/ 0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0" y="0"/>
                        </a:moveTo>
                        <a:cubicBezTo>
                          <a:pt x="1" y="9"/>
                          <a:pt x="3" y="17"/>
                          <a:pt x="7" y="23"/>
                        </a:cubicBezTo>
                        <a:cubicBezTo>
                          <a:pt x="13" y="17"/>
                          <a:pt x="18" y="9"/>
                          <a:pt x="18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0" name="Freeform: Shape 197"/>
                  <p:cNvSpPr>
                    <a:spLocks/>
                  </p:cNvSpPr>
                  <p:nvPr/>
                </p:nvSpPr>
                <p:spPr bwMode="auto">
                  <a:xfrm>
                    <a:off x="3615860" y="4028454"/>
                    <a:ext cx="79652" cy="101709"/>
                  </a:xfrm>
                  <a:custGeom>
                    <a:avLst/>
                    <a:gdLst>
                      <a:gd name="T0" fmla="*/ 7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7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7" y="0"/>
                        </a:moveTo>
                        <a:cubicBezTo>
                          <a:pt x="3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3" y="6"/>
                          <a:pt x="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1" name="Freeform: Shape 198"/>
                  <p:cNvSpPr>
                    <a:spLocks/>
                  </p:cNvSpPr>
                  <p:nvPr/>
                </p:nvSpPr>
                <p:spPr bwMode="auto">
                  <a:xfrm>
                    <a:off x="3554590" y="3988015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0 h 32"/>
                      <a:gd name="T2" fmla="*/ 0 w 16"/>
                      <a:gd name="T3" fmla="*/ 32 h 32"/>
                      <a:gd name="T4" fmla="*/ 8 w 16"/>
                      <a:gd name="T5" fmla="*/ 32 h 32"/>
                      <a:gd name="T6" fmla="*/ 16 w 16"/>
                      <a:gd name="T7" fmla="*/ 5 h 32"/>
                      <a:gd name="T8" fmla="*/ 0 w 1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0"/>
                        </a:move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8" y="32"/>
                          <a:pt x="8" y="32"/>
                          <a:pt x="8" y="32"/>
                        </a:cubicBezTo>
                        <a:cubicBezTo>
                          <a:pt x="9" y="21"/>
                          <a:pt x="12" y="12"/>
                          <a:pt x="16" y="5"/>
                        </a:cubicBezTo>
                        <a:cubicBezTo>
                          <a:pt x="12" y="2"/>
                          <a:pt x="6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2" name="Freeform: Shape 199"/>
                  <p:cNvSpPr>
                    <a:spLocks/>
                  </p:cNvSpPr>
                  <p:nvPr/>
                </p:nvSpPr>
                <p:spPr bwMode="auto">
                  <a:xfrm>
                    <a:off x="3456557" y="4155897"/>
                    <a:ext cx="71074" cy="142148"/>
                  </a:xfrm>
                  <a:custGeom>
                    <a:avLst/>
                    <a:gdLst>
                      <a:gd name="T0" fmla="*/ 16 w 16"/>
                      <a:gd name="T1" fmla="*/ 32 h 32"/>
                      <a:gd name="T2" fmla="*/ 16 w 16"/>
                      <a:gd name="T3" fmla="*/ 0 h 32"/>
                      <a:gd name="T4" fmla="*/ 8 w 16"/>
                      <a:gd name="T5" fmla="*/ 0 h 32"/>
                      <a:gd name="T6" fmla="*/ 0 w 16"/>
                      <a:gd name="T7" fmla="*/ 27 h 32"/>
                      <a:gd name="T8" fmla="*/ 16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16" y="32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11"/>
                          <a:pt x="4" y="20"/>
                          <a:pt x="0" y="27"/>
                        </a:cubicBezTo>
                        <a:cubicBezTo>
                          <a:pt x="5" y="30"/>
                          <a:pt x="10" y="32"/>
                          <a:pt x="16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3" name="Freeform: Shape 200"/>
                  <p:cNvSpPr>
                    <a:spLocks/>
                  </p:cNvSpPr>
                  <p:nvPr/>
                </p:nvSpPr>
                <p:spPr bwMode="auto">
                  <a:xfrm>
                    <a:off x="3456557" y="3988015"/>
                    <a:ext cx="71074" cy="142148"/>
                  </a:xfrm>
                  <a:custGeom>
                    <a:avLst/>
                    <a:gdLst>
                      <a:gd name="T0" fmla="*/ 8 w 16"/>
                      <a:gd name="T1" fmla="*/ 32 h 32"/>
                      <a:gd name="T2" fmla="*/ 16 w 16"/>
                      <a:gd name="T3" fmla="*/ 32 h 32"/>
                      <a:gd name="T4" fmla="*/ 16 w 16"/>
                      <a:gd name="T5" fmla="*/ 0 h 32"/>
                      <a:gd name="T6" fmla="*/ 0 w 16"/>
                      <a:gd name="T7" fmla="*/ 6 h 32"/>
                      <a:gd name="T8" fmla="*/ 8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8" y="32"/>
                        </a:moveTo>
                        <a:cubicBezTo>
                          <a:pt x="16" y="32"/>
                          <a:pt x="16" y="32"/>
                          <a:pt x="16" y="32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0" y="0"/>
                          <a:pt x="5" y="2"/>
                          <a:pt x="0" y="6"/>
                        </a:cubicBezTo>
                        <a:cubicBezTo>
                          <a:pt x="4" y="12"/>
                          <a:pt x="7" y="21"/>
                          <a:pt x="8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4" name="Freeform: Shape 201"/>
                  <p:cNvSpPr>
                    <a:spLocks/>
                  </p:cNvSpPr>
                  <p:nvPr/>
                </p:nvSpPr>
                <p:spPr bwMode="auto">
                  <a:xfrm>
                    <a:off x="3386708" y="4155897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23 h 23"/>
                      <a:gd name="T2" fmla="*/ 18 w 18"/>
                      <a:gd name="T3" fmla="*/ 0 h 23"/>
                      <a:gd name="T4" fmla="*/ 0 w 18"/>
                      <a:gd name="T5" fmla="*/ 0 h 23"/>
                      <a:gd name="T6" fmla="*/ 11 w 18"/>
                      <a:gd name="T7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23"/>
                        </a:moveTo>
                        <a:cubicBezTo>
                          <a:pt x="15" y="17"/>
                          <a:pt x="18" y="9"/>
                          <a:pt x="1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9"/>
                          <a:pt x="5" y="17"/>
                          <a:pt x="11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5" name="Freeform: Shape 202"/>
                  <p:cNvSpPr>
                    <a:spLocks/>
                  </p:cNvSpPr>
                  <p:nvPr/>
                </p:nvSpPr>
                <p:spPr bwMode="auto">
                  <a:xfrm>
                    <a:off x="3386708" y="4028454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11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0"/>
                        </a:moveTo>
                        <a:cubicBezTo>
                          <a:pt x="5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5" y="6"/>
                          <a:pt x="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6" name="Freeform: Shape 203"/>
                  <p:cNvSpPr>
                    <a:spLocks/>
                  </p:cNvSpPr>
                  <p:nvPr/>
                </p:nvSpPr>
                <p:spPr bwMode="auto">
                  <a:xfrm>
                    <a:off x="3554590" y="4155897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32 h 32"/>
                      <a:gd name="T2" fmla="*/ 16 w 16"/>
                      <a:gd name="T3" fmla="*/ 27 h 32"/>
                      <a:gd name="T4" fmla="*/ 8 w 16"/>
                      <a:gd name="T5" fmla="*/ 0 h 32"/>
                      <a:gd name="T6" fmla="*/ 0 w 16"/>
                      <a:gd name="T7" fmla="*/ 0 h 32"/>
                      <a:gd name="T8" fmla="*/ 0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32"/>
                        </a:moveTo>
                        <a:cubicBezTo>
                          <a:pt x="6" y="32"/>
                          <a:pt x="12" y="30"/>
                          <a:pt x="16" y="27"/>
                        </a:cubicBezTo>
                        <a:cubicBezTo>
                          <a:pt x="12" y="20"/>
                          <a:pt x="9" y="11"/>
                          <a:pt x="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7" name="Freeform: Shape 204"/>
                  <p:cNvSpPr>
                    <a:spLocks/>
                  </p:cNvSpPr>
                  <p:nvPr/>
                </p:nvSpPr>
                <p:spPr bwMode="auto">
                  <a:xfrm>
                    <a:off x="3152654" y="3882630"/>
                    <a:ext cx="207095" cy="198517"/>
                  </a:xfrm>
                  <a:custGeom>
                    <a:avLst/>
                    <a:gdLst>
                      <a:gd name="T0" fmla="*/ 34 w 47"/>
                      <a:gd name="T1" fmla="*/ 27 h 45"/>
                      <a:gd name="T2" fmla="*/ 32 w 47"/>
                      <a:gd name="T3" fmla="*/ 5 h 45"/>
                      <a:gd name="T4" fmla="*/ 19 w 47"/>
                      <a:gd name="T5" fmla="*/ 0 h 45"/>
                      <a:gd name="T6" fmla="*/ 19 w 47"/>
                      <a:gd name="T7" fmla="*/ 15 h 45"/>
                      <a:gd name="T8" fmla="*/ 30 w 47"/>
                      <a:gd name="T9" fmla="*/ 15 h 45"/>
                      <a:gd name="T10" fmla="*/ 30 w 47"/>
                      <a:gd name="T11" fmla="*/ 21 h 45"/>
                      <a:gd name="T12" fmla="*/ 30 w 47"/>
                      <a:gd name="T13" fmla="*/ 21 h 45"/>
                      <a:gd name="T14" fmla="*/ 30 w 47"/>
                      <a:gd name="T15" fmla="*/ 21 h 45"/>
                      <a:gd name="T16" fmla="*/ 19 w 47"/>
                      <a:gd name="T17" fmla="*/ 21 h 45"/>
                      <a:gd name="T18" fmla="*/ 19 w 47"/>
                      <a:gd name="T19" fmla="*/ 36 h 45"/>
                      <a:gd name="T20" fmla="*/ 28 w 47"/>
                      <a:gd name="T21" fmla="*/ 33 h 45"/>
                      <a:gd name="T22" fmla="*/ 41 w 47"/>
                      <a:gd name="T23" fmla="*/ 45 h 45"/>
                      <a:gd name="T24" fmla="*/ 47 w 47"/>
                      <a:gd name="T25" fmla="*/ 40 h 45"/>
                      <a:gd name="T26" fmla="*/ 34 w 47"/>
                      <a:gd name="T27" fmla="*/ 27 h 45"/>
                      <a:gd name="T28" fmla="*/ 19 w 47"/>
                      <a:gd name="T29" fmla="*/ 0 h 45"/>
                      <a:gd name="T30" fmla="*/ 7 w 47"/>
                      <a:gd name="T31" fmla="*/ 5 h 45"/>
                      <a:gd name="T32" fmla="*/ 7 w 47"/>
                      <a:gd name="T33" fmla="*/ 30 h 45"/>
                      <a:gd name="T34" fmla="*/ 19 w 47"/>
                      <a:gd name="T35" fmla="*/ 36 h 45"/>
                      <a:gd name="T36" fmla="*/ 19 w 47"/>
                      <a:gd name="T37" fmla="*/ 21 h 45"/>
                      <a:gd name="T38" fmla="*/ 8 w 47"/>
                      <a:gd name="T39" fmla="*/ 21 h 45"/>
                      <a:gd name="T40" fmla="*/ 8 w 47"/>
                      <a:gd name="T41" fmla="*/ 15 h 45"/>
                      <a:gd name="T42" fmla="*/ 19 w 47"/>
                      <a:gd name="T43" fmla="*/ 15 h 45"/>
                      <a:gd name="T44" fmla="*/ 19 w 47"/>
                      <a:gd name="T45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7" h="45">
                        <a:moveTo>
                          <a:pt x="34" y="27"/>
                        </a:moveTo>
                        <a:cubicBezTo>
                          <a:pt x="38" y="20"/>
                          <a:pt x="38" y="11"/>
                          <a:pt x="32" y="5"/>
                        </a:cubicBezTo>
                        <a:cubicBezTo>
                          <a:pt x="28" y="2"/>
                          <a:pt x="24" y="0"/>
                          <a:pt x="19" y="0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36"/>
                          <a:pt x="19" y="36"/>
                          <a:pt x="19" y="36"/>
                        </a:cubicBezTo>
                        <a:cubicBezTo>
                          <a:pt x="22" y="36"/>
                          <a:pt x="26" y="35"/>
                          <a:pt x="28" y="33"/>
                        </a:cubicBezTo>
                        <a:cubicBezTo>
                          <a:pt x="41" y="45"/>
                          <a:pt x="41" y="45"/>
                          <a:pt x="41" y="45"/>
                        </a:cubicBezTo>
                        <a:cubicBezTo>
                          <a:pt x="47" y="40"/>
                          <a:pt x="47" y="40"/>
                          <a:pt x="47" y="40"/>
                        </a:cubicBezTo>
                        <a:lnTo>
                          <a:pt x="34" y="27"/>
                        </a:lnTo>
                        <a:close/>
                        <a:moveTo>
                          <a:pt x="19" y="0"/>
                        </a:moveTo>
                        <a:cubicBezTo>
                          <a:pt x="15" y="0"/>
                          <a:pt x="10" y="2"/>
                          <a:pt x="7" y="5"/>
                        </a:cubicBezTo>
                        <a:cubicBezTo>
                          <a:pt x="0" y="12"/>
                          <a:pt x="0" y="23"/>
                          <a:pt x="7" y="30"/>
                        </a:cubicBezTo>
                        <a:cubicBezTo>
                          <a:pt x="10" y="34"/>
                          <a:pt x="15" y="36"/>
                          <a:pt x="19" y="36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8" y="15"/>
                          <a:pt x="8" y="15"/>
                          <a:pt x="8" y="15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lnTo>
                          <a:pt x="1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8" name="Rectangle 205"/>
                  <p:cNvSpPr>
                    <a:spLocks/>
                  </p:cNvSpPr>
                  <p:nvPr/>
                </p:nvSpPr>
                <p:spPr bwMode="auto">
                  <a:xfrm>
                    <a:off x="4221214" y="4266184"/>
                    <a:ext cx="30635" cy="21689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9" name="Rectangle 206"/>
                  <p:cNvSpPr>
                    <a:spLocks/>
                  </p:cNvSpPr>
                  <p:nvPr/>
                </p:nvSpPr>
                <p:spPr bwMode="auto">
                  <a:xfrm>
                    <a:off x="4172198" y="4386274"/>
                    <a:ext cx="35537" cy="9680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0" name="Rectangle 207"/>
                  <p:cNvSpPr>
                    <a:spLocks/>
                  </p:cNvSpPr>
                  <p:nvPr/>
                </p:nvSpPr>
                <p:spPr bwMode="auto">
                  <a:xfrm>
                    <a:off x="4128083" y="4298045"/>
                    <a:ext cx="30635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1" name="Rectangle 208"/>
                  <p:cNvSpPr>
                    <a:spLocks/>
                  </p:cNvSpPr>
                  <p:nvPr/>
                </p:nvSpPr>
                <p:spPr bwMode="auto">
                  <a:xfrm>
                    <a:off x="4079066" y="4354414"/>
                    <a:ext cx="31861" cy="12866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2" name="Rectangle 209"/>
                  <p:cNvSpPr>
                    <a:spLocks/>
                  </p:cNvSpPr>
                  <p:nvPr/>
                </p:nvSpPr>
                <p:spPr bwMode="auto">
                  <a:xfrm>
                    <a:off x="4031275" y="4337258"/>
                    <a:ext cx="35537" cy="14582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3" name="Rectangle 210"/>
                  <p:cNvSpPr>
                    <a:spLocks/>
                  </p:cNvSpPr>
                  <p:nvPr/>
                </p:nvSpPr>
                <p:spPr bwMode="auto">
                  <a:xfrm>
                    <a:off x="4221214" y="4244126"/>
                    <a:ext cx="30635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4" name="Rectangle 211"/>
                  <p:cNvSpPr>
                    <a:spLocks/>
                  </p:cNvSpPr>
                  <p:nvPr/>
                </p:nvSpPr>
                <p:spPr bwMode="auto">
                  <a:xfrm>
                    <a:off x="4128083" y="4275987"/>
                    <a:ext cx="30635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5" name="Rectangle 212"/>
                  <p:cNvSpPr>
                    <a:spLocks/>
                  </p:cNvSpPr>
                  <p:nvPr/>
                </p:nvSpPr>
                <p:spPr bwMode="auto">
                  <a:xfrm>
                    <a:off x="4079066" y="4332356"/>
                    <a:ext cx="31861" cy="1838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6" name="Rectangle 213"/>
                  <p:cNvSpPr>
                    <a:spLocks/>
                  </p:cNvSpPr>
                  <p:nvPr/>
                </p:nvSpPr>
                <p:spPr bwMode="auto">
                  <a:xfrm>
                    <a:off x="4031275" y="4315200"/>
                    <a:ext cx="35537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7" name="Rectangle 214"/>
                  <p:cNvSpPr>
                    <a:spLocks/>
                  </p:cNvSpPr>
                  <p:nvPr/>
                </p:nvSpPr>
                <p:spPr bwMode="auto">
                  <a:xfrm>
                    <a:off x="4172198" y="4359315"/>
                    <a:ext cx="35537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8" name="Freeform: Shape 215"/>
                  <p:cNvSpPr>
                    <a:spLocks/>
                  </p:cNvSpPr>
                  <p:nvPr/>
                </p:nvSpPr>
                <p:spPr bwMode="auto">
                  <a:xfrm>
                    <a:off x="4901318" y="4345836"/>
                    <a:ext cx="286747" cy="132345"/>
                  </a:xfrm>
                  <a:custGeom>
                    <a:avLst/>
                    <a:gdLst>
                      <a:gd name="T0" fmla="*/ 209 w 234"/>
                      <a:gd name="T1" fmla="*/ 15 h 108"/>
                      <a:gd name="T2" fmla="*/ 191 w 234"/>
                      <a:gd name="T3" fmla="*/ 108 h 108"/>
                      <a:gd name="T4" fmla="*/ 198 w 234"/>
                      <a:gd name="T5" fmla="*/ 15 h 108"/>
                      <a:gd name="T6" fmla="*/ 202 w 234"/>
                      <a:gd name="T7" fmla="*/ 47 h 108"/>
                      <a:gd name="T8" fmla="*/ 191 w 234"/>
                      <a:gd name="T9" fmla="*/ 76 h 108"/>
                      <a:gd name="T10" fmla="*/ 176 w 234"/>
                      <a:gd name="T11" fmla="*/ 108 h 108"/>
                      <a:gd name="T12" fmla="*/ 176 w 234"/>
                      <a:gd name="T13" fmla="*/ 108 h 108"/>
                      <a:gd name="T14" fmla="*/ 187 w 234"/>
                      <a:gd name="T15" fmla="*/ 36 h 108"/>
                      <a:gd name="T16" fmla="*/ 180 w 234"/>
                      <a:gd name="T17" fmla="*/ 65 h 108"/>
                      <a:gd name="T18" fmla="*/ 176 w 234"/>
                      <a:gd name="T19" fmla="*/ 108 h 108"/>
                      <a:gd name="T20" fmla="*/ 176 w 234"/>
                      <a:gd name="T21" fmla="*/ 0 h 108"/>
                      <a:gd name="T22" fmla="*/ 162 w 234"/>
                      <a:gd name="T23" fmla="*/ 65 h 108"/>
                      <a:gd name="T24" fmla="*/ 166 w 234"/>
                      <a:gd name="T25" fmla="*/ 15 h 108"/>
                      <a:gd name="T26" fmla="*/ 162 w 234"/>
                      <a:gd name="T27" fmla="*/ 108 h 108"/>
                      <a:gd name="T28" fmla="*/ 162 w 234"/>
                      <a:gd name="T29" fmla="*/ 0 h 108"/>
                      <a:gd name="T30" fmla="*/ 148 w 234"/>
                      <a:gd name="T31" fmla="*/ 36 h 108"/>
                      <a:gd name="T32" fmla="*/ 151 w 234"/>
                      <a:gd name="T33" fmla="*/ 65 h 108"/>
                      <a:gd name="T34" fmla="*/ 148 w 234"/>
                      <a:gd name="T35" fmla="*/ 108 h 108"/>
                      <a:gd name="T36" fmla="*/ 148 w 234"/>
                      <a:gd name="T37" fmla="*/ 0 h 108"/>
                      <a:gd name="T38" fmla="*/ 129 w 234"/>
                      <a:gd name="T39" fmla="*/ 65 h 108"/>
                      <a:gd name="T40" fmla="*/ 137 w 234"/>
                      <a:gd name="T41" fmla="*/ 15 h 108"/>
                      <a:gd name="T42" fmla="*/ 129 w 234"/>
                      <a:gd name="T43" fmla="*/ 108 h 108"/>
                      <a:gd name="T44" fmla="*/ 129 w 234"/>
                      <a:gd name="T45" fmla="*/ 0 h 108"/>
                      <a:gd name="T46" fmla="*/ 115 w 234"/>
                      <a:gd name="T47" fmla="*/ 36 h 108"/>
                      <a:gd name="T48" fmla="*/ 122 w 234"/>
                      <a:gd name="T49" fmla="*/ 65 h 108"/>
                      <a:gd name="T50" fmla="*/ 115 w 234"/>
                      <a:gd name="T51" fmla="*/ 108 h 108"/>
                      <a:gd name="T52" fmla="*/ 115 w 234"/>
                      <a:gd name="T53" fmla="*/ 0 h 108"/>
                      <a:gd name="T54" fmla="*/ 101 w 234"/>
                      <a:gd name="T55" fmla="*/ 65 h 108"/>
                      <a:gd name="T56" fmla="*/ 104 w 234"/>
                      <a:gd name="T57" fmla="*/ 15 h 108"/>
                      <a:gd name="T58" fmla="*/ 101 w 234"/>
                      <a:gd name="T59" fmla="*/ 108 h 108"/>
                      <a:gd name="T60" fmla="*/ 101 w 234"/>
                      <a:gd name="T61" fmla="*/ 0 h 108"/>
                      <a:gd name="T62" fmla="*/ 86 w 234"/>
                      <a:gd name="T63" fmla="*/ 36 h 108"/>
                      <a:gd name="T64" fmla="*/ 90 w 234"/>
                      <a:gd name="T65" fmla="*/ 65 h 108"/>
                      <a:gd name="T66" fmla="*/ 86 w 234"/>
                      <a:gd name="T67" fmla="*/ 108 h 108"/>
                      <a:gd name="T68" fmla="*/ 86 w 234"/>
                      <a:gd name="T69" fmla="*/ 0 h 108"/>
                      <a:gd name="T70" fmla="*/ 68 w 234"/>
                      <a:gd name="T71" fmla="*/ 65 h 108"/>
                      <a:gd name="T72" fmla="*/ 75 w 234"/>
                      <a:gd name="T73" fmla="*/ 15 h 108"/>
                      <a:gd name="T74" fmla="*/ 68 w 234"/>
                      <a:gd name="T75" fmla="*/ 108 h 108"/>
                      <a:gd name="T76" fmla="*/ 68 w 234"/>
                      <a:gd name="T77" fmla="*/ 0 h 108"/>
                      <a:gd name="T78" fmla="*/ 54 w 234"/>
                      <a:gd name="T79" fmla="*/ 36 h 108"/>
                      <a:gd name="T80" fmla="*/ 61 w 234"/>
                      <a:gd name="T81" fmla="*/ 65 h 108"/>
                      <a:gd name="T82" fmla="*/ 54 w 234"/>
                      <a:gd name="T83" fmla="*/ 108 h 108"/>
                      <a:gd name="T84" fmla="*/ 54 w 234"/>
                      <a:gd name="T85" fmla="*/ 0 h 108"/>
                      <a:gd name="T86" fmla="*/ 39 w 234"/>
                      <a:gd name="T87" fmla="*/ 65 h 108"/>
                      <a:gd name="T88" fmla="*/ 43 w 234"/>
                      <a:gd name="T89" fmla="*/ 15 h 108"/>
                      <a:gd name="T90" fmla="*/ 39 w 234"/>
                      <a:gd name="T91" fmla="*/ 108 h 108"/>
                      <a:gd name="T92" fmla="*/ 39 w 234"/>
                      <a:gd name="T93" fmla="*/ 65 h 108"/>
                      <a:gd name="T94" fmla="*/ 39 w 234"/>
                      <a:gd name="T95" fmla="*/ 0 h 108"/>
                      <a:gd name="T96" fmla="*/ 25 w 234"/>
                      <a:gd name="T97" fmla="*/ 36 h 108"/>
                      <a:gd name="T98" fmla="*/ 14 w 234"/>
                      <a:gd name="T99" fmla="*/ 36 h 108"/>
                      <a:gd name="T100" fmla="*/ 0 w 234"/>
                      <a:gd name="T101" fmla="*/ 0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234" h="108">
                        <a:moveTo>
                          <a:pt x="209" y="108"/>
                        </a:moveTo>
                        <a:lnTo>
                          <a:pt x="234" y="108"/>
                        </a:lnTo>
                        <a:lnTo>
                          <a:pt x="234" y="0"/>
                        </a:lnTo>
                        <a:lnTo>
                          <a:pt x="209" y="0"/>
                        </a:lnTo>
                        <a:lnTo>
                          <a:pt x="209" y="15"/>
                        </a:lnTo>
                        <a:lnTo>
                          <a:pt x="216" y="15"/>
                        </a:lnTo>
                        <a:lnTo>
                          <a:pt x="216" y="36"/>
                        </a:lnTo>
                        <a:lnTo>
                          <a:pt x="209" y="36"/>
                        </a:lnTo>
                        <a:lnTo>
                          <a:pt x="209" y="108"/>
                        </a:lnTo>
                        <a:close/>
                        <a:moveTo>
                          <a:pt x="191" y="108"/>
                        </a:moveTo>
                        <a:lnTo>
                          <a:pt x="209" y="108"/>
                        </a:lnTo>
                        <a:lnTo>
                          <a:pt x="209" y="36"/>
                        </a:lnTo>
                        <a:lnTo>
                          <a:pt x="198" y="36"/>
                        </a:lnTo>
                        <a:lnTo>
                          <a:pt x="198" y="15"/>
                        </a:lnTo>
                        <a:lnTo>
                          <a:pt x="198" y="15"/>
                        </a:lnTo>
                        <a:lnTo>
                          <a:pt x="209" y="15"/>
                        </a:lnTo>
                        <a:lnTo>
                          <a:pt x="209" y="0"/>
                        </a:lnTo>
                        <a:lnTo>
                          <a:pt x="191" y="0"/>
                        </a:lnTo>
                        <a:lnTo>
                          <a:pt x="191" y="47"/>
                        </a:lnTo>
                        <a:lnTo>
                          <a:pt x="202" y="47"/>
                        </a:lnTo>
                        <a:lnTo>
                          <a:pt x="202" y="65"/>
                        </a:lnTo>
                        <a:lnTo>
                          <a:pt x="202" y="65"/>
                        </a:lnTo>
                        <a:lnTo>
                          <a:pt x="191" y="65"/>
                        </a:lnTo>
                        <a:lnTo>
                          <a:pt x="191" y="76"/>
                        </a:lnTo>
                        <a:lnTo>
                          <a:pt x="191" y="76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108"/>
                        </a:lnTo>
                        <a:close/>
                        <a:moveTo>
                          <a:pt x="176" y="108"/>
                        </a:moveTo>
                        <a:lnTo>
                          <a:pt x="191" y="108"/>
                        </a:lnTo>
                        <a:lnTo>
                          <a:pt x="191" y="98"/>
                        </a:lnTo>
                        <a:lnTo>
                          <a:pt x="176" y="98"/>
                        </a:lnTo>
                        <a:lnTo>
                          <a:pt x="176" y="108"/>
                        </a:lnTo>
                        <a:lnTo>
                          <a:pt x="176" y="108"/>
                        </a:lnTo>
                        <a:close/>
                        <a:moveTo>
                          <a:pt x="191" y="0"/>
                        </a:moveTo>
                        <a:lnTo>
                          <a:pt x="176" y="0"/>
                        </a:lnTo>
                        <a:lnTo>
                          <a:pt x="176" y="15"/>
                        </a:lnTo>
                        <a:lnTo>
                          <a:pt x="187" y="15"/>
                        </a:lnTo>
                        <a:lnTo>
                          <a:pt x="187" y="36"/>
                        </a:lnTo>
                        <a:lnTo>
                          <a:pt x="176" y="36"/>
                        </a:lnTo>
                        <a:lnTo>
                          <a:pt x="176" y="76"/>
                        </a:lnTo>
                        <a:lnTo>
                          <a:pt x="191" y="76"/>
                        </a:lnTo>
                        <a:lnTo>
                          <a:pt x="191" y="65"/>
                        </a:lnTo>
                        <a:lnTo>
                          <a:pt x="180" y="65"/>
                        </a:lnTo>
                        <a:lnTo>
                          <a:pt x="180" y="47"/>
                        </a:lnTo>
                        <a:lnTo>
                          <a:pt x="191" y="47"/>
                        </a:lnTo>
                        <a:lnTo>
                          <a:pt x="191" y="0"/>
                        </a:lnTo>
                        <a:close/>
                        <a:moveTo>
                          <a:pt x="162" y="108"/>
                        </a:moveTo>
                        <a:lnTo>
                          <a:pt x="176" y="108"/>
                        </a:lnTo>
                        <a:lnTo>
                          <a:pt x="176" y="98"/>
                        </a:lnTo>
                        <a:lnTo>
                          <a:pt x="162" y="98"/>
                        </a:lnTo>
                        <a:lnTo>
                          <a:pt x="162" y="108"/>
                        </a:lnTo>
                        <a:lnTo>
                          <a:pt x="162" y="108"/>
                        </a:lnTo>
                        <a:close/>
                        <a:moveTo>
                          <a:pt x="176" y="0"/>
                        </a:moveTo>
                        <a:lnTo>
                          <a:pt x="162" y="0"/>
                        </a:lnTo>
                        <a:lnTo>
                          <a:pt x="162" y="47"/>
                        </a:lnTo>
                        <a:lnTo>
                          <a:pt x="173" y="47"/>
                        </a:lnTo>
                        <a:lnTo>
                          <a:pt x="173" y="65"/>
                        </a:lnTo>
                        <a:lnTo>
                          <a:pt x="162" y="65"/>
                        </a:lnTo>
                        <a:lnTo>
                          <a:pt x="162" y="76"/>
                        </a:lnTo>
                        <a:lnTo>
                          <a:pt x="176" y="76"/>
                        </a:lnTo>
                        <a:lnTo>
                          <a:pt x="176" y="36"/>
                        </a:lnTo>
                        <a:lnTo>
                          <a:pt x="166" y="36"/>
                        </a:lnTo>
                        <a:lnTo>
                          <a:pt x="166" y="15"/>
                        </a:lnTo>
                        <a:lnTo>
                          <a:pt x="166" y="15"/>
                        </a:lnTo>
                        <a:lnTo>
                          <a:pt x="176" y="15"/>
                        </a:lnTo>
                        <a:lnTo>
                          <a:pt x="176" y="0"/>
                        </a:lnTo>
                        <a:close/>
                        <a:moveTo>
                          <a:pt x="148" y="108"/>
                        </a:moveTo>
                        <a:lnTo>
                          <a:pt x="162" y="108"/>
                        </a:lnTo>
                        <a:lnTo>
                          <a:pt x="162" y="98"/>
                        </a:lnTo>
                        <a:lnTo>
                          <a:pt x="148" y="98"/>
                        </a:lnTo>
                        <a:lnTo>
                          <a:pt x="148" y="108"/>
                        </a:lnTo>
                        <a:lnTo>
                          <a:pt x="148" y="108"/>
                        </a:lnTo>
                        <a:close/>
                        <a:moveTo>
                          <a:pt x="162" y="0"/>
                        </a:moveTo>
                        <a:lnTo>
                          <a:pt x="148" y="0"/>
                        </a:lnTo>
                        <a:lnTo>
                          <a:pt x="148" y="15"/>
                        </a:lnTo>
                        <a:lnTo>
                          <a:pt x="155" y="15"/>
                        </a:lnTo>
                        <a:lnTo>
                          <a:pt x="155" y="36"/>
                        </a:lnTo>
                        <a:lnTo>
                          <a:pt x="148" y="36"/>
                        </a:lnTo>
                        <a:lnTo>
                          <a:pt x="148" y="76"/>
                        </a:lnTo>
                        <a:lnTo>
                          <a:pt x="162" y="76"/>
                        </a:lnTo>
                        <a:lnTo>
                          <a:pt x="162" y="65"/>
                        </a:lnTo>
                        <a:lnTo>
                          <a:pt x="151" y="65"/>
                        </a:lnTo>
                        <a:lnTo>
                          <a:pt x="151" y="65"/>
                        </a:lnTo>
                        <a:lnTo>
                          <a:pt x="151" y="47"/>
                        </a:lnTo>
                        <a:lnTo>
                          <a:pt x="162" y="47"/>
                        </a:lnTo>
                        <a:lnTo>
                          <a:pt x="162" y="0"/>
                        </a:lnTo>
                        <a:close/>
                        <a:moveTo>
                          <a:pt x="129" y="108"/>
                        </a:moveTo>
                        <a:lnTo>
                          <a:pt x="148" y="108"/>
                        </a:lnTo>
                        <a:lnTo>
                          <a:pt x="148" y="98"/>
                        </a:lnTo>
                        <a:lnTo>
                          <a:pt x="129" y="98"/>
                        </a:lnTo>
                        <a:lnTo>
                          <a:pt x="129" y="108"/>
                        </a:lnTo>
                        <a:lnTo>
                          <a:pt x="129" y="108"/>
                        </a:lnTo>
                        <a:close/>
                        <a:moveTo>
                          <a:pt x="148" y="0"/>
                        </a:moveTo>
                        <a:lnTo>
                          <a:pt x="129" y="0"/>
                        </a:lnTo>
                        <a:lnTo>
                          <a:pt x="129" y="47"/>
                        </a:lnTo>
                        <a:lnTo>
                          <a:pt x="140" y="47"/>
                        </a:lnTo>
                        <a:lnTo>
                          <a:pt x="140" y="65"/>
                        </a:lnTo>
                        <a:lnTo>
                          <a:pt x="129" y="65"/>
                        </a:lnTo>
                        <a:lnTo>
                          <a:pt x="129" y="76"/>
                        </a:lnTo>
                        <a:lnTo>
                          <a:pt x="148" y="76"/>
                        </a:lnTo>
                        <a:lnTo>
                          <a:pt x="148" y="36"/>
                        </a:lnTo>
                        <a:lnTo>
                          <a:pt x="137" y="36"/>
                        </a:lnTo>
                        <a:lnTo>
                          <a:pt x="137" y="15"/>
                        </a:lnTo>
                        <a:lnTo>
                          <a:pt x="137" y="15"/>
                        </a:lnTo>
                        <a:lnTo>
                          <a:pt x="148" y="15"/>
                        </a:lnTo>
                        <a:lnTo>
                          <a:pt x="148" y="0"/>
                        </a:lnTo>
                        <a:close/>
                        <a:moveTo>
                          <a:pt x="115" y="108"/>
                        </a:moveTo>
                        <a:lnTo>
                          <a:pt x="129" y="108"/>
                        </a:lnTo>
                        <a:lnTo>
                          <a:pt x="129" y="98"/>
                        </a:lnTo>
                        <a:lnTo>
                          <a:pt x="115" y="98"/>
                        </a:lnTo>
                        <a:lnTo>
                          <a:pt x="115" y="108"/>
                        </a:lnTo>
                        <a:lnTo>
                          <a:pt x="115" y="108"/>
                        </a:lnTo>
                        <a:close/>
                        <a:moveTo>
                          <a:pt x="129" y="0"/>
                        </a:moveTo>
                        <a:lnTo>
                          <a:pt x="115" y="0"/>
                        </a:lnTo>
                        <a:lnTo>
                          <a:pt x="115" y="15"/>
                        </a:lnTo>
                        <a:lnTo>
                          <a:pt x="126" y="15"/>
                        </a:lnTo>
                        <a:lnTo>
                          <a:pt x="126" y="36"/>
                        </a:lnTo>
                        <a:lnTo>
                          <a:pt x="115" y="36"/>
                        </a:lnTo>
                        <a:lnTo>
                          <a:pt x="115" y="76"/>
                        </a:lnTo>
                        <a:lnTo>
                          <a:pt x="129" y="76"/>
                        </a:lnTo>
                        <a:lnTo>
                          <a:pt x="129" y="65"/>
                        </a:lnTo>
                        <a:lnTo>
                          <a:pt x="122" y="65"/>
                        </a:lnTo>
                        <a:lnTo>
                          <a:pt x="122" y="65"/>
                        </a:lnTo>
                        <a:lnTo>
                          <a:pt x="122" y="47"/>
                        </a:lnTo>
                        <a:lnTo>
                          <a:pt x="129" y="47"/>
                        </a:lnTo>
                        <a:lnTo>
                          <a:pt x="129" y="0"/>
                        </a:lnTo>
                        <a:close/>
                        <a:moveTo>
                          <a:pt x="101" y="108"/>
                        </a:moveTo>
                        <a:lnTo>
                          <a:pt x="115" y="108"/>
                        </a:lnTo>
                        <a:lnTo>
                          <a:pt x="115" y="98"/>
                        </a:lnTo>
                        <a:lnTo>
                          <a:pt x="101" y="98"/>
                        </a:lnTo>
                        <a:lnTo>
                          <a:pt x="101" y="108"/>
                        </a:lnTo>
                        <a:lnTo>
                          <a:pt x="101" y="108"/>
                        </a:lnTo>
                        <a:close/>
                        <a:moveTo>
                          <a:pt x="115" y="0"/>
                        </a:moveTo>
                        <a:lnTo>
                          <a:pt x="101" y="0"/>
                        </a:lnTo>
                        <a:lnTo>
                          <a:pt x="101" y="47"/>
                        </a:lnTo>
                        <a:lnTo>
                          <a:pt x="111" y="47"/>
                        </a:lnTo>
                        <a:lnTo>
                          <a:pt x="111" y="65"/>
                        </a:lnTo>
                        <a:lnTo>
                          <a:pt x="101" y="65"/>
                        </a:lnTo>
                        <a:lnTo>
                          <a:pt x="101" y="76"/>
                        </a:lnTo>
                        <a:lnTo>
                          <a:pt x="115" y="76"/>
                        </a:lnTo>
                        <a:lnTo>
                          <a:pt x="115" y="36"/>
                        </a:lnTo>
                        <a:lnTo>
                          <a:pt x="104" y="36"/>
                        </a:lnTo>
                        <a:lnTo>
                          <a:pt x="104" y="15"/>
                        </a:lnTo>
                        <a:lnTo>
                          <a:pt x="104" y="15"/>
                        </a:lnTo>
                        <a:lnTo>
                          <a:pt x="115" y="15"/>
                        </a:lnTo>
                        <a:lnTo>
                          <a:pt x="115" y="0"/>
                        </a:lnTo>
                        <a:close/>
                        <a:moveTo>
                          <a:pt x="86" y="108"/>
                        </a:moveTo>
                        <a:lnTo>
                          <a:pt x="101" y="108"/>
                        </a:lnTo>
                        <a:lnTo>
                          <a:pt x="101" y="98"/>
                        </a:lnTo>
                        <a:lnTo>
                          <a:pt x="86" y="98"/>
                        </a:lnTo>
                        <a:lnTo>
                          <a:pt x="86" y="108"/>
                        </a:lnTo>
                        <a:lnTo>
                          <a:pt x="86" y="108"/>
                        </a:lnTo>
                        <a:close/>
                        <a:moveTo>
                          <a:pt x="101" y="0"/>
                        </a:moveTo>
                        <a:lnTo>
                          <a:pt x="86" y="0"/>
                        </a:lnTo>
                        <a:lnTo>
                          <a:pt x="86" y="15"/>
                        </a:lnTo>
                        <a:lnTo>
                          <a:pt x="93" y="15"/>
                        </a:lnTo>
                        <a:lnTo>
                          <a:pt x="93" y="36"/>
                        </a:lnTo>
                        <a:lnTo>
                          <a:pt x="86" y="36"/>
                        </a:lnTo>
                        <a:lnTo>
                          <a:pt x="86" y="76"/>
                        </a:lnTo>
                        <a:lnTo>
                          <a:pt x="101" y="76"/>
                        </a:lnTo>
                        <a:lnTo>
                          <a:pt x="101" y="65"/>
                        </a:lnTo>
                        <a:lnTo>
                          <a:pt x="90" y="65"/>
                        </a:lnTo>
                        <a:lnTo>
                          <a:pt x="90" y="65"/>
                        </a:lnTo>
                        <a:lnTo>
                          <a:pt x="90" y="47"/>
                        </a:lnTo>
                        <a:lnTo>
                          <a:pt x="101" y="47"/>
                        </a:lnTo>
                        <a:lnTo>
                          <a:pt x="101" y="0"/>
                        </a:lnTo>
                        <a:close/>
                        <a:moveTo>
                          <a:pt x="68" y="108"/>
                        </a:moveTo>
                        <a:lnTo>
                          <a:pt x="86" y="108"/>
                        </a:lnTo>
                        <a:lnTo>
                          <a:pt x="86" y="98"/>
                        </a:lnTo>
                        <a:lnTo>
                          <a:pt x="68" y="98"/>
                        </a:lnTo>
                        <a:lnTo>
                          <a:pt x="68" y="108"/>
                        </a:lnTo>
                        <a:lnTo>
                          <a:pt x="68" y="108"/>
                        </a:lnTo>
                        <a:close/>
                        <a:moveTo>
                          <a:pt x="86" y="0"/>
                        </a:moveTo>
                        <a:lnTo>
                          <a:pt x="68" y="0"/>
                        </a:lnTo>
                        <a:lnTo>
                          <a:pt x="68" y="47"/>
                        </a:lnTo>
                        <a:lnTo>
                          <a:pt x="79" y="47"/>
                        </a:lnTo>
                        <a:lnTo>
                          <a:pt x="79" y="65"/>
                        </a:lnTo>
                        <a:lnTo>
                          <a:pt x="68" y="65"/>
                        </a:lnTo>
                        <a:lnTo>
                          <a:pt x="68" y="76"/>
                        </a:lnTo>
                        <a:lnTo>
                          <a:pt x="86" y="76"/>
                        </a:lnTo>
                        <a:lnTo>
                          <a:pt x="86" y="36"/>
                        </a:lnTo>
                        <a:lnTo>
                          <a:pt x="75" y="36"/>
                        </a:lnTo>
                        <a:lnTo>
                          <a:pt x="75" y="15"/>
                        </a:lnTo>
                        <a:lnTo>
                          <a:pt x="75" y="15"/>
                        </a:lnTo>
                        <a:lnTo>
                          <a:pt x="86" y="15"/>
                        </a:lnTo>
                        <a:lnTo>
                          <a:pt x="86" y="0"/>
                        </a:lnTo>
                        <a:close/>
                        <a:moveTo>
                          <a:pt x="54" y="108"/>
                        </a:moveTo>
                        <a:lnTo>
                          <a:pt x="68" y="108"/>
                        </a:lnTo>
                        <a:lnTo>
                          <a:pt x="68" y="98"/>
                        </a:lnTo>
                        <a:lnTo>
                          <a:pt x="54" y="9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close/>
                        <a:moveTo>
                          <a:pt x="68" y="0"/>
                        </a:moveTo>
                        <a:lnTo>
                          <a:pt x="54" y="0"/>
                        </a:lnTo>
                        <a:lnTo>
                          <a:pt x="54" y="15"/>
                        </a:lnTo>
                        <a:lnTo>
                          <a:pt x="65" y="15"/>
                        </a:lnTo>
                        <a:lnTo>
                          <a:pt x="65" y="36"/>
                        </a:lnTo>
                        <a:lnTo>
                          <a:pt x="54" y="36"/>
                        </a:lnTo>
                        <a:lnTo>
                          <a:pt x="54" y="76"/>
                        </a:lnTo>
                        <a:lnTo>
                          <a:pt x="68" y="76"/>
                        </a:lnTo>
                        <a:lnTo>
                          <a:pt x="68" y="65"/>
                        </a:lnTo>
                        <a:lnTo>
                          <a:pt x="61" y="65"/>
                        </a:lnTo>
                        <a:lnTo>
                          <a:pt x="61" y="65"/>
                        </a:lnTo>
                        <a:lnTo>
                          <a:pt x="61" y="47"/>
                        </a:lnTo>
                        <a:lnTo>
                          <a:pt x="68" y="47"/>
                        </a:lnTo>
                        <a:lnTo>
                          <a:pt x="68" y="0"/>
                        </a:lnTo>
                        <a:close/>
                        <a:moveTo>
                          <a:pt x="39" y="108"/>
                        </a:moveTo>
                        <a:lnTo>
                          <a:pt x="54" y="108"/>
                        </a:lnTo>
                        <a:lnTo>
                          <a:pt x="54" y="98"/>
                        </a:lnTo>
                        <a:lnTo>
                          <a:pt x="39" y="98"/>
                        </a:lnTo>
                        <a:lnTo>
                          <a:pt x="39" y="108"/>
                        </a:lnTo>
                        <a:lnTo>
                          <a:pt x="39" y="108"/>
                        </a:lnTo>
                        <a:close/>
                        <a:moveTo>
                          <a:pt x="54" y="0"/>
                        </a:moveTo>
                        <a:lnTo>
                          <a:pt x="39" y="0"/>
                        </a:lnTo>
                        <a:lnTo>
                          <a:pt x="39" y="47"/>
                        </a:lnTo>
                        <a:lnTo>
                          <a:pt x="50" y="47"/>
                        </a:lnTo>
                        <a:lnTo>
                          <a:pt x="50" y="65"/>
                        </a:lnTo>
                        <a:lnTo>
                          <a:pt x="39" y="65"/>
                        </a:lnTo>
                        <a:lnTo>
                          <a:pt x="39" y="76"/>
                        </a:lnTo>
                        <a:lnTo>
                          <a:pt x="54" y="76"/>
                        </a:lnTo>
                        <a:lnTo>
                          <a:pt x="54" y="36"/>
                        </a:lnTo>
                        <a:lnTo>
                          <a:pt x="43" y="36"/>
                        </a:lnTo>
                        <a:lnTo>
                          <a:pt x="43" y="15"/>
                        </a:lnTo>
                        <a:lnTo>
                          <a:pt x="43" y="15"/>
                        </a:lnTo>
                        <a:lnTo>
                          <a:pt x="54" y="15"/>
                        </a:lnTo>
                        <a:lnTo>
                          <a:pt x="54" y="0"/>
                        </a:lnTo>
                        <a:close/>
                        <a:moveTo>
                          <a:pt x="25" y="108"/>
                        </a:moveTo>
                        <a:lnTo>
                          <a:pt x="39" y="108"/>
                        </a:lnTo>
                        <a:lnTo>
                          <a:pt x="39" y="98"/>
                        </a:lnTo>
                        <a:lnTo>
                          <a:pt x="39" y="98"/>
                        </a:lnTo>
                        <a:lnTo>
                          <a:pt x="39" y="76"/>
                        </a:lnTo>
                        <a:lnTo>
                          <a:pt x="39" y="76"/>
                        </a:lnTo>
                        <a:lnTo>
                          <a:pt x="39" y="65"/>
                        </a:lnTo>
                        <a:lnTo>
                          <a:pt x="29" y="65"/>
                        </a:lnTo>
                        <a:lnTo>
                          <a:pt x="29" y="65"/>
                        </a:lnTo>
                        <a:lnTo>
                          <a:pt x="29" y="47"/>
                        </a:lnTo>
                        <a:lnTo>
                          <a:pt x="39" y="47"/>
                        </a:lnTo>
                        <a:lnTo>
                          <a:pt x="39" y="0"/>
                        </a:lnTo>
                        <a:lnTo>
                          <a:pt x="25" y="0"/>
                        </a:lnTo>
                        <a:lnTo>
                          <a:pt x="25" y="15"/>
                        </a:lnTo>
                        <a:lnTo>
                          <a:pt x="36" y="15"/>
                        </a:lnTo>
                        <a:lnTo>
                          <a:pt x="36" y="36"/>
                        </a:lnTo>
                        <a:lnTo>
                          <a:pt x="25" y="36"/>
                        </a:lnTo>
                        <a:lnTo>
                          <a:pt x="25" y="108"/>
                        </a:lnTo>
                        <a:close/>
                        <a:moveTo>
                          <a:pt x="0" y="108"/>
                        </a:moveTo>
                        <a:lnTo>
                          <a:pt x="25" y="108"/>
                        </a:lnTo>
                        <a:lnTo>
                          <a:pt x="25" y="36"/>
                        </a:lnTo>
                        <a:lnTo>
                          <a:pt x="14" y="36"/>
                        </a:lnTo>
                        <a:lnTo>
                          <a:pt x="14" y="15"/>
                        </a:lnTo>
                        <a:lnTo>
                          <a:pt x="14" y="15"/>
                        </a:lnTo>
                        <a:lnTo>
                          <a:pt x="25" y="15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1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9" name="Freeform: Shape 216"/>
                  <p:cNvSpPr>
                    <a:spLocks/>
                  </p:cNvSpPr>
                  <p:nvPr/>
                </p:nvSpPr>
                <p:spPr bwMode="auto">
                  <a:xfrm>
                    <a:off x="4954011" y="4284565"/>
                    <a:ext cx="162980" cy="39213"/>
                  </a:xfrm>
                  <a:custGeom>
                    <a:avLst/>
                    <a:gdLst>
                      <a:gd name="T0" fmla="*/ 0 w 37"/>
                      <a:gd name="T1" fmla="*/ 5 h 9"/>
                      <a:gd name="T2" fmla="*/ 3 w 37"/>
                      <a:gd name="T3" fmla="*/ 9 h 9"/>
                      <a:gd name="T4" fmla="*/ 19 w 37"/>
                      <a:gd name="T5" fmla="*/ 5 h 9"/>
                      <a:gd name="T6" fmla="*/ 35 w 37"/>
                      <a:gd name="T7" fmla="*/ 9 h 9"/>
                      <a:gd name="T8" fmla="*/ 37 w 37"/>
                      <a:gd name="T9" fmla="*/ 5 h 9"/>
                      <a:gd name="T10" fmla="*/ 19 w 37"/>
                      <a:gd name="T11" fmla="*/ 0 h 9"/>
                      <a:gd name="T12" fmla="*/ 0 w 37"/>
                      <a:gd name="T13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9">
                        <a:moveTo>
                          <a:pt x="0" y="5"/>
                        </a:move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7" y="7"/>
                          <a:pt x="13" y="5"/>
                          <a:pt x="19" y="5"/>
                        </a:cubicBezTo>
                        <a:cubicBezTo>
                          <a:pt x="25" y="5"/>
                          <a:pt x="30" y="7"/>
                          <a:pt x="35" y="9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2" y="2"/>
                          <a:pt x="25" y="0"/>
                          <a:pt x="19" y="0"/>
                        </a:cubicBezTo>
                        <a:cubicBezTo>
                          <a:pt x="12" y="0"/>
                          <a:pt x="5" y="2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0" name="Freeform: Shape 217"/>
                  <p:cNvSpPr>
                    <a:spLocks/>
                  </p:cNvSpPr>
                  <p:nvPr/>
                </p:nvSpPr>
                <p:spPr bwMode="auto">
                  <a:xfrm>
                    <a:off x="4927052" y="4240450"/>
                    <a:ext cx="221800" cy="47791"/>
                  </a:xfrm>
                  <a:custGeom>
                    <a:avLst/>
                    <a:gdLst>
                      <a:gd name="T0" fmla="*/ 50 w 50"/>
                      <a:gd name="T1" fmla="*/ 6 h 11"/>
                      <a:gd name="T2" fmla="*/ 25 w 50"/>
                      <a:gd name="T3" fmla="*/ 0 h 11"/>
                      <a:gd name="T4" fmla="*/ 0 w 50"/>
                      <a:gd name="T5" fmla="*/ 6 h 11"/>
                      <a:gd name="T6" fmla="*/ 2 w 50"/>
                      <a:gd name="T7" fmla="*/ 11 h 11"/>
                      <a:gd name="T8" fmla="*/ 25 w 50"/>
                      <a:gd name="T9" fmla="*/ 5 h 11"/>
                      <a:gd name="T10" fmla="*/ 47 w 50"/>
                      <a:gd name="T11" fmla="*/ 11 h 11"/>
                      <a:gd name="T12" fmla="*/ 50 w 50"/>
                      <a:gd name="T13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11">
                        <a:moveTo>
                          <a:pt x="50" y="6"/>
                        </a:moveTo>
                        <a:cubicBezTo>
                          <a:pt x="43" y="2"/>
                          <a:pt x="34" y="0"/>
                          <a:pt x="25" y="0"/>
                        </a:cubicBezTo>
                        <a:cubicBezTo>
                          <a:pt x="16" y="0"/>
                          <a:pt x="7" y="2"/>
                          <a:pt x="0" y="6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9" y="7"/>
                          <a:pt x="17" y="5"/>
                          <a:pt x="25" y="5"/>
                        </a:cubicBezTo>
                        <a:cubicBezTo>
                          <a:pt x="33" y="5"/>
                          <a:pt x="41" y="7"/>
                          <a:pt x="47" y="11"/>
                        </a:cubicBezTo>
                        <a:lnTo>
                          <a:pt x="5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2" name="Group 58"/>
              <p:cNvGrpSpPr/>
              <p:nvPr/>
            </p:nvGrpSpPr>
            <p:grpSpPr>
              <a:xfrm>
                <a:off x="6737340" y="1510523"/>
                <a:ext cx="4303649" cy="4339605"/>
                <a:chOff x="2949236" y="972275"/>
                <a:chExt cx="3227736" cy="3254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8" name="Freeform: Shape 65"/>
                <p:cNvSpPr>
                  <a:spLocks/>
                </p:cNvSpPr>
                <p:nvPr/>
              </p:nvSpPr>
              <p:spPr bwMode="auto">
                <a:xfrm>
                  <a:off x="3863394" y="3855671"/>
                  <a:ext cx="305128" cy="137246"/>
                </a:xfrm>
                <a:custGeom>
                  <a:avLst/>
                  <a:gdLst>
                    <a:gd name="T0" fmla="*/ 54 w 69"/>
                    <a:gd name="T1" fmla="*/ 31 h 31"/>
                    <a:gd name="T2" fmla="*/ 69 w 69"/>
                    <a:gd name="T3" fmla="*/ 31 h 31"/>
                    <a:gd name="T4" fmla="*/ 69 w 69"/>
                    <a:gd name="T5" fmla="*/ 12 h 31"/>
                    <a:gd name="T6" fmla="*/ 61 w 69"/>
                    <a:gd name="T7" fmla="*/ 12 h 31"/>
                    <a:gd name="T8" fmla="*/ 61 w 69"/>
                    <a:gd name="T9" fmla="*/ 6 h 31"/>
                    <a:gd name="T10" fmla="*/ 54 w 69"/>
                    <a:gd name="T11" fmla="*/ 3 h 31"/>
                    <a:gd name="T12" fmla="*/ 54 w 69"/>
                    <a:gd name="T13" fmla="*/ 18 h 31"/>
                    <a:gd name="T14" fmla="*/ 60 w 69"/>
                    <a:gd name="T15" fmla="*/ 18 h 31"/>
                    <a:gd name="T16" fmla="*/ 60 w 69"/>
                    <a:gd name="T17" fmla="*/ 26 h 31"/>
                    <a:gd name="T18" fmla="*/ 60 w 69"/>
                    <a:gd name="T19" fmla="*/ 26 h 31"/>
                    <a:gd name="T20" fmla="*/ 54 w 69"/>
                    <a:gd name="T21" fmla="*/ 26 h 31"/>
                    <a:gd name="T22" fmla="*/ 54 w 69"/>
                    <a:gd name="T23" fmla="*/ 31 h 31"/>
                    <a:gd name="T24" fmla="*/ 45 w 69"/>
                    <a:gd name="T25" fmla="*/ 0 h 31"/>
                    <a:gd name="T26" fmla="*/ 45 w 69"/>
                    <a:gd name="T27" fmla="*/ 12 h 31"/>
                    <a:gd name="T28" fmla="*/ 34 w 69"/>
                    <a:gd name="T29" fmla="*/ 12 h 31"/>
                    <a:gd name="T30" fmla="*/ 34 w 69"/>
                    <a:gd name="T31" fmla="*/ 18 h 31"/>
                    <a:gd name="T32" fmla="*/ 40 w 69"/>
                    <a:gd name="T33" fmla="*/ 18 h 31"/>
                    <a:gd name="T34" fmla="*/ 40 w 69"/>
                    <a:gd name="T35" fmla="*/ 26 h 31"/>
                    <a:gd name="T36" fmla="*/ 40 w 69"/>
                    <a:gd name="T37" fmla="*/ 26 h 31"/>
                    <a:gd name="T38" fmla="*/ 34 w 69"/>
                    <a:gd name="T39" fmla="*/ 26 h 31"/>
                    <a:gd name="T40" fmla="*/ 34 w 69"/>
                    <a:gd name="T41" fmla="*/ 31 h 31"/>
                    <a:gd name="T42" fmla="*/ 54 w 69"/>
                    <a:gd name="T43" fmla="*/ 31 h 31"/>
                    <a:gd name="T44" fmla="*/ 54 w 69"/>
                    <a:gd name="T45" fmla="*/ 26 h 31"/>
                    <a:gd name="T46" fmla="*/ 48 w 69"/>
                    <a:gd name="T47" fmla="*/ 26 h 31"/>
                    <a:gd name="T48" fmla="*/ 48 w 69"/>
                    <a:gd name="T49" fmla="*/ 18 h 31"/>
                    <a:gd name="T50" fmla="*/ 54 w 69"/>
                    <a:gd name="T51" fmla="*/ 18 h 31"/>
                    <a:gd name="T52" fmla="*/ 54 w 69"/>
                    <a:gd name="T53" fmla="*/ 3 h 31"/>
                    <a:gd name="T54" fmla="*/ 45 w 69"/>
                    <a:gd name="T55" fmla="*/ 0 h 31"/>
                    <a:gd name="T56" fmla="*/ 34 w 69"/>
                    <a:gd name="T57" fmla="*/ 12 h 31"/>
                    <a:gd name="T58" fmla="*/ 15 w 69"/>
                    <a:gd name="T59" fmla="*/ 12 h 31"/>
                    <a:gd name="T60" fmla="*/ 15 w 69"/>
                    <a:gd name="T61" fmla="*/ 18 h 31"/>
                    <a:gd name="T62" fmla="*/ 21 w 69"/>
                    <a:gd name="T63" fmla="*/ 18 h 31"/>
                    <a:gd name="T64" fmla="*/ 21 w 69"/>
                    <a:gd name="T65" fmla="*/ 26 h 31"/>
                    <a:gd name="T66" fmla="*/ 21 w 69"/>
                    <a:gd name="T67" fmla="*/ 26 h 31"/>
                    <a:gd name="T68" fmla="*/ 15 w 69"/>
                    <a:gd name="T69" fmla="*/ 26 h 31"/>
                    <a:gd name="T70" fmla="*/ 15 w 69"/>
                    <a:gd name="T71" fmla="*/ 31 h 31"/>
                    <a:gd name="T72" fmla="*/ 34 w 69"/>
                    <a:gd name="T73" fmla="*/ 31 h 31"/>
                    <a:gd name="T74" fmla="*/ 34 w 69"/>
                    <a:gd name="T75" fmla="*/ 26 h 31"/>
                    <a:gd name="T76" fmla="*/ 29 w 69"/>
                    <a:gd name="T77" fmla="*/ 26 h 31"/>
                    <a:gd name="T78" fmla="*/ 29 w 69"/>
                    <a:gd name="T79" fmla="*/ 18 h 31"/>
                    <a:gd name="T80" fmla="*/ 34 w 69"/>
                    <a:gd name="T81" fmla="*/ 18 h 31"/>
                    <a:gd name="T82" fmla="*/ 34 w 69"/>
                    <a:gd name="T83" fmla="*/ 12 h 31"/>
                    <a:gd name="T84" fmla="*/ 15 w 69"/>
                    <a:gd name="T85" fmla="*/ 12 h 31"/>
                    <a:gd name="T86" fmla="*/ 0 w 69"/>
                    <a:gd name="T87" fmla="*/ 12 h 31"/>
                    <a:gd name="T88" fmla="*/ 0 w 69"/>
                    <a:gd name="T89" fmla="*/ 31 h 31"/>
                    <a:gd name="T90" fmla="*/ 15 w 69"/>
                    <a:gd name="T91" fmla="*/ 31 h 31"/>
                    <a:gd name="T92" fmla="*/ 15 w 69"/>
                    <a:gd name="T93" fmla="*/ 26 h 31"/>
                    <a:gd name="T94" fmla="*/ 9 w 69"/>
                    <a:gd name="T95" fmla="*/ 26 h 31"/>
                    <a:gd name="T96" fmla="*/ 9 w 69"/>
                    <a:gd name="T97" fmla="*/ 18 h 31"/>
                    <a:gd name="T98" fmla="*/ 15 w 69"/>
                    <a:gd name="T99" fmla="*/ 18 h 31"/>
                    <a:gd name="T100" fmla="*/ 15 w 69"/>
                    <a:gd name="T101" fmla="*/ 1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9" h="31">
                      <a:moveTo>
                        <a:pt x="54" y="31"/>
                      </a:move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59" y="5"/>
                        <a:pt x="57" y="4"/>
                        <a:pt x="54" y="3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lnTo>
                        <a:pt x="54" y="31"/>
                      </a:lnTo>
                      <a:close/>
                      <a:moveTo>
                        <a:pt x="45" y="0"/>
                      </a:moveTo>
                      <a:cubicBezTo>
                        <a:pt x="45" y="12"/>
                        <a:pt x="45" y="12"/>
                        <a:pt x="45" y="12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8" y="18"/>
                        <a:pt x="48" y="18"/>
                        <a:pt x="48" y="18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1" y="2"/>
                        <a:pt x="48" y="1"/>
                        <a:pt x="45" y="0"/>
                      </a:cubicBezTo>
                      <a:close/>
                      <a:moveTo>
                        <a:pt x="34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lnTo>
                        <a:pt x="34" y="12"/>
                      </a:lnTo>
                      <a:close/>
                      <a:moveTo>
                        <a:pt x="15" y="1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9" y="26"/>
                        <a:pt x="9" y="26"/>
                        <a:pt x="9" y="26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lnTo>
                        <a:pt x="15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66"/>
                <p:cNvSpPr>
                  <a:spLocks/>
                </p:cNvSpPr>
                <p:nvPr/>
              </p:nvSpPr>
              <p:spPr bwMode="auto">
                <a:xfrm>
                  <a:off x="3788643" y="4001495"/>
                  <a:ext cx="414189" cy="132345"/>
                </a:xfrm>
                <a:custGeom>
                  <a:avLst/>
                  <a:gdLst>
                    <a:gd name="T0" fmla="*/ 328 w 338"/>
                    <a:gd name="T1" fmla="*/ 108 h 108"/>
                    <a:gd name="T2" fmla="*/ 338 w 338"/>
                    <a:gd name="T3" fmla="*/ 0 h 108"/>
                    <a:gd name="T4" fmla="*/ 0 w 338"/>
                    <a:gd name="T5" fmla="*/ 0 h 108"/>
                    <a:gd name="T6" fmla="*/ 39 w 338"/>
                    <a:gd name="T7" fmla="*/ 108 h 108"/>
                    <a:gd name="T8" fmla="*/ 328 w 33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08">
                      <a:moveTo>
                        <a:pt x="328" y="108"/>
                      </a:moveTo>
                      <a:lnTo>
                        <a:pt x="338" y="0"/>
                      </a:lnTo>
                      <a:lnTo>
                        <a:pt x="0" y="0"/>
                      </a:lnTo>
                      <a:lnTo>
                        <a:pt x="39" y="108"/>
                      </a:lnTo>
                      <a:lnTo>
                        <a:pt x="328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67"/>
                <p:cNvSpPr>
                  <a:spLocks/>
                </p:cNvSpPr>
                <p:nvPr/>
              </p:nvSpPr>
              <p:spPr bwMode="auto">
                <a:xfrm>
                  <a:off x="3112216" y="3051800"/>
                  <a:ext cx="194841" cy="278169"/>
                </a:xfrm>
                <a:custGeom>
                  <a:avLst/>
                  <a:gdLst>
                    <a:gd name="T0" fmla="*/ 41 w 44"/>
                    <a:gd name="T1" fmla="*/ 0 h 63"/>
                    <a:gd name="T2" fmla="*/ 0 w 44"/>
                    <a:gd name="T3" fmla="*/ 43 h 63"/>
                    <a:gd name="T4" fmla="*/ 5 w 44"/>
                    <a:gd name="T5" fmla="*/ 63 h 63"/>
                    <a:gd name="T6" fmla="*/ 5 w 44"/>
                    <a:gd name="T7" fmla="*/ 52 h 63"/>
                    <a:gd name="T8" fmla="*/ 7 w 44"/>
                    <a:gd name="T9" fmla="*/ 46 h 63"/>
                    <a:gd name="T10" fmla="*/ 7 w 44"/>
                    <a:gd name="T11" fmla="*/ 43 h 63"/>
                    <a:gd name="T12" fmla="*/ 43 w 44"/>
                    <a:gd name="T13" fmla="*/ 7 h 63"/>
                    <a:gd name="T14" fmla="*/ 44 w 44"/>
                    <a:gd name="T15" fmla="*/ 7 h 63"/>
                    <a:gd name="T16" fmla="*/ 41 w 44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63">
                      <a:moveTo>
                        <a:pt x="41" y="0"/>
                      </a:moveTo>
                      <a:cubicBezTo>
                        <a:pt x="19" y="1"/>
                        <a:pt x="0" y="20"/>
                        <a:pt x="0" y="43"/>
                      </a:cubicBezTo>
                      <a:cubicBezTo>
                        <a:pt x="0" y="50"/>
                        <a:pt x="2" y="57"/>
                        <a:pt x="5" y="63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5" y="50"/>
                        <a:pt x="6" y="48"/>
                        <a:pt x="7" y="46"/>
                      </a:cubicBezTo>
                      <a:cubicBezTo>
                        <a:pt x="7" y="45"/>
                        <a:pt x="7" y="44"/>
                        <a:pt x="7" y="43"/>
                      </a:cubicBezTo>
                      <a:cubicBezTo>
                        <a:pt x="7" y="23"/>
                        <a:pt x="23" y="7"/>
                        <a:pt x="43" y="7"/>
                      </a:cubicBezTo>
                      <a:cubicBezTo>
                        <a:pt x="43" y="7"/>
                        <a:pt x="44" y="7"/>
                        <a:pt x="44" y="7"/>
                      </a:cubicBezTo>
                      <a:cubicBezTo>
                        <a:pt x="43" y="4"/>
                        <a:pt x="42" y="2"/>
                        <a:pt x="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68"/>
                <p:cNvSpPr>
                  <a:spLocks/>
                </p:cNvSpPr>
                <p:nvPr/>
              </p:nvSpPr>
              <p:spPr bwMode="auto">
                <a:xfrm>
                  <a:off x="3147753" y="3241739"/>
                  <a:ext cx="84553" cy="150726"/>
                </a:xfrm>
                <a:custGeom>
                  <a:avLst/>
                  <a:gdLst>
                    <a:gd name="T0" fmla="*/ 0 w 19"/>
                    <a:gd name="T1" fmla="*/ 7 h 34"/>
                    <a:gd name="T2" fmla="*/ 0 w 19"/>
                    <a:gd name="T3" fmla="*/ 9 h 34"/>
                    <a:gd name="T4" fmla="*/ 0 w 19"/>
                    <a:gd name="T5" fmla="*/ 20 h 34"/>
                    <a:gd name="T6" fmla="*/ 0 w 19"/>
                    <a:gd name="T7" fmla="*/ 25 h 34"/>
                    <a:gd name="T8" fmla="*/ 13 w 19"/>
                    <a:gd name="T9" fmla="*/ 34 h 34"/>
                    <a:gd name="T10" fmla="*/ 19 w 19"/>
                    <a:gd name="T11" fmla="*/ 34 h 34"/>
                    <a:gd name="T12" fmla="*/ 19 w 19"/>
                    <a:gd name="T13" fmla="*/ 0 h 34"/>
                    <a:gd name="T14" fmla="*/ 13 w 19"/>
                    <a:gd name="T15" fmla="*/ 0 h 34"/>
                    <a:gd name="T16" fmla="*/ 0 w 19"/>
                    <a:gd name="T17" fmla="*/ 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4">
                      <a:moveTo>
                        <a:pt x="0" y="7"/>
                      </a:move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0"/>
                        <a:pt x="6" y="34"/>
                        <a:pt x="13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69"/>
                <p:cNvSpPr>
                  <a:spLocks/>
                </p:cNvSpPr>
                <p:nvPr/>
              </p:nvSpPr>
              <p:spPr bwMode="auto">
                <a:xfrm>
                  <a:off x="3373229" y="3241739"/>
                  <a:ext cx="79652" cy="150726"/>
                </a:xfrm>
                <a:custGeom>
                  <a:avLst/>
                  <a:gdLst>
                    <a:gd name="T0" fmla="*/ 1 w 18"/>
                    <a:gd name="T1" fmla="*/ 0 h 34"/>
                    <a:gd name="T2" fmla="*/ 0 w 18"/>
                    <a:gd name="T3" fmla="*/ 0 h 34"/>
                    <a:gd name="T4" fmla="*/ 0 w 18"/>
                    <a:gd name="T5" fmla="*/ 34 h 34"/>
                    <a:gd name="T6" fmla="*/ 6 w 18"/>
                    <a:gd name="T7" fmla="*/ 34 h 34"/>
                    <a:gd name="T8" fmla="*/ 18 w 18"/>
                    <a:gd name="T9" fmla="*/ 28 h 34"/>
                    <a:gd name="T10" fmla="*/ 1 w 18"/>
                    <a:gd name="T1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4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12" y="34"/>
                        <a:pt x="17" y="31"/>
                        <a:pt x="18" y="28"/>
                      </a:cubicBezTo>
                      <a:cubicBezTo>
                        <a:pt x="12" y="19"/>
                        <a:pt x="7" y="9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0"/>
                <p:cNvSpPr>
                  <a:spLocks/>
                </p:cNvSpPr>
                <p:nvPr/>
              </p:nvSpPr>
              <p:spPr bwMode="auto">
                <a:xfrm>
                  <a:off x="4927052" y="1069082"/>
                  <a:ext cx="62496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: Shape 71"/>
                <p:cNvSpPr>
                  <a:spLocks/>
                </p:cNvSpPr>
                <p:nvPr/>
              </p:nvSpPr>
              <p:spPr bwMode="auto">
                <a:xfrm>
                  <a:off x="4697900" y="1104619"/>
                  <a:ext cx="330861" cy="225476"/>
                </a:xfrm>
                <a:custGeom>
                  <a:avLst/>
                  <a:gdLst>
                    <a:gd name="T0" fmla="*/ 75 w 75"/>
                    <a:gd name="T1" fmla="*/ 51 h 51"/>
                    <a:gd name="T2" fmla="*/ 75 w 75"/>
                    <a:gd name="T3" fmla="*/ 0 h 51"/>
                    <a:gd name="T4" fmla="*/ 0 w 75"/>
                    <a:gd name="T5" fmla="*/ 0 h 51"/>
                    <a:gd name="T6" fmla="*/ 0 w 75"/>
                    <a:gd name="T7" fmla="*/ 34 h 51"/>
                    <a:gd name="T8" fmla="*/ 19 w 75"/>
                    <a:gd name="T9" fmla="*/ 37 h 51"/>
                    <a:gd name="T10" fmla="*/ 17 w 75"/>
                    <a:gd name="T11" fmla="*/ 27 h 51"/>
                    <a:gd name="T12" fmla="*/ 38 w 75"/>
                    <a:gd name="T13" fmla="*/ 6 h 51"/>
                    <a:gd name="T14" fmla="*/ 38 w 75"/>
                    <a:gd name="T15" fmla="*/ 6 h 51"/>
                    <a:gd name="T16" fmla="*/ 58 w 75"/>
                    <a:gd name="T17" fmla="*/ 27 h 51"/>
                    <a:gd name="T18" fmla="*/ 50 w 75"/>
                    <a:gd name="T19" fmla="*/ 43 h 51"/>
                    <a:gd name="T20" fmla="*/ 75 w 75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51">
                      <a:moveTo>
                        <a:pt x="75" y="51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7" y="35"/>
                        <a:pt x="13" y="36"/>
                        <a:pt x="19" y="37"/>
                      </a:cubicBezTo>
                      <a:cubicBezTo>
                        <a:pt x="18" y="34"/>
                        <a:pt x="17" y="30"/>
                        <a:pt x="17" y="27"/>
                      </a:cubicBezTo>
                      <a:cubicBezTo>
                        <a:pt x="17" y="15"/>
                        <a:pt x="26" y="6"/>
                        <a:pt x="38" y="6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49" y="6"/>
                        <a:pt x="58" y="15"/>
                        <a:pt x="58" y="27"/>
                      </a:cubicBezTo>
                      <a:cubicBezTo>
                        <a:pt x="58" y="33"/>
                        <a:pt x="55" y="39"/>
                        <a:pt x="50" y="43"/>
                      </a:cubicBezTo>
                      <a:cubicBezTo>
                        <a:pt x="59" y="46"/>
                        <a:pt x="67" y="48"/>
                        <a:pt x="7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72"/>
                <p:cNvSpPr>
                  <a:spLocks/>
                </p:cNvSpPr>
                <p:nvPr/>
              </p:nvSpPr>
              <p:spPr bwMode="auto">
                <a:xfrm>
                  <a:off x="4799609" y="1157312"/>
                  <a:ext cx="127443" cy="128668"/>
                </a:xfrm>
                <a:custGeom>
                  <a:avLst/>
                  <a:gdLst>
                    <a:gd name="T0" fmla="*/ 16 w 29"/>
                    <a:gd name="T1" fmla="*/ 29 h 29"/>
                    <a:gd name="T2" fmla="*/ 29 w 29"/>
                    <a:gd name="T3" fmla="*/ 15 h 29"/>
                    <a:gd name="T4" fmla="*/ 15 w 29"/>
                    <a:gd name="T5" fmla="*/ 0 h 29"/>
                    <a:gd name="T6" fmla="*/ 0 w 29"/>
                    <a:gd name="T7" fmla="*/ 15 h 29"/>
                    <a:gd name="T8" fmla="*/ 8 w 29"/>
                    <a:gd name="T9" fmla="*/ 27 h 29"/>
                    <a:gd name="T10" fmla="*/ 16 w 29"/>
                    <a:gd name="T11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16" y="29"/>
                      </a:moveTo>
                      <a:cubicBezTo>
                        <a:pt x="23" y="28"/>
                        <a:pt x="29" y="22"/>
                        <a:pt x="29" y="15"/>
                      </a:cubicBezTo>
                      <a:cubicBezTo>
                        <a:pt x="29" y="7"/>
                        <a:pt x="22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0"/>
                        <a:pt x="3" y="24"/>
                        <a:pt x="8" y="27"/>
                      </a:cubicBezTo>
                      <a:cubicBezTo>
                        <a:pt x="10" y="27"/>
                        <a:pt x="13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: Shape 73"/>
                <p:cNvSpPr>
                  <a:spLocks/>
                </p:cNvSpPr>
                <p:nvPr/>
              </p:nvSpPr>
              <p:spPr bwMode="auto">
                <a:xfrm>
                  <a:off x="3020310" y="2380274"/>
                  <a:ext cx="215673" cy="189939"/>
                </a:xfrm>
                <a:custGeom>
                  <a:avLst/>
                  <a:gdLst>
                    <a:gd name="T0" fmla="*/ 49 w 49"/>
                    <a:gd name="T1" fmla="*/ 1 h 43"/>
                    <a:gd name="T2" fmla="*/ 41 w 49"/>
                    <a:gd name="T3" fmla="*/ 0 h 43"/>
                    <a:gd name="T4" fmla="*/ 20 w 49"/>
                    <a:gd name="T5" fmla="*/ 21 h 43"/>
                    <a:gd name="T6" fmla="*/ 12 w 49"/>
                    <a:gd name="T7" fmla="*/ 18 h 43"/>
                    <a:gd name="T8" fmla="*/ 0 w 49"/>
                    <a:gd name="T9" fmla="*/ 30 h 43"/>
                    <a:gd name="T10" fmla="*/ 12 w 49"/>
                    <a:gd name="T11" fmla="*/ 43 h 43"/>
                    <a:gd name="T12" fmla="*/ 40 w 49"/>
                    <a:gd name="T13" fmla="*/ 43 h 43"/>
                    <a:gd name="T14" fmla="*/ 41 w 49"/>
                    <a:gd name="T15" fmla="*/ 43 h 43"/>
                    <a:gd name="T16" fmla="*/ 45 w 49"/>
                    <a:gd name="T17" fmla="*/ 43 h 43"/>
                    <a:gd name="T18" fmla="*/ 49 w 49"/>
                    <a:gd name="T19" fmla="*/ 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3">
                      <a:moveTo>
                        <a:pt x="49" y="1"/>
                      </a:moveTo>
                      <a:cubicBezTo>
                        <a:pt x="47" y="0"/>
                        <a:pt x="44" y="0"/>
                        <a:pt x="41" y="0"/>
                      </a:cubicBezTo>
                      <a:cubicBezTo>
                        <a:pt x="29" y="0"/>
                        <a:pt x="20" y="9"/>
                        <a:pt x="20" y="21"/>
                      </a:cubicBezTo>
                      <a:cubicBezTo>
                        <a:pt x="18" y="19"/>
                        <a:pt x="15" y="18"/>
                        <a:pt x="12" y="18"/>
                      </a:cubicBezTo>
                      <a:cubicBezTo>
                        <a:pt x="5" y="18"/>
                        <a:pt x="0" y="23"/>
                        <a:pt x="0" y="30"/>
                      </a:cubicBezTo>
                      <a:cubicBezTo>
                        <a:pt x="0" y="37"/>
                        <a:pt x="5" y="43"/>
                        <a:pt x="12" y="43"/>
                      </a:cubicBezTo>
                      <a:cubicBezTo>
                        <a:pt x="40" y="43"/>
                        <a:pt x="40" y="43"/>
                        <a:pt x="40" y="43"/>
                      </a:cubicBezTo>
                      <a:cubicBezTo>
                        <a:pt x="41" y="43"/>
                        <a:pt x="41" y="43"/>
                        <a:pt x="41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6" y="29"/>
                        <a:pt x="47" y="15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Rectangle 74"/>
                <p:cNvSpPr>
                  <a:spLocks/>
                </p:cNvSpPr>
                <p:nvPr/>
              </p:nvSpPr>
              <p:spPr bwMode="auto">
                <a:xfrm>
                  <a:off x="3059523" y="2583692"/>
                  <a:ext cx="26959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Rectangle 75"/>
                <p:cNvSpPr>
                  <a:spLocks/>
                </p:cNvSpPr>
                <p:nvPr/>
              </p:nvSpPr>
              <p:spPr bwMode="auto">
                <a:xfrm>
                  <a:off x="3125695" y="2619229"/>
                  <a:ext cx="26959" cy="5759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Rectangle 76"/>
                <p:cNvSpPr>
                  <a:spLocks/>
                </p:cNvSpPr>
                <p:nvPr/>
              </p:nvSpPr>
              <p:spPr bwMode="auto">
                <a:xfrm>
                  <a:off x="3188191" y="2583692"/>
                  <a:ext cx="25734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77"/>
                <p:cNvSpPr>
                  <a:spLocks/>
                </p:cNvSpPr>
                <p:nvPr/>
              </p:nvSpPr>
              <p:spPr bwMode="auto">
                <a:xfrm>
                  <a:off x="5196643" y="3899786"/>
                  <a:ext cx="296550" cy="291648"/>
                </a:xfrm>
                <a:custGeom>
                  <a:avLst/>
                  <a:gdLst>
                    <a:gd name="T0" fmla="*/ 34 w 67"/>
                    <a:gd name="T1" fmla="*/ 4 h 66"/>
                    <a:gd name="T2" fmla="*/ 37 w 67"/>
                    <a:gd name="T3" fmla="*/ 5 h 66"/>
                    <a:gd name="T4" fmla="*/ 38 w 67"/>
                    <a:gd name="T5" fmla="*/ 0 h 66"/>
                    <a:gd name="T6" fmla="*/ 48 w 67"/>
                    <a:gd name="T7" fmla="*/ 3 h 66"/>
                    <a:gd name="T8" fmla="*/ 47 w 67"/>
                    <a:gd name="T9" fmla="*/ 8 h 66"/>
                    <a:gd name="T10" fmla="*/ 56 w 67"/>
                    <a:gd name="T11" fmla="*/ 15 h 66"/>
                    <a:gd name="T12" fmla="*/ 60 w 67"/>
                    <a:gd name="T13" fmla="*/ 13 h 66"/>
                    <a:gd name="T14" fmla="*/ 65 w 67"/>
                    <a:gd name="T15" fmla="*/ 22 h 66"/>
                    <a:gd name="T16" fmla="*/ 61 w 67"/>
                    <a:gd name="T17" fmla="*/ 24 h 66"/>
                    <a:gd name="T18" fmla="*/ 62 w 67"/>
                    <a:gd name="T19" fmla="*/ 36 h 66"/>
                    <a:gd name="T20" fmla="*/ 67 w 67"/>
                    <a:gd name="T21" fmla="*/ 38 h 66"/>
                    <a:gd name="T22" fmla="*/ 64 w 67"/>
                    <a:gd name="T23" fmla="*/ 48 h 66"/>
                    <a:gd name="T24" fmla="*/ 59 w 67"/>
                    <a:gd name="T25" fmla="*/ 46 h 66"/>
                    <a:gd name="T26" fmla="*/ 52 w 67"/>
                    <a:gd name="T27" fmla="*/ 56 h 66"/>
                    <a:gd name="T28" fmla="*/ 54 w 67"/>
                    <a:gd name="T29" fmla="*/ 60 h 66"/>
                    <a:gd name="T30" fmla="*/ 45 w 67"/>
                    <a:gd name="T31" fmla="*/ 65 h 66"/>
                    <a:gd name="T32" fmla="*/ 42 w 67"/>
                    <a:gd name="T33" fmla="*/ 60 h 66"/>
                    <a:gd name="T34" fmla="*/ 34 w 67"/>
                    <a:gd name="T35" fmla="*/ 62 h 66"/>
                    <a:gd name="T36" fmla="*/ 34 w 67"/>
                    <a:gd name="T37" fmla="*/ 54 h 66"/>
                    <a:gd name="T38" fmla="*/ 54 w 67"/>
                    <a:gd name="T39" fmla="*/ 39 h 66"/>
                    <a:gd name="T40" fmla="*/ 40 w 67"/>
                    <a:gd name="T41" fmla="*/ 13 h 66"/>
                    <a:gd name="T42" fmla="*/ 34 w 67"/>
                    <a:gd name="T43" fmla="*/ 12 h 66"/>
                    <a:gd name="T44" fmla="*/ 34 w 67"/>
                    <a:gd name="T45" fmla="*/ 4 h 66"/>
                    <a:gd name="T46" fmla="*/ 16 w 67"/>
                    <a:gd name="T47" fmla="*/ 11 h 66"/>
                    <a:gd name="T48" fmla="*/ 13 w 67"/>
                    <a:gd name="T49" fmla="*/ 6 h 66"/>
                    <a:gd name="T50" fmla="*/ 23 w 67"/>
                    <a:gd name="T51" fmla="*/ 1 h 66"/>
                    <a:gd name="T52" fmla="*/ 25 w 67"/>
                    <a:gd name="T53" fmla="*/ 6 h 66"/>
                    <a:gd name="T54" fmla="*/ 34 w 67"/>
                    <a:gd name="T55" fmla="*/ 4 h 66"/>
                    <a:gd name="T56" fmla="*/ 34 w 67"/>
                    <a:gd name="T57" fmla="*/ 12 h 66"/>
                    <a:gd name="T58" fmla="*/ 13 w 67"/>
                    <a:gd name="T59" fmla="*/ 27 h 66"/>
                    <a:gd name="T60" fmla="*/ 27 w 67"/>
                    <a:gd name="T61" fmla="*/ 53 h 66"/>
                    <a:gd name="T62" fmla="*/ 27 w 67"/>
                    <a:gd name="T63" fmla="*/ 53 h 66"/>
                    <a:gd name="T64" fmla="*/ 34 w 67"/>
                    <a:gd name="T65" fmla="*/ 54 h 66"/>
                    <a:gd name="T66" fmla="*/ 34 w 67"/>
                    <a:gd name="T67" fmla="*/ 62 h 66"/>
                    <a:gd name="T68" fmla="*/ 30 w 67"/>
                    <a:gd name="T69" fmla="*/ 62 h 66"/>
                    <a:gd name="T70" fmla="*/ 29 w 67"/>
                    <a:gd name="T71" fmla="*/ 66 h 66"/>
                    <a:gd name="T72" fmla="*/ 19 w 67"/>
                    <a:gd name="T73" fmla="*/ 63 h 66"/>
                    <a:gd name="T74" fmla="*/ 20 w 67"/>
                    <a:gd name="T75" fmla="*/ 59 h 66"/>
                    <a:gd name="T76" fmla="*/ 11 w 67"/>
                    <a:gd name="T77" fmla="*/ 51 h 66"/>
                    <a:gd name="T78" fmla="*/ 7 w 67"/>
                    <a:gd name="T79" fmla="*/ 53 h 66"/>
                    <a:gd name="T80" fmla="*/ 2 w 67"/>
                    <a:gd name="T81" fmla="*/ 44 h 66"/>
                    <a:gd name="T82" fmla="*/ 6 w 67"/>
                    <a:gd name="T83" fmla="*/ 42 h 66"/>
                    <a:gd name="T84" fmla="*/ 5 w 67"/>
                    <a:gd name="T85" fmla="*/ 30 h 66"/>
                    <a:gd name="T86" fmla="*/ 0 w 67"/>
                    <a:gd name="T87" fmla="*/ 28 h 66"/>
                    <a:gd name="T88" fmla="*/ 3 w 67"/>
                    <a:gd name="T89" fmla="*/ 18 h 66"/>
                    <a:gd name="T90" fmla="*/ 8 w 67"/>
                    <a:gd name="T91" fmla="*/ 20 h 66"/>
                    <a:gd name="T92" fmla="*/ 16 w 67"/>
                    <a:gd name="T93" fmla="*/ 1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7" h="66">
                      <a:moveTo>
                        <a:pt x="34" y="4"/>
                      </a:moveTo>
                      <a:cubicBezTo>
                        <a:pt x="35" y="4"/>
                        <a:pt x="36" y="4"/>
                        <a:pt x="37" y="5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50" y="9"/>
                        <a:pt x="54" y="12"/>
                        <a:pt x="56" y="15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2" y="28"/>
                        <a:pt x="63" y="32"/>
                        <a:pt x="62" y="36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59" y="46"/>
                        <a:pt x="59" y="46"/>
                        <a:pt x="59" y="46"/>
                      </a:cubicBezTo>
                      <a:cubicBezTo>
                        <a:pt x="57" y="50"/>
                        <a:pt x="55" y="53"/>
                        <a:pt x="52" y="56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2" y="60"/>
                        <a:pt x="42" y="60"/>
                        <a:pt x="42" y="60"/>
                      </a:cubicBezTo>
                      <a:cubicBezTo>
                        <a:pt x="40" y="61"/>
                        <a:pt x="37" y="62"/>
                        <a:pt x="34" y="62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43" y="54"/>
                        <a:pt x="51" y="48"/>
                        <a:pt x="54" y="39"/>
                      </a:cubicBezTo>
                      <a:cubicBezTo>
                        <a:pt x="57" y="28"/>
                        <a:pt x="51" y="16"/>
                        <a:pt x="40" y="13"/>
                      </a:cubicBezTo>
                      <a:cubicBezTo>
                        <a:pt x="38" y="12"/>
                        <a:pt x="36" y="12"/>
                        <a:pt x="34" y="12"/>
                      </a:cubicBezTo>
                      <a:lnTo>
                        <a:pt x="34" y="4"/>
                      </a:lnTo>
                      <a:close/>
                      <a:moveTo>
                        <a:pt x="16" y="11"/>
                      </a:move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8" y="5"/>
                        <a:pt x="31" y="4"/>
                        <a:pt x="34" y="4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25" y="12"/>
                        <a:pt x="16" y="18"/>
                        <a:pt x="13" y="27"/>
                      </a:cubicBezTo>
                      <a:cubicBezTo>
                        <a:pt x="10" y="38"/>
                        <a:pt x="16" y="50"/>
                        <a:pt x="27" y="53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4"/>
                        <a:pt x="32" y="54"/>
                        <a:pt x="34" y="54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3" y="62"/>
                        <a:pt x="32" y="62"/>
                        <a:pt x="30" y="62"/>
                      </a:cubicBezTo>
                      <a:cubicBezTo>
                        <a:pt x="29" y="66"/>
                        <a:pt x="29" y="66"/>
                        <a:pt x="29" y="66"/>
                      </a:cubicBezTo>
                      <a:cubicBezTo>
                        <a:pt x="19" y="63"/>
                        <a:pt x="19" y="63"/>
                        <a:pt x="19" y="63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17" y="57"/>
                        <a:pt x="14" y="54"/>
                        <a:pt x="11" y="51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6" y="42"/>
                        <a:pt x="6" y="42"/>
                        <a:pt x="6" y="42"/>
                      </a:cubicBezTo>
                      <a:cubicBezTo>
                        <a:pt x="5" y="38"/>
                        <a:pt x="5" y="34"/>
                        <a:pt x="5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10" y="16"/>
                        <a:pt x="13" y="13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78"/>
                <p:cNvSpPr>
                  <a:spLocks/>
                </p:cNvSpPr>
                <p:nvPr/>
              </p:nvSpPr>
              <p:spPr bwMode="auto">
                <a:xfrm>
                  <a:off x="5917185" y="2522422"/>
                  <a:ext cx="259787" cy="286747"/>
                </a:xfrm>
                <a:custGeom>
                  <a:avLst/>
                  <a:gdLst>
                    <a:gd name="T0" fmla="*/ 27 w 59"/>
                    <a:gd name="T1" fmla="*/ 65 h 65"/>
                    <a:gd name="T2" fmla="*/ 59 w 59"/>
                    <a:gd name="T3" fmla="*/ 33 h 65"/>
                    <a:gd name="T4" fmla="*/ 27 w 59"/>
                    <a:gd name="T5" fmla="*/ 0 h 65"/>
                    <a:gd name="T6" fmla="*/ 27 w 59"/>
                    <a:gd name="T7" fmla="*/ 0 h 65"/>
                    <a:gd name="T8" fmla="*/ 27 w 59"/>
                    <a:gd name="T9" fmla="*/ 23 h 65"/>
                    <a:gd name="T10" fmla="*/ 43 w 59"/>
                    <a:gd name="T11" fmla="*/ 16 h 65"/>
                    <a:gd name="T12" fmla="*/ 33 w 59"/>
                    <a:gd name="T13" fmla="*/ 39 h 65"/>
                    <a:gd name="T14" fmla="*/ 27 w 59"/>
                    <a:gd name="T15" fmla="*/ 42 h 65"/>
                    <a:gd name="T16" fmla="*/ 27 w 59"/>
                    <a:gd name="T17" fmla="*/ 65 h 65"/>
                    <a:gd name="T18" fmla="*/ 27 w 59"/>
                    <a:gd name="T19" fmla="*/ 0 h 65"/>
                    <a:gd name="T20" fmla="*/ 1 w 59"/>
                    <a:gd name="T21" fmla="*/ 12 h 65"/>
                    <a:gd name="T22" fmla="*/ 1 w 59"/>
                    <a:gd name="T23" fmla="*/ 18 h 65"/>
                    <a:gd name="T24" fmla="*/ 0 w 59"/>
                    <a:gd name="T25" fmla="*/ 51 h 65"/>
                    <a:gd name="T26" fmla="*/ 27 w 59"/>
                    <a:gd name="T27" fmla="*/ 65 h 65"/>
                    <a:gd name="T28" fmla="*/ 27 w 59"/>
                    <a:gd name="T29" fmla="*/ 42 h 65"/>
                    <a:gd name="T30" fmla="*/ 10 w 59"/>
                    <a:gd name="T31" fmla="*/ 49 h 65"/>
                    <a:gd name="T32" fmla="*/ 20 w 59"/>
                    <a:gd name="T33" fmla="*/ 26 h 65"/>
                    <a:gd name="T34" fmla="*/ 20 w 59"/>
                    <a:gd name="T35" fmla="*/ 26 h 65"/>
                    <a:gd name="T36" fmla="*/ 27 w 59"/>
                    <a:gd name="T37" fmla="*/ 23 h 65"/>
                    <a:gd name="T38" fmla="*/ 27 w 59"/>
                    <a:gd name="T3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" h="65">
                      <a:moveTo>
                        <a:pt x="27" y="65"/>
                      </a:moveTo>
                      <a:cubicBezTo>
                        <a:pt x="45" y="65"/>
                        <a:pt x="59" y="51"/>
                        <a:pt x="59" y="33"/>
                      </a:cubicBezTo>
                      <a:cubicBezTo>
                        <a:pt x="59" y="15"/>
                        <a:pt x="45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close/>
                      <a:moveTo>
                        <a:pt x="27" y="0"/>
                      </a:moveTo>
                      <a:cubicBezTo>
                        <a:pt x="16" y="0"/>
                        <a:pt x="7" y="5"/>
                        <a:pt x="1" y="12"/>
                      </a:cubicBezTo>
                      <a:cubicBezTo>
                        <a:pt x="1" y="14"/>
                        <a:pt x="1" y="16"/>
                        <a:pt x="1" y="18"/>
                      </a:cubicBezTo>
                      <a:cubicBezTo>
                        <a:pt x="1" y="29"/>
                        <a:pt x="1" y="40"/>
                        <a:pt x="0" y="51"/>
                      </a:cubicBezTo>
                      <a:cubicBezTo>
                        <a:pt x="6" y="60"/>
                        <a:pt x="15" y="65"/>
                        <a:pt x="27" y="65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79"/>
                <p:cNvSpPr>
                  <a:spLocks/>
                </p:cNvSpPr>
                <p:nvPr/>
              </p:nvSpPr>
              <p:spPr bwMode="auto">
                <a:xfrm>
                  <a:off x="4291063" y="1038447"/>
                  <a:ext cx="256111" cy="220574"/>
                </a:xfrm>
                <a:custGeom>
                  <a:avLst/>
                  <a:gdLst>
                    <a:gd name="T0" fmla="*/ 48 w 58"/>
                    <a:gd name="T1" fmla="*/ 38 h 50"/>
                    <a:gd name="T2" fmla="*/ 44 w 58"/>
                    <a:gd name="T3" fmla="*/ 8 h 50"/>
                    <a:gd name="T4" fmla="*/ 27 w 58"/>
                    <a:gd name="T5" fmla="*/ 0 h 50"/>
                    <a:gd name="T6" fmla="*/ 27 w 58"/>
                    <a:gd name="T7" fmla="*/ 20 h 50"/>
                    <a:gd name="T8" fmla="*/ 42 w 58"/>
                    <a:gd name="T9" fmla="*/ 20 h 50"/>
                    <a:gd name="T10" fmla="*/ 42 w 58"/>
                    <a:gd name="T11" fmla="*/ 30 h 50"/>
                    <a:gd name="T12" fmla="*/ 42 w 58"/>
                    <a:gd name="T13" fmla="*/ 30 h 50"/>
                    <a:gd name="T14" fmla="*/ 42 w 58"/>
                    <a:gd name="T15" fmla="*/ 30 h 50"/>
                    <a:gd name="T16" fmla="*/ 27 w 58"/>
                    <a:gd name="T17" fmla="*/ 30 h 50"/>
                    <a:gd name="T18" fmla="*/ 27 w 58"/>
                    <a:gd name="T19" fmla="*/ 50 h 50"/>
                    <a:gd name="T20" fmla="*/ 40 w 58"/>
                    <a:gd name="T21" fmla="*/ 46 h 50"/>
                    <a:gd name="T22" fmla="*/ 43 w 58"/>
                    <a:gd name="T23" fmla="*/ 49 h 50"/>
                    <a:gd name="T24" fmla="*/ 58 w 58"/>
                    <a:gd name="T25" fmla="*/ 48 h 50"/>
                    <a:gd name="T26" fmla="*/ 48 w 58"/>
                    <a:gd name="T27" fmla="*/ 38 h 50"/>
                    <a:gd name="T28" fmla="*/ 27 w 58"/>
                    <a:gd name="T29" fmla="*/ 0 h 50"/>
                    <a:gd name="T30" fmla="*/ 9 w 58"/>
                    <a:gd name="T31" fmla="*/ 8 h 50"/>
                    <a:gd name="T32" fmla="*/ 9 w 58"/>
                    <a:gd name="T33" fmla="*/ 43 h 50"/>
                    <a:gd name="T34" fmla="*/ 27 w 58"/>
                    <a:gd name="T35" fmla="*/ 50 h 50"/>
                    <a:gd name="T36" fmla="*/ 27 w 58"/>
                    <a:gd name="T37" fmla="*/ 30 h 50"/>
                    <a:gd name="T38" fmla="*/ 12 w 58"/>
                    <a:gd name="T39" fmla="*/ 30 h 50"/>
                    <a:gd name="T40" fmla="*/ 12 w 58"/>
                    <a:gd name="T41" fmla="*/ 20 h 50"/>
                    <a:gd name="T42" fmla="*/ 27 w 58"/>
                    <a:gd name="T43" fmla="*/ 20 h 50"/>
                    <a:gd name="T44" fmla="*/ 27 w 58"/>
                    <a:gd name="T4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50">
                      <a:moveTo>
                        <a:pt x="48" y="38"/>
                      </a:moveTo>
                      <a:cubicBezTo>
                        <a:pt x="54" y="29"/>
                        <a:pt x="53" y="16"/>
                        <a:pt x="44" y="8"/>
                      </a:cubicBezTo>
                      <a:cubicBezTo>
                        <a:pt x="40" y="3"/>
                        <a:pt x="33" y="0"/>
                        <a:pt x="27" y="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31" y="50"/>
                        <a:pt x="36" y="49"/>
                        <a:pt x="40" y="46"/>
                      </a:cubicBez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48" y="48"/>
                        <a:pt x="53" y="48"/>
                        <a:pt x="58" y="48"/>
                      </a:cubicBezTo>
                      <a:lnTo>
                        <a:pt x="48" y="38"/>
                      </a:lnTo>
                      <a:close/>
                      <a:moveTo>
                        <a:pt x="27" y="0"/>
                      </a:moveTo>
                      <a:cubicBezTo>
                        <a:pt x="21" y="0"/>
                        <a:pt x="14" y="3"/>
                        <a:pt x="9" y="8"/>
                      </a:cubicBezTo>
                      <a:cubicBezTo>
                        <a:pt x="0" y="17"/>
                        <a:pt x="0" y="33"/>
                        <a:pt x="9" y="43"/>
                      </a:cubicBezTo>
                      <a:cubicBezTo>
                        <a:pt x="14" y="47"/>
                        <a:pt x="21" y="50"/>
                        <a:pt x="27" y="5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Oval 80"/>
                <p:cNvSpPr>
                  <a:spLocks/>
                </p:cNvSpPr>
                <p:nvPr/>
              </p:nvSpPr>
              <p:spPr bwMode="auto">
                <a:xfrm>
                  <a:off x="5832632" y="3219682"/>
                  <a:ext cx="84553" cy="845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81"/>
                <p:cNvSpPr>
                  <a:spLocks/>
                </p:cNvSpPr>
                <p:nvPr/>
              </p:nvSpPr>
              <p:spPr bwMode="auto">
                <a:xfrm>
                  <a:off x="5797095" y="3180468"/>
                  <a:ext cx="159304" cy="234054"/>
                </a:xfrm>
                <a:custGeom>
                  <a:avLst/>
                  <a:gdLst>
                    <a:gd name="T0" fmla="*/ 36 w 36"/>
                    <a:gd name="T1" fmla="*/ 0 h 53"/>
                    <a:gd name="T2" fmla="*/ 18 w 36"/>
                    <a:gd name="T3" fmla="*/ 0 h 53"/>
                    <a:gd name="T4" fmla="*/ 18 w 36"/>
                    <a:gd name="T5" fmla="*/ 4 h 53"/>
                    <a:gd name="T6" fmla="*/ 18 w 36"/>
                    <a:gd name="T7" fmla="*/ 4 h 53"/>
                    <a:gd name="T8" fmla="*/ 32 w 36"/>
                    <a:gd name="T9" fmla="*/ 18 h 53"/>
                    <a:gd name="T10" fmla="*/ 18 w 36"/>
                    <a:gd name="T11" fmla="*/ 32 h 53"/>
                    <a:gd name="T12" fmla="*/ 18 w 36"/>
                    <a:gd name="T13" fmla="*/ 32 h 53"/>
                    <a:gd name="T14" fmla="*/ 18 w 36"/>
                    <a:gd name="T15" fmla="*/ 32 h 53"/>
                    <a:gd name="T16" fmla="*/ 18 w 36"/>
                    <a:gd name="T17" fmla="*/ 38 h 53"/>
                    <a:gd name="T18" fmla="*/ 18 w 36"/>
                    <a:gd name="T19" fmla="*/ 38 h 53"/>
                    <a:gd name="T20" fmla="*/ 22 w 36"/>
                    <a:gd name="T21" fmla="*/ 43 h 53"/>
                    <a:gd name="T22" fmla="*/ 18 w 36"/>
                    <a:gd name="T23" fmla="*/ 48 h 53"/>
                    <a:gd name="T24" fmla="*/ 18 w 36"/>
                    <a:gd name="T25" fmla="*/ 48 h 53"/>
                    <a:gd name="T26" fmla="*/ 18 w 36"/>
                    <a:gd name="T27" fmla="*/ 48 h 53"/>
                    <a:gd name="T28" fmla="*/ 18 w 36"/>
                    <a:gd name="T29" fmla="*/ 53 h 53"/>
                    <a:gd name="T30" fmla="*/ 36 w 36"/>
                    <a:gd name="T31" fmla="*/ 53 h 53"/>
                    <a:gd name="T32" fmla="*/ 36 w 36"/>
                    <a:gd name="T33" fmla="*/ 0 h 53"/>
                    <a:gd name="T34" fmla="*/ 18 w 36"/>
                    <a:gd name="T35" fmla="*/ 0 h 53"/>
                    <a:gd name="T36" fmla="*/ 0 w 36"/>
                    <a:gd name="T37" fmla="*/ 0 h 53"/>
                    <a:gd name="T38" fmla="*/ 0 w 36"/>
                    <a:gd name="T39" fmla="*/ 53 h 53"/>
                    <a:gd name="T40" fmla="*/ 18 w 36"/>
                    <a:gd name="T41" fmla="*/ 53 h 53"/>
                    <a:gd name="T42" fmla="*/ 18 w 36"/>
                    <a:gd name="T43" fmla="*/ 48 h 53"/>
                    <a:gd name="T44" fmla="*/ 13 w 36"/>
                    <a:gd name="T45" fmla="*/ 43 h 53"/>
                    <a:gd name="T46" fmla="*/ 18 w 36"/>
                    <a:gd name="T47" fmla="*/ 38 h 53"/>
                    <a:gd name="T48" fmla="*/ 18 w 36"/>
                    <a:gd name="T49" fmla="*/ 32 h 53"/>
                    <a:gd name="T50" fmla="*/ 4 w 36"/>
                    <a:gd name="T51" fmla="*/ 18 h 53"/>
                    <a:gd name="T52" fmla="*/ 18 w 36"/>
                    <a:gd name="T53" fmla="*/ 4 h 53"/>
                    <a:gd name="T54" fmla="*/ 18 w 36"/>
                    <a:gd name="T55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6" h="53">
                      <a:moveTo>
                        <a:pt x="36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5" y="4"/>
                        <a:pt x="32" y="11"/>
                        <a:pt x="32" y="18"/>
                      </a:cubicBezTo>
                      <a:cubicBezTo>
                        <a:pt x="32" y="26"/>
                        <a:pt x="25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20" y="38"/>
                        <a:pt x="22" y="40"/>
                        <a:pt x="22" y="43"/>
                      </a:cubicBezTo>
                      <a:cubicBezTo>
                        <a:pt x="22" y="46"/>
                        <a:pt x="20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lnTo>
                        <a:pt x="36" y="0"/>
                      </a:lnTo>
                      <a:close/>
                      <a:moveTo>
                        <a:pt x="1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5" y="48"/>
                        <a:pt x="13" y="46"/>
                        <a:pt x="13" y="43"/>
                      </a:cubicBezTo>
                      <a:cubicBezTo>
                        <a:pt x="13" y="40"/>
                        <a:pt x="15" y="38"/>
                        <a:pt x="18" y="38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0" y="32"/>
                        <a:pt x="4" y="26"/>
                        <a:pt x="4" y="18"/>
                      </a:cubicBezTo>
                      <a:cubicBezTo>
                        <a:pt x="4" y="11"/>
                        <a:pt x="10" y="4"/>
                        <a:pt x="18" y="4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82"/>
                <p:cNvSpPr>
                  <a:spLocks/>
                </p:cNvSpPr>
                <p:nvPr/>
              </p:nvSpPr>
              <p:spPr bwMode="auto">
                <a:xfrm>
                  <a:off x="5651271" y="3219682"/>
                  <a:ext cx="123767" cy="194841"/>
                </a:xfrm>
                <a:custGeom>
                  <a:avLst/>
                  <a:gdLst>
                    <a:gd name="T0" fmla="*/ 0 w 28"/>
                    <a:gd name="T1" fmla="*/ 44 h 44"/>
                    <a:gd name="T2" fmla="*/ 28 w 28"/>
                    <a:gd name="T3" fmla="*/ 44 h 44"/>
                    <a:gd name="T4" fmla="*/ 28 w 28"/>
                    <a:gd name="T5" fmla="*/ 0 h 44"/>
                    <a:gd name="T6" fmla="*/ 24 w 28"/>
                    <a:gd name="T7" fmla="*/ 8 h 44"/>
                    <a:gd name="T8" fmla="*/ 24 w 28"/>
                    <a:gd name="T9" fmla="*/ 9 h 44"/>
                    <a:gd name="T10" fmla="*/ 15 w 28"/>
                    <a:gd name="T11" fmla="*/ 22 h 44"/>
                    <a:gd name="T12" fmla="*/ 10 w 28"/>
                    <a:gd name="T13" fmla="*/ 29 h 44"/>
                    <a:gd name="T14" fmla="*/ 15 w 28"/>
                    <a:gd name="T15" fmla="*/ 34 h 44"/>
                    <a:gd name="T16" fmla="*/ 10 w 28"/>
                    <a:gd name="T17" fmla="*/ 39 h 44"/>
                    <a:gd name="T18" fmla="*/ 10 w 28"/>
                    <a:gd name="T19" fmla="*/ 39 h 44"/>
                    <a:gd name="T20" fmla="*/ 6 w 28"/>
                    <a:gd name="T21" fmla="*/ 36 h 44"/>
                    <a:gd name="T22" fmla="*/ 0 w 28"/>
                    <a:gd name="T2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44">
                      <a:moveTo>
                        <a:pt x="0" y="44"/>
                      </a:moveTo>
                      <a:cubicBezTo>
                        <a:pt x="28" y="44"/>
                        <a:pt x="28" y="44"/>
                        <a:pt x="28" y="4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3"/>
                        <a:pt x="25" y="5"/>
                        <a:pt x="24" y="8"/>
                      </a:cubicBezTo>
                      <a:cubicBezTo>
                        <a:pt x="24" y="8"/>
                        <a:pt x="24" y="9"/>
                        <a:pt x="24" y="9"/>
                      </a:cubicBezTo>
                      <a:cubicBezTo>
                        <a:pt x="24" y="15"/>
                        <a:pt x="20" y="20"/>
                        <a:pt x="15" y="22"/>
                      </a:cubicBezTo>
                      <a:cubicBezTo>
                        <a:pt x="13" y="25"/>
                        <a:pt x="12" y="27"/>
                        <a:pt x="10" y="29"/>
                      </a:cubicBezTo>
                      <a:cubicBezTo>
                        <a:pt x="13" y="30"/>
                        <a:pt x="15" y="32"/>
                        <a:pt x="15" y="34"/>
                      </a:cubicBezTo>
                      <a:cubicBezTo>
                        <a:pt x="15" y="37"/>
                        <a:pt x="12" y="39"/>
                        <a:pt x="10" y="39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8" y="39"/>
                        <a:pt x="6" y="38"/>
                        <a:pt x="6" y="36"/>
                      </a:cubicBezTo>
                      <a:cubicBezTo>
                        <a:pt x="4" y="39"/>
                        <a:pt x="2" y="41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83"/>
                <p:cNvSpPr>
                  <a:spLocks/>
                </p:cNvSpPr>
                <p:nvPr/>
              </p:nvSpPr>
              <p:spPr bwMode="auto">
                <a:xfrm>
                  <a:off x="5678230" y="1788400"/>
                  <a:ext cx="118865" cy="62496"/>
                </a:xfrm>
                <a:custGeom>
                  <a:avLst/>
                  <a:gdLst>
                    <a:gd name="T0" fmla="*/ 22 w 27"/>
                    <a:gd name="T1" fmla="*/ 9 h 14"/>
                    <a:gd name="T2" fmla="*/ 0 w 27"/>
                    <a:gd name="T3" fmla="*/ 9 h 14"/>
                    <a:gd name="T4" fmla="*/ 4 w 27"/>
                    <a:gd name="T5" fmla="*/ 14 h 14"/>
                    <a:gd name="T6" fmla="*/ 27 w 27"/>
                    <a:gd name="T7" fmla="*/ 14 h 14"/>
                    <a:gd name="T8" fmla="*/ 27 w 27"/>
                    <a:gd name="T9" fmla="*/ 0 h 14"/>
                    <a:gd name="T10" fmla="*/ 22 w 27"/>
                    <a:gd name="T11" fmla="*/ 0 h 14"/>
                    <a:gd name="T12" fmla="*/ 22 w 27"/>
                    <a:gd name="T13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2" y="9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3" y="12"/>
                        <a:pt x="4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lnTo>
                        <a:pt x="2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84"/>
                <p:cNvSpPr>
                  <a:spLocks/>
                </p:cNvSpPr>
                <p:nvPr/>
              </p:nvSpPr>
              <p:spPr bwMode="auto">
                <a:xfrm>
                  <a:off x="5585098" y="1603362"/>
                  <a:ext cx="181361" cy="207095"/>
                </a:xfrm>
                <a:custGeom>
                  <a:avLst/>
                  <a:gdLst>
                    <a:gd name="T0" fmla="*/ 5 w 41"/>
                    <a:gd name="T1" fmla="*/ 27 h 47"/>
                    <a:gd name="T2" fmla="*/ 5 w 41"/>
                    <a:gd name="T3" fmla="*/ 30 h 47"/>
                    <a:gd name="T4" fmla="*/ 18 w 41"/>
                    <a:gd name="T5" fmla="*/ 47 h 47"/>
                    <a:gd name="T6" fmla="*/ 33 w 41"/>
                    <a:gd name="T7" fmla="*/ 47 h 47"/>
                    <a:gd name="T8" fmla="*/ 33 w 41"/>
                    <a:gd name="T9" fmla="*/ 27 h 47"/>
                    <a:gd name="T10" fmla="*/ 41 w 41"/>
                    <a:gd name="T11" fmla="*/ 27 h 47"/>
                    <a:gd name="T12" fmla="*/ 19 w 41"/>
                    <a:gd name="T13" fmla="*/ 0 h 47"/>
                    <a:gd name="T14" fmla="*/ 0 w 41"/>
                    <a:gd name="T15" fmla="*/ 24 h 47"/>
                    <a:gd name="T16" fmla="*/ 3 w 41"/>
                    <a:gd name="T17" fmla="*/ 27 h 47"/>
                    <a:gd name="T18" fmla="*/ 5 w 41"/>
                    <a:gd name="T19" fmla="*/ 2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1" h="47">
                      <a:moveTo>
                        <a:pt x="5" y="27"/>
                      </a:move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10" y="35"/>
                        <a:pt x="14" y="41"/>
                        <a:pt x="18" y="47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" y="25"/>
                        <a:pt x="2" y="26"/>
                        <a:pt x="3" y="27"/>
                      </a:cubicBezTo>
                      <a:lnTo>
                        <a:pt x="5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: Shape 85"/>
                <p:cNvSpPr>
                  <a:spLocks/>
                </p:cNvSpPr>
                <p:nvPr/>
              </p:nvSpPr>
              <p:spPr bwMode="auto">
                <a:xfrm>
                  <a:off x="5907382" y="2084949"/>
                  <a:ext cx="225476" cy="357821"/>
                </a:xfrm>
                <a:custGeom>
                  <a:avLst/>
                  <a:gdLst>
                    <a:gd name="T0" fmla="*/ 51 w 51"/>
                    <a:gd name="T1" fmla="*/ 81 h 81"/>
                    <a:gd name="T2" fmla="*/ 45 w 51"/>
                    <a:gd name="T3" fmla="*/ 1 h 81"/>
                    <a:gd name="T4" fmla="*/ 40 w 51"/>
                    <a:gd name="T5" fmla="*/ 0 h 81"/>
                    <a:gd name="T6" fmla="*/ 45 w 51"/>
                    <a:gd name="T7" fmla="*/ 7 h 81"/>
                    <a:gd name="T8" fmla="*/ 45 w 51"/>
                    <a:gd name="T9" fmla="*/ 53 h 81"/>
                    <a:gd name="T10" fmla="*/ 40 w 51"/>
                    <a:gd name="T11" fmla="*/ 58 h 81"/>
                    <a:gd name="T12" fmla="*/ 45 w 51"/>
                    <a:gd name="T13" fmla="*/ 65 h 81"/>
                    <a:gd name="T14" fmla="*/ 40 w 51"/>
                    <a:gd name="T15" fmla="*/ 65 h 81"/>
                    <a:gd name="T16" fmla="*/ 45 w 51"/>
                    <a:gd name="T17" fmla="*/ 69 h 81"/>
                    <a:gd name="T18" fmla="*/ 45 w 51"/>
                    <a:gd name="T19" fmla="*/ 76 h 81"/>
                    <a:gd name="T20" fmla="*/ 40 w 51"/>
                    <a:gd name="T21" fmla="*/ 81 h 81"/>
                    <a:gd name="T22" fmla="*/ 35 w 51"/>
                    <a:gd name="T23" fmla="*/ 1 h 81"/>
                    <a:gd name="T24" fmla="*/ 25 w 51"/>
                    <a:gd name="T25" fmla="*/ 7 h 81"/>
                    <a:gd name="T26" fmla="*/ 40 w 51"/>
                    <a:gd name="T27" fmla="*/ 0 h 81"/>
                    <a:gd name="T28" fmla="*/ 25 w 51"/>
                    <a:gd name="T29" fmla="*/ 81 h 81"/>
                    <a:gd name="T30" fmla="*/ 40 w 51"/>
                    <a:gd name="T31" fmla="*/ 76 h 81"/>
                    <a:gd name="T32" fmla="*/ 35 w 51"/>
                    <a:gd name="T33" fmla="*/ 69 h 81"/>
                    <a:gd name="T34" fmla="*/ 40 w 51"/>
                    <a:gd name="T35" fmla="*/ 65 h 81"/>
                    <a:gd name="T36" fmla="*/ 35 w 51"/>
                    <a:gd name="T37" fmla="*/ 58 h 81"/>
                    <a:gd name="T38" fmla="*/ 40 w 51"/>
                    <a:gd name="T39" fmla="*/ 53 h 81"/>
                    <a:gd name="T40" fmla="*/ 25 w 51"/>
                    <a:gd name="T41" fmla="*/ 58 h 81"/>
                    <a:gd name="T42" fmla="*/ 30 w 51"/>
                    <a:gd name="T43" fmla="*/ 65 h 81"/>
                    <a:gd name="T44" fmla="*/ 25 w 51"/>
                    <a:gd name="T45" fmla="*/ 65 h 81"/>
                    <a:gd name="T46" fmla="*/ 30 w 51"/>
                    <a:gd name="T47" fmla="*/ 69 h 81"/>
                    <a:gd name="T48" fmla="*/ 30 w 51"/>
                    <a:gd name="T49" fmla="*/ 76 h 81"/>
                    <a:gd name="T50" fmla="*/ 25 w 51"/>
                    <a:gd name="T51" fmla="*/ 81 h 81"/>
                    <a:gd name="T52" fmla="*/ 10 w 51"/>
                    <a:gd name="T53" fmla="*/ 1 h 81"/>
                    <a:gd name="T54" fmla="*/ 25 w 51"/>
                    <a:gd name="T55" fmla="*/ 7 h 81"/>
                    <a:gd name="T56" fmla="*/ 10 w 51"/>
                    <a:gd name="T57" fmla="*/ 81 h 81"/>
                    <a:gd name="T58" fmla="*/ 25 w 51"/>
                    <a:gd name="T59" fmla="*/ 76 h 81"/>
                    <a:gd name="T60" fmla="*/ 20 w 51"/>
                    <a:gd name="T61" fmla="*/ 69 h 81"/>
                    <a:gd name="T62" fmla="*/ 25 w 51"/>
                    <a:gd name="T63" fmla="*/ 65 h 81"/>
                    <a:gd name="T64" fmla="*/ 20 w 51"/>
                    <a:gd name="T65" fmla="*/ 58 h 81"/>
                    <a:gd name="T66" fmla="*/ 25 w 51"/>
                    <a:gd name="T67" fmla="*/ 53 h 81"/>
                    <a:gd name="T68" fmla="*/ 10 w 51"/>
                    <a:gd name="T69" fmla="*/ 58 h 81"/>
                    <a:gd name="T70" fmla="*/ 15 w 51"/>
                    <a:gd name="T71" fmla="*/ 65 h 81"/>
                    <a:gd name="T72" fmla="*/ 10 w 51"/>
                    <a:gd name="T73" fmla="*/ 65 h 81"/>
                    <a:gd name="T74" fmla="*/ 15 w 51"/>
                    <a:gd name="T75" fmla="*/ 69 h 81"/>
                    <a:gd name="T76" fmla="*/ 15 w 51"/>
                    <a:gd name="T77" fmla="*/ 76 h 81"/>
                    <a:gd name="T78" fmla="*/ 10 w 51"/>
                    <a:gd name="T79" fmla="*/ 81 h 81"/>
                    <a:gd name="T80" fmla="*/ 0 w 51"/>
                    <a:gd name="T81" fmla="*/ 1 h 81"/>
                    <a:gd name="T82" fmla="*/ 1 w 51"/>
                    <a:gd name="T83" fmla="*/ 81 h 81"/>
                    <a:gd name="T84" fmla="*/ 10 w 51"/>
                    <a:gd name="T85" fmla="*/ 76 h 81"/>
                    <a:gd name="T86" fmla="*/ 5 w 51"/>
                    <a:gd name="T87" fmla="*/ 69 h 81"/>
                    <a:gd name="T88" fmla="*/ 10 w 51"/>
                    <a:gd name="T89" fmla="*/ 65 h 81"/>
                    <a:gd name="T90" fmla="*/ 5 w 51"/>
                    <a:gd name="T91" fmla="*/ 58 h 81"/>
                    <a:gd name="T92" fmla="*/ 10 w 51"/>
                    <a:gd name="T93" fmla="*/ 53 h 81"/>
                    <a:gd name="T94" fmla="*/ 5 w 51"/>
                    <a:gd name="T95" fmla="*/ 7 h 81"/>
                    <a:gd name="T96" fmla="*/ 10 w 51"/>
                    <a:gd name="T9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1" h="81">
                      <a:moveTo>
                        <a:pt x="40" y="81"/>
                      </a:moveTo>
                      <a:cubicBezTo>
                        <a:pt x="51" y="81"/>
                        <a:pt x="51" y="81"/>
                        <a:pt x="51" y="81"/>
                      </a:cubicBezTo>
                      <a:cubicBezTo>
                        <a:pt x="51" y="1"/>
                        <a:pt x="51" y="1"/>
                        <a:pt x="51" y="1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5" y="58"/>
                        <a:pt x="45" y="58"/>
                        <a:pt x="45" y="58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5" y="69"/>
                        <a:pt x="45" y="69"/>
                        <a:pt x="45" y="69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lnTo>
                        <a:pt x="40" y="81"/>
                      </a:lnTo>
                      <a:close/>
                      <a:moveTo>
                        <a:pt x="35" y="0"/>
                      </a:moveTo>
                      <a:cubicBezTo>
                        <a:pt x="35" y="1"/>
                        <a:pt x="35" y="1"/>
                        <a:pt x="3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  <a:moveTo>
                        <a:pt x="25" y="81"/>
                      </a:moveTo>
                      <a:cubicBezTo>
                        <a:pt x="40" y="81"/>
                        <a:pt x="40" y="81"/>
                        <a:pt x="40" y="81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cubicBezTo>
                        <a:pt x="35" y="76"/>
                        <a:pt x="35" y="76"/>
                        <a:pt x="35" y="76"/>
                      </a:cubicBezTo>
                      <a:cubicBezTo>
                        <a:pt x="35" y="69"/>
                        <a:pt x="35" y="69"/>
                        <a:pt x="35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30" y="69"/>
                        <a:pt x="30" y="69"/>
                        <a:pt x="30" y="69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lnTo>
                        <a:pt x="25" y="81"/>
                      </a:lnTo>
                      <a:close/>
                      <a:moveTo>
                        <a:pt x="25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1"/>
                        <a:pt x="25" y="1"/>
                        <a:pt x="25" y="1"/>
                      </a:cubicBezTo>
                      <a:close/>
                      <a:moveTo>
                        <a:pt x="10" y="81"/>
                      </a:moveTo>
                      <a:cubicBezTo>
                        <a:pt x="25" y="81"/>
                        <a:pt x="25" y="81"/>
                        <a:pt x="25" y="81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cubicBezTo>
                        <a:pt x="20" y="76"/>
                        <a:pt x="20" y="76"/>
                        <a:pt x="20" y="76"/>
                      </a:cubicBezTo>
                      <a:cubicBezTo>
                        <a:pt x="20" y="69"/>
                        <a:pt x="20" y="69"/>
                        <a:pt x="20" y="69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58"/>
                        <a:pt x="20" y="58"/>
                        <a:pt x="20" y="58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5" y="69"/>
                        <a:pt x="15" y="69"/>
                        <a:pt x="15" y="69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lnTo>
                        <a:pt x="10" y="81"/>
                      </a:lnTo>
                      <a:close/>
                      <a:moveTo>
                        <a:pt x="1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1" y="78"/>
                        <a:pt x="1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cubicBezTo>
                        <a:pt x="5" y="76"/>
                        <a:pt x="5" y="76"/>
                        <a:pt x="5" y="76"/>
                      </a:cubicBezTo>
                      <a:cubicBezTo>
                        <a:pt x="5" y="69"/>
                        <a:pt x="5" y="69"/>
                        <a:pt x="5" y="69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58"/>
                        <a:pt x="5" y="58"/>
                        <a:pt x="5" y="58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lnTo>
                        <a:pt x="1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: Shape 86"/>
                <p:cNvSpPr>
                  <a:spLocks/>
                </p:cNvSpPr>
                <p:nvPr/>
              </p:nvSpPr>
              <p:spPr bwMode="auto">
                <a:xfrm>
                  <a:off x="5205220" y="1330095"/>
                  <a:ext cx="142148" cy="61271"/>
                </a:xfrm>
                <a:custGeom>
                  <a:avLst/>
                  <a:gdLst>
                    <a:gd name="T0" fmla="*/ 0 w 116"/>
                    <a:gd name="T1" fmla="*/ 28 h 50"/>
                    <a:gd name="T2" fmla="*/ 44 w 116"/>
                    <a:gd name="T3" fmla="*/ 50 h 50"/>
                    <a:gd name="T4" fmla="*/ 116 w 116"/>
                    <a:gd name="T5" fmla="*/ 50 h 50"/>
                    <a:gd name="T6" fmla="*/ 15 w 116"/>
                    <a:gd name="T7" fmla="*/ 0 h 50"/>
                    <a:gd name="T8" fmla="*/ 0 w 116"/>
                    <a:gd name="T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50">
                      <a:moveTo>
                        <a:pt x="0" y="28"/>
                      </a:moveTo>
                      <a:lnTo>
                        <a:pt x="44" y="50"/>
                      </a:lnTo>
                      <a:lnTo>
                        <a:pt x="116" y="50"/>
                      </a:lnTo>
                      <a:lnTo>
                        <a:pt x="15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87"/>
                <p:cNvSpPr>
                  <a:spLocks/>
                </p:cNvSpPr>
                <p:nvPr/>
              </p:nvSpPr>
              <p:spPr bwMode="auto">
                <a:xfrm>
                  <a:off x="5205220" y="1399944"/>
                  <a:ext cx="349243" cy="176459"/>
                </a:xfrm>
                <a:custGeom>
                  <a:avLst/>
                  <a:gdLst>
                    <a:gd name="T0" fmla="*/ 56 w 79"/>
                    <a:gd name="T1" fmla="*/ 40 h 40"/>
                    <a:gd name="T2" fmla="*/ 64 w 79"/>
                    <a:gd name="T3" fmla="*/ 40 h 40"/>
                    <a:gd name="T4" fmla="*/ 64 w 79"/>
                    <a:gd name="T5" fmla="*/ 32 h 40"/>
                    <a:gd name="T6" fmla="*/ 79 w 79"/>
                    <a:gd name="T7" fmla="*/ 32 h 40"/>
                    <a:gd name="T8" fmla="*/ 79 w 79"/>
                    <a:gd name="T9" fmla="*/ 8 h 40"/>
                    <a:gd name="T10" fmla="*/ 64 w 79"/>
                    <a:gd name="T11" fmla="*/ 8 h 40"/>
                    <a:gd name="T12" fmla="*/ 64 w 79"/>
                    <a:gd name="T13" fmla="*/ 0 h 40"/>
                    <a:gd name="T14" fmla="*/ 37 w 79"/>
                    <a:gd name="T15" fmla="*/ 0 h 40"/>
                    <a:gd name="T16" fmla="*/ 17 w 79"/>
                    <a:gd name="T17" fmla="*/ 0 h 40"/>
                    <a:gd name="T18" fmla="*/ 0 w 79"/>
                    <a:gd name="T19" fmla="*/ 0 h 40"/>
                    <a:gd name="T20" fmla="*/ 0 w 79"/>
                    <a:gd name="T21" fmla="*/ 2 h 40"/>
                    <a:gd name="T22" fmla="*/ 24 w 79"/>
                    <a:gd name="T23" fmla="*/ 16 h 40"/>
                    <a:gd name="T24" fmla="*/ 48 w 79"/>
                    <a:gd name="T25" fmla="*/ 16 h 40"/>
                    <a:gd name="T26" fmla="*/ 48 w 79"/>
                    <a:gd name="T27" fmla="*/ 25 h 40"/>
                    <a:gd name="T28" fmla="*/ 36 w 79"/>
                    <a:gd name="T29" fmla="*/ 25 h 40"/>
                    <a:gd name="T30" fmla="*/ 56 w 79"/>
                    <a:gd name="T3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9" h="40">
                      <a:moveTo>
                        <a:pt x="56" y="40"/>
                      </a:moveTo>
                      <a:cubicBezTo>
                        <a:pt x="64" y="40"/>
                        <a:pt x="64" y="40"/>
                        <a:pt x="64" y="40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79" y="32"/>
                        <a:pt x="79" y="32"/>
                        <a:pt x="79" y="32"/>
                      </a:cubicBezTo>
                      <a:cubicBezTo>
                        <a:pt x="79" y="8"/>
                        <a:pt x="79" y="8"/>
                        <a:pt x="79" y="8"/>
                      </a:cubicBezTo>
                      <a:cubicBezTo>
                        <a:pt x="64" y="8"/>
                        <a:pt x="64" y="8"/>
                        <a:pt x="64" y="8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" y="6"/>
                        <a:pt x="16" y="11"/>
                        <a:pt x="24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36" y="25"/>
                        <a:pt x="36" y="25"/>
                        <a:pt x="36" y="25"/>
                      </a:cubicBezTo>
                      <a:cubicBezTo>
                        <a:pt x="43" y="30"/>
                        <a:pt x="50" y="35"/>
                        <a:pt x="5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88"/>
                <p:cNvSpPr>
                  <a:spLocks/>
                </p:cNvSpPr>
                <p:nvPr/>
              </p:nvSpPr>
              <p:spPr bwMode="auto">
                <a:xfrm>
                  <a:off x="4304542" y="4067667"/>
                  <a:ext cx="296550" cy="79652"/>
                </a:xfrm>
                <a:custGeom>
                  <a:avLst/>
                  <a:gdLst>
                    <a:gd name="T0" fmla="*/ 33 w 242"/>
                    <a:gd name="T1" fmla="*/ 65 h 65"/>
                    <a:gd name="T2" fmla="*/ 36 w 242"/>
                    <a:gd name="T3" fmla="*/ 65 h 65"/>
                    <a:gd name="T4" fmla="*/ 202 w 242"/>
                    <a:gd name="T5" fmla="*/ 65 h 65"/>
                    <a:gd name="T6" fmla="*/ 206 w 242"/>
                    <a:gd name="T7" fmla="*/ 65 h 65"/>
                    <a:gd name="T8" fmla="*/ 242 w 242"/>
                    <a:gd name="T9" fmla="*/ 0 h 65"/>
                    <a:gd name="T10" fmla="*/ 238 w 242"/>
                    <a:gd name="T11" fmla="*/ 0 h 65"/>
                    <a:gd name="T12" fmla="*/ 206 w 242"/>
                    <a:gd name="T13" fmla="*/ 0 h 65"/>
                    <a:gd name="T14" fmla="*/ 177 w 242"/>
                    <a:gd name="T15" fmla="*/ 0 h 65"/>
                    <a:gd name="T16" fmla="*/ 65 w 242"/>
                    <a:gd name="T17" fmla="*/ 0 h 65"/>
                    <a:gd name="T18" fmla="*/ 36 w 242"/>
                    <a:gd name="T19" fmla="*/ 0 h 65"/>
                    <a:gd name="T20" fmla="*/ 0 w 242"/>
                    <a:gd name="T21" fmla="*/ 0 h 65"/>
                    <a:gd name="T22" fmla="*/ 33 w 242"/>
                    <a:gd name="T23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2" h="65">
                      <a:moveTo>
                        <a:pt x="33" y="65"/>
                      </a:moveTo>
                      <a:lnTo>
                        <a:pt x="36" y="65"/>
                      </a:lnTo>
                      <a:lnTo>
                        <a:pt x="202" y="65"/>
                      </a:lnTo>
                      <a:lnTo>
                        <a:pt x="206" y="65"/>
                      </a:lnTo>
                      <a:lnTo>
                        <a:pt x="242" y="0"/>
                      </a:lnTo>
                      <a:lnTo>
                        <a:pt x="238" y="0"/>
                      </a:lnTo>
                      <a:lnTo>
                        <a:pt x="206" y="0"/>
                      </a:lnTo>
                      <a:lnTo>
                        <a:pt x="177" y="0"/>
                      </a:lnTo>
                      <a:lnTo>
                        <a:pt x="65" y="0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33" y="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: Shape 89"/>
                <p:cNvSpPr>
                  <a:spLocks/>
                </p:cNvSpPr>
                <p:nvPr/>
              </p:nvSpPr>
              <p:spPr bwMode="auto">
                <a:xfrm>
                  <a:off x="4300866" y="4086048"/>
                  <a:ext cx="295324" cy="140922"/>
                </a:xfrm>
                <a:custGeom>
                  <a:avLst/>
                  <a:gdLst>
                    <a:gd name="T0" fmla="*/ 0 w 67"/>
                    <a:gd name="T1" fmla="*/ 32 h 32"/>
                    <a:gd name="T2" fmla="*/ 67 w 67"/>
                    <a:gd name="T3" fmla="*/ 32 h 32"/>
                    <a:gd name="T4" fmla="*/ 67 w 67"/>
                    <a:gd name="T5" fmla="*/ 0 h 32"/>
                    <a:gd name="T6" fmla="*/ 60 w 67"/>
                    <a:gd name="T7" fmla="*/ 15 h 32"/>
                    <a:gd name="T8" fmla="*/ 59 w 67"/>
                    <a:gd name="T9" fmla="*/ 16 h 32"/>
                    <a:gd name="T10" fmla="*/ 58 w 67"/>
                    <a:gd name="T11" fmla="*/ 16 h 32"/>
                    <a:gd name="T12" fmla="*/ 56 w 67"/>
                    <a:gd name="T13" fmla="*/ 16 h 32"/>
                    <a:gd name="T14" fmla="*/ 39 w 67"/>
                    <a:gd name="T15" fmla="*/ 16 h 32"/>
                    <a:gd name="T16" fmla="*/ 39 w 67"/>
                    <a:gd name="T17" fmla="*/ 17 h 32"/>
                    <a:gd name="T18" fmla="*/ 39 w 67"/>
                    <a:gd name="T19" fmla="*/ 20 h 32"/>
                    <a:gd name="T20" fmla="*/ 34 w 67"/>
                    <a:gd name="T21" fmla="*/ 22 h 32"/>
                    <a:gd name="T22" fmla="*/ 30 w 67"/>
                    <a:gd name="T23" fmla="*/ 20 h 32"/>
                    <a:gd name="T24" fmla="*/ 29 w 67"/>
                    <a:gd name="T25" fmla="*/ 17 h 32"/>
                    <a:gd name="T26" fmla="*/ 29 w 67"/>
                    <a:gd name="T27" fmla="*/ 16 h 32"/>
                    <a:gd name="T28" fmla="*/ 12 w 67"/>
                    <a:gd name="T29" fmla="*/ 16 h 32"/>
                    <a:gd name="T30" fmla="*/ 10 w 67"/>
                    <a:gd name="T31" fmla="*/ 16 h 32"/>
                    <a:gd name="T32" fmla="*/ 9 w 67"/>
                    <a:gd name="T33" fmla="*/ 16 h 32"/>
                    <a:gd name="T34" fmla="*/ 8 w 67"/>
                    <a:gd name="T35" fmla="*/ 15 h 32"/>
                    <a:gd name="T36" fmla="*/ 0 w 67"/>
                    <a:gd name="T37" fmla="*/ 1 h 32"/>
                    <a:gd name="T38" fmla="*/ 0 w 67"/>
                    <a:gd name="T3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7" h="32">
                      <a:moveTo>
                        <a:pt x="0" y="32"/>
                      </a:moveTo>
                      <a:cubicBezTo>
                        <a:pt x="67" y="32"/>
                        <a:pt x="67" y="32"/>
                        <a:pt x="67" y="3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7"/>
                        <a:pt x="39" y="17"/>
                      </a:cubicBezTo>
                      <a:cubicBezTo>
                        <a:pt x="39" y="18"/>
                        <a:pt x="39" y="19"/>
                        <a:pt x="39" y="20"/>
                      </a:cubicBezTo>
                      <a:cubicBezTo>
                        <a:pt x="38" y="21"/>
                        <a:pt x="36" y="22"/>
                        <a:pt x="34" y="22"/>
                      </a:cubicBezTo>
                      <a:cubicBezTo>
                        <a:pt x="32" y="22"/>
                        <a:pt x="31" y="21"/>
                        <a:pt x="30" y="20"/>
                      </a:cubicBezTo>
                      <a:cubicBezTo>
                        <a:pt x="29" y="19"/>
                        <a:pt x="29" y="18"/>
                        <a:pt x="29" y="17"/>
                      </a:cubicBezTo>
                      <a:cubicBezTo>
                        <a:pt x="29" y="17"/>
                        <a:pt x="29" y="16"/>
                        <a:pt x="29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: Shape 90"/>
                <p:cNvSpPr>
                  <a:spLocks/>
                </p:cNvSpPr>
                <p:nvPr/>
              </p:nvSpPr>
              <p:spPr bwMode="auto">
                <a:xfrm>
                  <a:off x="4348657" y="3962282"/>
                  <a:ext cx="208320" cy="96808"/>
                </a:xfrm>
                <a:custGeom>
                  <a:avLst/>
                  <a:gdLst>
                    <a:gd name="T0" fmla="*/ 47 w 47"/>
                    <a:gd name="T1" fmla="*/ 22 h 22"/>
                    <a:gd name="T2" fmla="*/ 47 w 47"/>
                    <a:gd name="T3" fmla="*/ 10 h 22"/>
                    <a:gd name="T4" fmla="*/ 38 w 47"/>
                    <a:gd name="T5" fmla="*/ 0 h 22"/>
                    <a:gd name="T6" fmla="*/ 9 w 47"/>
                    <a:gd name="T7" fmla="*/ 0 h 22"/>
                    <a:gd name="T8" fmla="*/ 0 w 47"/>
                    <a:gd name="T9" fmla="*/ 10 h 22"/>
                    <a:gd name="T10" fmla="*/ 0 w 47"/>
                    <a:gd name="T11" fmla="*/ 22 h 22"/>
                    <a:gd name="T12" fmla="*/ 8 w 47"/>
                    <a:gd name="T13" fmla="*/ 22 h 22"/>
                    <a:gd name="T14" fmla="*/ 8 w 47"/>
                    <a:gd name="T15" fmla="*/ 10 h 22"/>
                    <a:gd name="T16" fmla="*/ 9 w 47"/>
                    <a:gd name="T17" fmla="*/ 8 h 22"/>
                    <a:gd name="T18" fmla="*/ 38 w 47"/>
                    <a:gd name="T19" fmla="*/ 8 h 22"/>
                    <a:gd name="T20" fmla="*/ 39 w 47"/>
                    <a:gd name="T21" fmla="*/ 10 h 22"/>
                    <a:gd name="T22" fmla="*/ 39 w 47"/>
                    <a:gd name="T23" fmla="*/ 22 h 22"/>
                    <a:gd name="T24" fmla="*/ 47 w 47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" h="22">
                      <a:moveTo>
                        <a:pt x="47" y="22"/>
                      </a:move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5"/>
                        <a:pt x="43" y="0"/>
                        <a:pt x="3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9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9" y="9"/>
                        <a:pt x="39" y="10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lnTo>
                        <a:pt x="47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: Shape 91"/>
                <p:cNvSpPr>
                  <a:spLocks/>
                </p:cNvSpPr>
                <p:nvPr/>
              </p:nvSpPr>
              <p:spPr bwMode="auto">
                <a:xfrm>
                  <a:off x="3519053" y="1250443"/>
                  <a:ext cx="308804" cy="308804"/>
                </a:xfrm>
                <a:custGeom>
                  <a:avLst/>
                  <a:gdLst>
                    <a:gd name="T0" fmla="*/ 35 w 70"/>
                    <a:gd name="T1" fmla="*/ 70 h 70"/>
                    <a:gd name="T2" fmla="*/ 46 w 70"/>
                    <a:gd name="T3" fmla="*/ 68 h 70"/>
                    <a:gd name="T4" fmla="*/ 63 w 70"/>
                    <a:gd name="T5" fmla="*/ 55 h 70"/>
                    <a:gd name="T6" fmla="*/ 70 w 70"/>
                    <a:gd name="T7" fmla="*/ 35 h 70"/>
                    <a:gd name="T8" fmla="*/ 35 w 70"/>
                    <a:gd name="T9" fmla="*/ 0 h 70"/>
                    <a:gd name="T10" fmla="*/ 35 w 70"/>
                    <a:gd name="T11" fmla="*/ 24 h 70"/>
                    <a:gd name="T12" fmla="*/ 45 w 70"/>
                    <a:gd name="T13" fmla="*/ 35 h 70"/>
                    <a:gd name="T14" fmla="*/ 35 w 70"/>
                    <a:gd name="T15" fmla="*/ 45 h 70"/>
                    <a:gd name="T16" fmla="*/ 35 w 70"/>
                    <a:gd name="T17" fmla="*/ 70 h 70"/>
                    <a:gd name="T18" fmla="*/ 35 w 70"/>
                    <a:gd name="T19" fmla="*/ 0 h 70"/>
                    <a:gd name="T20" fmla="*/ 0 w 70"/>
                    <a:gd name="T21" fmla="*/ 35 h 70"/>
                    <a:gd name="T22" fmla="*/ 35 w 70"/>
                    <a:gd name="T23" fmla="*/ 70 h 70"/>
                    <a:gd name="T24" fmla="*/ 35 w 70"/>
                    <a:gd name="T25" fmla="*/ 70 h 70"/>
                    <a:gd name="T26" fmla="*/ 35 w 70"/>
                    <a:gd name="T27" fmla="*/ 45 h 70"/>
                    <a:gd name="T28" fmla="*/ 35 w 70"/>
                    <a:gd name="T29" fmla="*/ 45 h 70"/>
                    <a:gd name="T30" fmla="*/ 35 w 70"/>
                    <a:gd name="T31" fmla="*/ 45 h 70"/>
                    <a:gd name="T32" fmla="*/ 25 w 70"/>
                    <a:gd name="T33" fmla="*/ 35 h 70"/>
                    <a:gd name="T34" fmla="*/ 35 w 70"/>
                    <a:gd name="T35" fmla="*/ 24 h 70"/>
                    <a:gd name="T36" fmla="*/ 35 w 70"/>
                    <a:gd name="T37" fmla="*/ 24 h 70"/>
                    <a:gd name="T38" fmla="*/ 35 w 70"/>
                    <a:gd name="T3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70">
                      <a:moveTo>
                        <a:pt x="35" y="70"/>
                      </a:moveTo>
                      <a:cubicBezTo>
                        <a:pt x="39" y="70"/>
                        <a:pt x="43" y="69"/>
                        <a:pt x="46" y="68"/>
                      </a:cubicBezTo>
                      <a:cubicBezTo>
                        <a:pt x="52" y="63"/>
                        <a:pt x="57" y="59"/>
                        <a:pt x="63" y="55"/>
                      </a:cubicBezTo>
                      <a:cubicBezTo>
                        <a:pt x="67" y="49"/>
                        <a:pt x="70" y="42"/>
                        <a:pt x="70" y="35"/>
                      </a:cubicBezTo>
                      <a:cubicBezTo>
                        <a:pt x="70" y="15"/>
                        <a:pt x="54" y="0"/>
                        <a:pt x="35" y="0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40" y="24"/>
                        <a:pt x="45" y="29"/>
                        <a:pt x="45" y="35"/>
                      </a:cubicBezTo>
                      <a:cubicBezTo>
                        <a:pt x="45" y="40"/>
                        <a:pt x="40" y="45"/>
                        <a:pt x="35" y="45"/>
                      </a:cubicBezTo>
                      <a:lnTo>
                        <a:pt x="35" y="70"/>
                      </a:lnTo>
                      <a:close/>
                      <a:moveTo>
                        <a:pt x="35" y="0"/>
                      </a:moveTo>
                      <a:cubicBezTo>
                        <a:pt x="15" y="0"/>
                        <a:pt x="0" y="15"/>
                        <a:pt x="0" y="35"/>
                      </a:cubicBezTo>
                      <a:cubicBezTo>
                        <a:pt x="0" y="54"/>
                        <a:pt x="15" y="70"/>
                        <a:pt x="35" y="70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29" y="45"/>
                        <a:pt x="25" y="40"/>
                        <a:pt x="25" y="35"/>
                      </a:cubicBezTo>
                      <a:cubicBezTo>
                        <a:pt x="25" y="29"/>
                        <a:pt x="29" y="24"/>
                        <a:pt x="35" y="24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: Shape 92"/>
                <p:cNvSpPr>
                  <a:spLocks/>
                </p:cNvSpPr>
                <p:nvPr/>
              </p:nvSpPr>
              <p:spPr bwMode="auto">
                <a:xfrm>
                  <a:off x="3376905" y="1625420"/>
                  <a:ext cx="257337" cy="216898"/>
                </a:xfrm>
                <a:custGeom>
                  <a:avLst/>
                  <a:gdLst>
                    <a:gd name="T0" fmla="*/ 15 w 58"/>
                    <a:gd name="T1" fmla="*/ 49 h 49"/>
                    <a:gd name="T2" fmla="*/ 17 w 58"/>
                    <a:gd name="T3" fmla="*/ 49 h 49"/>
                    <a:gd name="T4" fmla="*/ 21 w 58"/>
                    <a:gd name="T5" fmla="*/ 43 h 49"/>
                    <a:gd name="T6" fmla="*/ 15 w 58"/>
                    <a:gd name="T7" fmla="*/ 43 h 49"/>
                    <a:gd name="T8" fmla="*/ 15 w 58"/>
                    <a:gd name="T9" fmla="*/ 49 h 49"/>
                    <a:gd name="T10" fmla="*/ 15 w 58"/>
                    <a:gd name="T11" fmla="*/ 31 h 49"/>
                    <a:gd name="T12" fmla="*/ 19 w 58"/>
                    <a:gd name="T13" fmla="*/ 25 h 49"/>
                    <a:gd name="T14" fmla="*/ 27 w 58"/>
                    <a:gd name="T15" fmla="*/ 36 h 49"/>
                    <a:gd name="T16" fmla="*/ 35 w 58"/>
                    <a:gd name="T17" fmla="*/ 26 h 49"/>
                    <a:gd name="T18" fmla="*/ 41 w 58"/>
                    <a:gd name="T19" fmla="*/ 16 h 49"/>
                    <a:gd name="T20" fmla="*/ 41 w 58"/>
                    <a:gd name="T21" fmla="*/ 16 h 49"/>
                    <a:gd name="T22" fmla="*/ 42 w 58"/>
                    <a:gd name="T23" fmla="*/ 17 h 49"/>
                    <a:gd name="T24" fmla="*/ 58 w 58"/>
                    <a:gd name="T25" fmla="*/ 0 h 49"/>
                    <a:gd name="T26" fmla="*/ 15 w 58"/>
                    <a:gd name="T27" fmla="*/ 0 h 49"/>
                    <a:gd name="T28" fmla="*/ 15 w 58"/>
                    <a:gd name="T29" fmla="*/ 7 h 49"/>
                    <a:gd name="T30" fmla="*/ 20 w 58"/>
                    <a:gd name="T31" fmla="*/ 12 h 49"/>
                    <a:gd name="T32" fmla="*/ 15 w 58"/>
                    <a:gd name="T33" fmla="*/ 17 h 49"/>
                    <a:gd name="T34" fmla="*/ 15 w 58"/>
                    <a:gd name="T35" fmla="*/ 31 h 49"/>
                    <a:gd name="T36" fmla="*/ 0 w 58"/>
                    <a:gd name="T37" fmla="*/ 49 h 49"/>
                    <a:gd name="T38" fmla="*/ 15 w 58"/>
                    <a:gd name="T39" fmla="*/ 49 h 49"/>
                    <a:gd name="T40" fmla="*/ 15 w 58"/>
                    <a:gd name="T41" fmla="*/ 43 h 49"/>
                    <a:gd name="T42" fmla="*/ 5 w 58"/>
                    <a:gd name="T43" fmla="*/ 43 h 49"/>
                    <a:gd name="T44" fmla="*/ 5 w 58"/>
                    <a:gd name="T45" fmla="*/ 43 h 49"/>
                    <a:gd name="T46" fmla="*/ 15 w 58"/>
                    <a:gd name="T47" fmla="*/ 31 h 49"/>
                    <a:gd name="T48" fmla="*/ 15 w 58"/>
                    <a:gd name="T49" fmla="*/ 17 h 49"/>
                    <a:gd name="T50" fmla="*/ 15 w 58"/>
                    <a:gd name="T51" fmla="*/ 17 h 49"/>
                    <a:gd name="T52" fmla="*/ 9 w 58"/>
                    <a:gd name="T53" fmla="*/ 12 h 49"/>
                    <a:gd name="T54" fmla="*/ 15 w 58"/>
                    <a:gd name="T55" fmla="*/ 7 h 49"/>
                    <a:gd name="T56" fmla="*/ 15 w 58"/>
                    <a:gd name="T57" fmla="*/ 7 h 49"/>
                    <a:gd name="T58" fmla="*/ 15 w 58"/>
                    <a:gd name="T59" fmla="*/ 7 h 49"/>
                    <a:gd name="T60" fmla="*/ 15 w 58"/>
                    <a:gd name="T61" fmla="*/ 0 h 49"/>
                    <a:gd name="T62" fmla="*/ 0 w 58"/>
                    <a:gd name="T63" fmla="*/ 0 h 49"/>
                    <a:gd name="T64" fmla="*/ 0 w 58"/>
                    <a:gd name="T6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8" h="49">
                      <a:moveTo>
                        <a:pt x="15" y="49"/>
                      </a:move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8" y="47"/>
                        <a:pt x="20" y="45"/>
                        <a:pt x="21" y="43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lose/>
                      <a:moveTo>
                        <a:pt x="15" y="31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29" y="32"/>
                        <a:pt x="32" y="29"/>
                        <a:pt x="35" y="2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7" y="11"/>
                        <a:pt x="53" y="6"/>
                        <a:pt x="5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8" y="7"/>
                        <a:pt x="20" y="9"/>
                        <a:pt x="20" y="12"/>
                      </a:cubicBezTo>
                      <a:cubicBezTo>
                        <a:pt x="20" y="15"/>
                        <a:pt x="18" y="17"/>
                        <a:pt x="15" y="17"/>
                      </a:cubicBezTo>
                      <a:lnTo>
                        <a:pt x="15" y="31"/>
                      </a:lnTo>
                      <a:close/>
                      <a:moveTo>
                        <a:pt x="0" y="49"/>
                      </a:move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2" y="17"/>
                        <a:pt x="9" y="15"/>
                        <a:pt x="9" y="12"/>
                      </a:cubicBezTo>
                      <a:cubicBezTo>
                        <a:pt x="9" y="9"/>
                        <a:pt x="12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: Shape 93"/>
                <p:cNvSpPr>
                  <a:spLocks/>
                </p:cNvSpPr>
                <p:nvPr/>
              </p:nvSpPr>
              <p:spPr bwMode="auto">
                <a:xfrm>
                  <a:off x="3946722" y="1143832"/>
                  <a:ext cx="164205" cy="234054"/>
                </a:xfrm>
                <a:custGeom>
                  <a:avLst/>
                  <a:gdLst>
                    <a:gd name="T0" fmla="*/ 37 w 37"/>
                    <a:gd name="T1" fmla="*/ 35 h 53"/>
                    <a:gd name="T2" fmla="*/ 37 w 37"/>
                    <a:gd name="T3" fmla="*/ 0 h 53"/>
                    <a:gd name="T4" fmla="*/ 19 w 37"/>
                    <a:gd name="T5" fmla="*/ 0 h 53"/>
                    <a:gd name="T6" fmla="*/ 0 w 37"/>
                    <a:gd name="T7" fmla="*/ 49 h 53"/>
                    <a:gd name="T8" fmla="*/ 10 w 37"/>
                    <a:gd name="T9" fmla="*/ 53 h 53"/>
                    <a:gd name="T10" fmla="*/ 34 w 37"/>
                    <a:gd name="T11" fmla="*/ 43 h 53"/>
                    <a:gd name="T12" fmla="*/ 37 w 37"/>
                    <a:gd name="T13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53">
                      <a:moveTo>
                        <a:pt x="37" y="35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8" y="50"/>
                        <a:pt x="26" y="46"/>
                        <a:pt x="34" y="43"/>
                      </a:cubicBezTo>
                      <a:lnTo>
                        <a:pt x="37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: Shape 94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30635" cy="84553"/>
                </a:xfrm>
                <a:custGeom>
                  <a:avLst/>
                  <a:gdLst>
                    <a:gd name="T0" fmla="*/ 0 w 7"/>
                    <a:gd name="T1" fmla="*/ 19 h 19"/>
                    <a:gd name="T2" fmla="*/ 6 w 7"/>
                    <a:gd name="T3" fmla="*/ 0 h 19"/>
                    <a:gd name="T4" fmla="*/ 7 w 7"/>
                    <a:gd name="T5" fmla="*/ 0 h 19"/>
                    <a:gd name="T6" fmla="*/ 0 w 7"/>
                    <a:gd name="T7" fmla="*/ 0 h 19"/>
                    <a:gd name="T8" fmla="*/ 0 w 7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9">
                      <a:moveTo>
                        <a:pt x="0" y="19"/>
                      </a:moveTo>
                      <a:cubicBezTo>
                        <a:pt x="6" y="15"/>
                        <a:pt x="6" y="7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95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136021" cy="181361"/>
                </a:xfrm>
                <a:custGeom>
                  <a:avLst/>
                  <a:gdLst>
                    <a:gd name="T0" fmla="*/ 9 w 31"/>
                    <a:gd name="T1" fmla="*/ 0 h 41"/>
                    <a:gd name="T2" fmla="*/ 9 w 31"/>
                    <a:gd name="T3" fmla="*/ 0 h 41"/>
                    <a:gd name="T4" fmla="*/ 0 w 31"/>
                    <a:gd name="T5" fmla="*/ 21 h 41"/>
                    <a:gd name="T6" fmla="*/ 0 w 31"/>
                    <a:gd name="T7" fmla="*/ 35 h 41"/>
                    <a:gd name="T8" fmla="*/ 2 w 31"/>
                    <a:gd name="T9" fmla="*/ 41 h 41"/>
                    <a:gd name="T10" fmla="*/ 31 w 31"/>
                    <a:gd name="T11" fmla="*/ 32 h 41"/>
                    <a:gd name="T12" fmla="*/ 18 w 31"/>
                    <a:gd name="T13" fmla="*/ 0 h 41"/>
                    <a:gd name="T14" fmla="*/ 9 w 31"/>
                    <a:gd name="T1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41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8"/>
                        <a:pt x="8" y="18"/>
                        <a:pt x="0" y="2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11" y="37"/>
                        <a:pt x="21" y="35"/>
                        <a:pt x="31" y="32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: Shape 96"/>
                <p:cNvSpPr>
                  <a:spLocks/>
                </p:cNvSpPr>
                <p:nvPr/>
              </p:nvSpPr>
              <p:spPr bwMode="auto">
                <a:xfrm>
                  <a:off x="4031275" y="1113197"/>
                  <a:ext cx="171558" cy="22057"/>
                </a:xfrm>
                <a:custGeom>
                  <a:avLst/>
                  <a:gdLst>
                    <a:gd name="T0" fmla="*/ 140 w 140"/>
                    <a:gd name="T1" fmla="*/ 0 h 18"/>
                    <a:gd name="T2" fmla="*/ 0 w 140"/>
                    <a:gd name="T3" fmla="*/ 0 h 18"/>
                    <a:gd name="T4" fmla="*/ 0 w 140"/>
                    <a:gd name="T5" fmla="*/ 18 h 18"/>
                    <a:gd name="T6" fmla="*/ 65 w 140"/>
                    <a:gd name="T7" fmla="*/ 18 h 18"/>
                    <a:gd name="T8" fmla="*/ 76 w 140"/>
                    <a:gd name="T9" fmla="*/ 18 h 18"/>
                    <a:gd name="T10" fmla="*/ 140 w 140"/>
                    <a:gd name="T11" fmla="*/ 18 h 18"/>
                    <a:gd name="T12" fmla="*/ 140 w 14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18">
                      <a:moveTo>
                        <a:pt x="140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65" y="18"/>
                      </a:lnTo>
                      <a:lnTo>
                        <a:pt x="76" y="18"/>
                      </a:lnTo>
                      <a:lnTo>
                        <a:pt x="140" y="18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: Shape 97"/>
                <p:cNvSpPr>
                  <a:spLocks/>
                </p:cNvSpPr>
                <p:nvPr/>
              </p:nvSpPr>
              <p:spPr bwMode="auto">
                <a:xfrm>
                  <a:off x="3351171" y="3599560"/>
                  <a:ext cx="247533" cy="145824"/>
                </a:xfrm>
                <a:custGeom>
                  <a:avLst/>
                  <a:gdLst>
                    <a:gd name="T0" fmla="*/ 32 w 56"/>
                    <a:gd name="T1" fmla="*/ 0 h 33"/>
                    <a:gd name="T2" fmla="*/ 32 w 56"/>
                    <a:gd name="T3" fmla="*/ 6 h 33"/>
                    <a:gd name="T4" fmla="*/ 0 w 56"/>
                    <a:gd name="T5" fmla="*/ 33 h 33"/>
                    <a:gd name="T6" fmla="*/ 32 w 56"/>
                    <a:gd name="T7" fmla="*/ 27 h 33"/>
                    <a:gd name="T8" fmla="*/ 32 w 56"/>
                    <a:gd name="T9" fmla="*/ 32 h 33"/>
                    <a:gd name="T10" fmla="*/ 56 w 56"/>
                    <a:gd name="T11" fmla="*/ 16 h 33"/>
                    <a:gd name="T12" fmla="*/ 32 w 56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33">
                      <a:moveTo>
                        <a:pt x="32" y="0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4" y="6"/>
                        <a:pt x="0" y="33"/>
                        <a:pt x="0" y="33"/>
                      </a:cubicBezTo>
                      <a:cubicBezTo>
                        <a:pt x="0" y="33"/>
                        <a:pt x="9" y="27"/>
                        <a:pt x="32" y="27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: Shape 98"/>
                <p:cNvSpPr>
                  <a:spLocks/>
                </p:cNvSpPr>
                <p:nvPr/>
              </p:nvSpPr>
              <p:spPr bwMode="auto">
                <a:xfrm>
                  <a:off x="3329114" y="3728228"/>
                  <a:ext cx="242632" cy="145824"/>
                </a:xfrm>
                <a:custGeom>
                  <a:avLst/>
                  <a:gdLst>
                    <a:gd name="T0" fmla="*/ 24 w 55"/>
                    <a:gd name="T1" fmla="*/ 33 h 33"/>
                    <a:gd name="T2" fmla="*/ 24 w 55"/>
                    <a:gd name="T3" fmla="*/ 28 h 33"/>
                    <a:gd name="T4" fmla="*/ 55 w 55"/>
                    <a:gd name="T5" fmla="*/ 0 h 33"/>
                    <a:gd name="T6" fmla="*/ 24 w 55"/>
                    <a:gd name="T7" fmla="*/ 7 h 33"/>
                    <a:gd name="T8" fmla="*/ 24 w 55"/>
                    <a:gd name="T9" fmla="*/ 1 h 33"/>
                    <a:gd name="T10" fmla="*/ 0 w 55"/>
                    <a:gd name="T11" fmla="*/ 17 h 33"/>
                    <a:gd name="T12" fmla="*/ 24 w 55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33">
                      <a:moveTo>
                        <a:pt x="24" y="33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52" y="28"/>
                        <a:pt x="55" y="0"/>
                        <a:pt x="55" y="0"/>
                      </a:cubicBezTo>
                      <a:cubicBezTo>
                        <a:pt x="55" y="0"/>
                        <a:pt x="47" y="7"/>
                        <a:pt x="24" y="7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0" y="17"/>
                        <a:pt x="0" y="17"/>
                        <a:pt x="0" y="17"/>
                      </a:cubicBezTo>
                      <a:lnTo>
                        <a:pt x="24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: Shape 99"/>
                <p:cNvSpPr>
                  <a:spLocks/>
                </p:cNvSpPr>
                <p:nvPr/>
              </p:nvSpPr>
              <p:spPr bwMode="auto">
                <a:xfrm>
                  <a:off x="5196643" y="1104619"/>
                  <a:ext cx="203418" cy="203419"/>
                </a:xfrm>
                <a:custGeom>
                  <a:avLst/>
                  <a:gdLst>
                    <a:gd name="T0" fmla="*/ 34 w 46"/>
                    <a:gd name="T1" fmla="*/ 43 h 46"/>
                    <a:gd name="T2" fmla="*/ 43 w 46"/>
                    <a:gd name="T3" fmla="*/ 34 h 46"/>
                    <a:gd name="T4" fmla="*/ 45 w 46"/>
                    <a:gd name="T5" fmla="*/ 27 h 46"/>
                    <a:gd name="T6" fmla="*/ 45 w 46"/>
                    <a:gd name="T7" fmla="*/ 18 h 46"/>
                    <a:gd name="T8" fmla="*/ 43 w 46"/>
                    <a:gd name="T9" fmla="*/ 11 h 46"/>
                    <a:gd name="T10" fmla="*/ 34 w 46"/>
                    <a:gd name="T11" fmla="*/ 3 h 46"/>
                    <a:gd name="T12" fmla="*/ 31 w 46"/>
                    <a:gd name="T13" fmla="*/ 1 h 46"/>
                    <a:gd name="T14" fmla="*/ 24 w 46"/>
                    <a:gd name="T15" fmla="*/ 0 h 46"/>
                    <a:gd name="T16" fmla="*/ 25 w 46"/>
                    <a:gd name="T17" fmla="*/ 2 h 46"/>
                    <a:gd name="T18" fmla="*/ 28 w 46"/>
                    <a:gd name="T19" fmla="*/ 2 h 46"/>
                    <a:gd name="T20" fmla="*/ 31 w 46"/>
                    <a:gd name="T21" fmla="*/ 3 h 46"/>
                    <a:gd name="T22" fmla="*/ 30 w 46"/>
                    <a:gd name="T23" fmla="*/ 3 h 46"/>
                    <a:gd name="T24" fmla="*/ 26 w 46"/>
                    <a:gd name="T25" fmla="*/ 5 h 46"/>
                    <a:gd name="T26" fmla="*/ 27 w 46"/>
                    <a:gd name="T27" fmla="*/ 7 h 46"/>
                    <a:gd name="T28" fmla="*/ 29 w 46"/>
                    <a:gd name="T29" fmla="*/ 8 h 46"/>
                    <a:gd name="T30" fmla="*/ 32 w 46"/>
                    <a:gd name="T31" fmla="*/ 4 h 46"/>
                    <a:gd name="T32" fmla="*/ 35 w 46"/>
                    <a:gd name="T33" fmla="*/ 5 h 46"/>
                    <a:gd name="T34" fmla="*/ 37 w 46"/>
                    <a:gd name="T35" fmla="*/ 6 h 46"/>
                    <a:gd name="T36" fmla="*/ 38 w 46"/>
                    <a:gd name="T37" fmla="*/ 9 h 46"/>
                    <a:gd name="T38" fmla="*/ 37 w 46"/>
                    <a:gd name="T39" fmla="*/ 11 h 46"/>
                    <a:gd name="T40" fmla="*/ 36 w 46"/>
                    <a:gd name="T41" fmla="*/ 9 h 46"/>
                    <a:gd name="T42" fmla="*/ 33 w 46"/>
                    <a:gd name="T43" fmla="*/ 10 h 46"/>
                    <a:gd name="T44" fmla="*/ 35 w 46"/>
                    <a:gd name="T45" fmla="*/ 11 h 46"/>
                    <a:gd name="T46" fmla="*/ 30 w 46"/>
                    <a:gd name="T47" fmla="*/ 13 h 46"/>
                    <a:gd name="T48" fmla="*/ 28 w 46"/>
                    <a:gd name="T49" fmla="*/ 15 h 46"/>
                    <a:gd name="T50" fmla="*/ 25 w 46"/>
                    <a:gd name="T51" fmla="*/ 17 h 46"/>
                    <a:gd name="T52" fmla="*/ 26 w 46"/>
                    <a:gd name="T53" fmla="*/ 27 h 46"/>
                    <a:gd name="T54" fmla="*/ 29 w 46"/>
                    <a:gd name="T55" fmla="*/ 28 h 46"/>
                    <a:gd name="T56" fmla="*/ 31 w 46"/>
                    <a:gd name="T57" fmla="*/ 28 h 46"/>
                    <a:gd name="T58" fmla="*/ 36 w 46"/>
                    <a:gd name="T59" fmla="*/ 31 h 46"/>
                    <a:gd name="T60" fmla="*/ 38 w 46"/>
                    <a:gd name="T61" fmla="*/ 33 h 46"/>
                    <a:gd name="T62" fmla="*/ 41 w 46"/>
                    <a:gd name="T63" fmla="*/ 34 h 46"/>
                    <a:gd name="T64" fmla="*/ 26 w 46"/>
                    <a:gd name="T65" fmla="*/ 40 h 46"/>
                    <a:gd name="T66" fmla="*/ 0 w 46"/>
                    <a:gd name="T67" fmla="*/ 19 h 46"/>
                    <a:gd name="T68" fmla="*/ 0 w 46"/>
                    <a:gd name="T69" fmla="*/ 28 h 46"/>
                    <a:gd name="T70" fmla="*/ 4 w 46"/>
                    <a:gd name="T71" fmla="*/ 37 h 46"/>
                    <a:gd name="T72" fmla="*/ 14 w 46"/>
                    <a:gd name="T73" fmla="*/ 44 h 46"/>
                    <a:gd name="T74" fmla="*/ 23 w 46"/>
                    <a:gd name="T75" fmla="*/ 36 h 46"/>
                    <a:gd name="T76" fmla="*/ 22 w 46"/>
                    <a:gd name="T77" fmla="*/ 33 h 46"/>
                    <a:gd name="T78" fmla="*/ 23 w 46"/>
                    <a:gd name="T79" fmla="*/ 29 h 46"/>
                    <a:gd name="T80" fmla="*/ 21 w 46"/>
                    <a:gd name="T81" fmla="*/ 28 h 46"/>
                    <a:gd name="T82" fmla="*/ 18 w 46"/>
                    <a:gd name="T83" fmla="*/ 26 h 46"/>
                    <a:gd name="T84" fmla="*/ 13 w 46"/>
                    <a:gd name="T85" fmla="*/ 24 h 46"/>
                    <a:gd name="T86" fmla="*/ 11 w 46"/>
                    <a:gd name="T87" fmla="*/ 20 h 46"/>
                    <a:gd name="T88" fmla="*/ 10 w 46"/>
                    <a:gd name="T89" fmla="*/ 20 h 46"/>
                    <a:gd name="T90" fmla="*/ 9 w 46"/>
                    <a:gd name="T91" fmla="*/ 21 h 46"/>
                    <a:gd name="T92" fmla="*/ 8 w 46"/>
                    <a:gd name="T93" fmla="*/ 17 h 46"/>
                    <a:gd name="T94" fmla="*/ 8 w 46"/>
                    <a:gd name="T95" fmla="*/ 13 h 46"/>
                    <a:gd name="T96" fmla="*/ 10 w 46"/>
                    <a:gd name="T97" fmla="*/ 9 h 46"/>
                    <a:gd name="T98" fmla="*/ 9 w 46"/>
                    <a:gd name="T99" fmla="*/ 6 h 46"/>
                    <a:gd name="T100" fmla="*/ 20 w 46"/>
                    <a:gd name="T101" fmla="*/ 1 h 46"/>
                    <a:gd name="T102" fmla="*/ 24 w 46"/>
                    <a:gd name="T103" fmla="*/ 0 h 46"/>
                    <a:gd name="T104" fmla="*/ 14 w 46"/>
                    <a:gd name="T105" fmla="*/ 1 h 46"/>
                    <a:gd name="T106" fmla="*/ 6 w 46"/>
                    <a:gd name="T107" fmla="*/ 6 h 46"/>
                    <a:gd name="T108" fmla="*/ 1 w 46"/>
                    <a:gd name="T109" fmla="*/ 14 h 46"/>
                    <a:gd name="T110" fmla="*/ 24 w 46"/>
                    <a:gd name="T111" fmla="*/ 29 h 46"/>
                    <a:gd name="T112" fmla="*/ 21 w 46"/>
                    <a:gd name="T113" fmla="*/ 25 h 46"/>
                    <a:gd name="T114" fmla="*/ 20 w 46"/>
                    <a:gd name="T115" fmla="*/ 23 h 46"/>
                    <a:gd name="T116" fmla="*/ 16 w 46"/>
                    <a:gd name="T117" fmla="*/ 24 h 46"/>
                    <a:gd name="T118" fmla="*/ 18 w 46"/>
                    <a:gd name="T119" fmla="*/ 19 h 46"/>
                    <a:gd name="T120" fmla="*/ 22 w 46"/>
                    <a:gd name="T121" fmla="*/ 19 h 46"/>
                    <a:gd name="T122" fmla="*/ 24 w 46"/>
                    <a:gd name="T123" fmla="*/ 1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6" h="46">
                      <a:moveTo>
                        <a:pt x="24" y="46"/>
                      </a:moveTo>
                      <a:cubicBezTo>
                        <a:pt x="25" y="46"/>
                        <a:pt x="27" y="45"/>
                        <a:pt x="28" y="45"/>
                      </a:cubicBezTo>
                      <a:cubicBezTo>
                        <a:pt x="29" y="45"/>
                        <a:pt x="29" y="45"/>
                        <a:pt x="30" y="45"/>
                      </a:cubicBezTo>
                      <a:cubicBezTo>
                        <a:pt x="30" y="44"/>
                        <a:pt x="31" y="44"/>
                        <a:pt x="31" y="44"/>
                      </a:cubicBezTo>
                      <a:cubicBezTo>
                        <a:pt x="32" y="44"/>
                        <a:pt x="32" y="44"/>
                        <a:pt x="33" y="43"/>
                      </a:cubicBezTo>
                      <a:cubicBezTo>
                        <a:pt x="33" y="43"/>
                        <a:pt x="34" y="43"/>
                        <a:pt x="34" y="43"/>
                      </a:cubicBezTo>
                      <a:cubicBezTo>
                        <a:pt x="36" y="42"/>
                        <a:pt x="37" y="41"/>
                        <a:pt x="38" y="40"/>
                      </a:cubicBezTo>
                      <a:cubicBezTo>
                        <a:pt x="38" y="40"/>
                        <a:pt x="39" y="39"/>
                        <a:pt x="39" y="39"/>
                      </a:cubicBezTo>
                      <a:cubicBezTo>
                        <a:pt x="39" y="39"/>
                        <a:pt x="39" y="39"/>
                        <a:pt x="40" y="38"/>
                      </a:cubicBezTo>
                      <a:cubicBezTo>
                        <a:pt x="40" y="38"/>
                        <a:pt x="40" y="37"/>
                        <a:pt x="41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2" y="35"/>
                        <a:pt x="43" y="34"/>
                        <a:pt x="43" y="34"/>
                      </a:cubicBezTo>
                      <a:cubicBezTo>
                        <a:pt x="43" y="34"/>
                        <a:pt x="43" y="34"/>
                        <a:pt x="43" y="33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4" y="31"/>
                      </a:cubicBezTo>
                      <a:cubicBezTo>
                        <a:pt x="45" y="30"/>
                        <a:pt x="45" y="29"/>
                        <a:pt x="45" y="28"/>
                      </a:cubicBezTo>
                      <a:cubicBezTo>
                        <a:pt x="45" y="28"/>
                        <a:pt x="45" y="28"/>
                        <a:pt x="45" y="27"/>
                      </a:cubicBezTo>
                      <a:cubicBezTo>
                        <a:pt x="45" y="27"/>
                        <a:pt x="45" y="27"/>
                        <a:pt x="45" y="26"/>
                      </a:cubicBezTo>
                      <a:cubicBezTo>
                        <a:pt x="45" y="26"/>
                        <a:pt x="46" y="25"/>
                        <a:pt x="46" y="25"/>
                      </a:cubicBezTo>
                      <a:cubicBezTo>
                        <a:pt x="46" y="24"/>
                        <a:pt x="46" y="23"/>
                        <a:pt x="46" y="23"/>
                      </a:cubicBezTo>
                      <a:cubicBezTo>
                        <a:pt x="46" y="22"/>
                        <a:pt x="46" y="21"/>
                        <a:pt x="46" y="20"/>
                      </a:cubicBezTo>
                      <a:cubicBezTo>
                        <a:pt x="46" y="20"/>
                        <a:pt x="46" y="20"/>
                        <a:pt x="45" y="19"/>
                      </a:cubicBezTo>
                      <a:cubicBezTo>
                        <a:pt x="45" y="19"/>
                        <a:pt x="45" y="18"/>
                        <a:pt x="45" y="18"/>
                      </a:cubicBezTo>
                      <a:cubicBezTo>
                        <a:pt x="45" y="18"/>
                        <a:pt x="45" y="17"/>
                        <a:pt x="45" y="17"/>
                      </a:cubicBezTo>
                      <a:cubicBezTo>
                        <a:pt x="45" y="16"/>
                        <a:pt x="45" y="15"/>
                        <a:pt x="44" y="15"/>
                      </a:cubicBezTo>
                      <a:cubicBezTo>
                        <a:pt x="44" y="15"/>
                        <a:pt x="44" y="14"/>
                        <a:pt x="44" y="14"/>
                      </a:cubicBezTo>
                      <a:cubicBezTo>
                        <a:pt x="44" y="14"/>
                        <a:pt x="44" y="13"/>
                        <a:pt x="43" y="13"/>
                      </a:cubicBezTo>
                      <a:cubicBezTo>
                        <a:pt x="43" y="13"/>
                        <a:pt x="43" y="12"/>
                        <a:pt x="43" y="12"/>
                      </a:cubicBezTo>
                      <a:cubicBezTo>
                        <a:pt x="43" y="12"/>
                        <a:pt x="43" y="12"/>
                        <a:pt x="43" y="11"/>
                      </a:cubicBezTo>
                      <a:cubicBezTo>
                        <a:pt x="42" y="10"/>
                        <a:pt x="41" y="9"/>
                        <a:pt x="41" y="8"/>
                      </a:cubicBezTo>
                      <a:cubicBezTo>
                        <a:pt x="40" y="8"/>
                        <a:pt x="40" y="8"/>
                        <a:pt x="40" y="7"/>
                      </a:cubicBezTo>
                      <a:cubicBezTo>
                        <a:pt x="39" y="7"/>
                        <a:pt x="39" y="7"/>
                        <a:pt x="39" y="6"/>
                      </a:cubicBezTo>
                      <a:cubicBezTo>
                        <a:pt x="39" y="6"/>
                        <a:pt x="38" y="6"/>
                        <a:pt x="38" y="6"/>
                      </a:cubicBezTo>
                      <a:cubicBezTo>
                        <a:pt x="38" y="5"/>
                        <a:pt x="37" y="5"/>
                        <a:pt x="36" y="4"/>
                      </a:cubicBezTo>
                      <a:cubicBezTo>
                        <a:pt x="36" y="4"/>
                        <a:pt x="35" y="3"/>
                        <a:pt x="34" y="3"/>
                      </a:cubicBezTo>
                      <a:cubicBezTo>
                        <a:pt x="34" y="2"/>
                        <a:pt x="33" y="2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9" y="1"/>
                        <a:pt x="29" y="0"/>
                        <a:pt x="28" y="0"/>
                      </a:cubicBezTo>
                      <a:cubicBezTo>
                        <a:pt x="28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5" y="1"/>
                        <a:pt x="26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8" y="1"/>
                        <a:pt x="28" y="1"/>
                      </a:cubicBezTo>
                      <a:cubicBezTo>
                        <a:pt x="28" y="1"/>
                        <a:pt x="28" y="2"/>
                        <a:pt x="28" y="2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30" y="2"/>
                        <a:pt x="30" y="2"/>
                      </a:cubicBezTo>
                      <a:cubicBezTo>
                        <a:pt x="30" y="2"/>
                        <a:pt x="31" y="2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2" y="3"/>
                        <a:pt x="32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29" y="3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5" y="5"/>
                      </a:cubicBezTo>
                      <a:cubicBezTo>
                        <a:pt x="25" y="5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7"/>
                        <a:pt x="26" y="6"/>
                        <a:pt x="26" y="6"/>
                      </a:cubicBezTo>
                      <a:cubicBezTo>
                        <a:pt x="26" y="6"/>
                        <a:pt x="26" y="7"/>
                        <a:pt x="27" y="7"/>
                      </a:cubicBezTo>
                      <a:cubicBezTo>
                        <a:pt x="27" y="7"/>
                        <a:pt x="27" y="7"/>
                        <a:pt x="28" y="7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9" y="9"/>
                        <a:pt x="29" y="9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30" y="8"/>
                        <a:pt x="31" y="7"/>
                        <a:pt x="31" y="6"/>
                      </a:cubicBezTo>
                      <a:cubicBezTo>
                        <a:pt x="31" y="6"/>
                        <a:pt x="31" y="6"/>
                        <a:pt x="31" y="5"/>
                      </a:cubicBezTo>
                      <a:cubicBezTo>
                        <a:pt x="31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3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4" y="4"/>
                      </a:cubicBezTo>
                      <a:cubicBezTo>
                        <a:pt x="34" y="4"/>
                        <a:pt x="34" y="5"/>
                        <a:pt x="34" y="5"/>
                      </a:cubicBezTo>
                      <a:cubicBezTo>
                        <a:pt x="34" y="5"/>
                        <a:pt x="35" y="5"/>
                        <a:pt x="35" y="5"/>
                      </a:cubicBezTo>
                      <a:cubicBezTo>
                        <a:pt x="35" y="5"/>
                        <a:pt x="34" y="5"/>
                        <a:pt x="34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4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6" y="6"/>
                        <a:pt x="36" y="5"/>
                        <a:pt x="36" y="5"/>
                      </a:cubicBezTo>
                      <a:cubicBezTo>
                        <a:pt x="36" y="6"/>
                        <a:pt x="36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8" y="10"/>
                        <a:pt x="38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0"/>
                        <a:pt x="36" y="10"/>
                        <a:pt x="37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7" y="9"/>
                        <a:pt x="36" y="9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5" y="10"/>
                        <a:pt x="35" y="9"/>
                        <a:pt x="34" y="10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9"/>
                        <a:pt x="34" y="9"/>
                        <a:pt x="33" y="9"/>
                      </a:cubicBezTo>
                      <a:cubicBezTo>
                        <a:pt x="33" y="10"/>
                        <a:pt x="33" y="10"/>
                        <a:pt x="33" y="10"/>
                      </a:cubicBezTo>
                      <a:cubicBezTo>
                        <a:pt x="33" y="10"/>
                        <a:pt x="34" y="10"/>
                        <a:pt x="34" y="10"/>
                      </a:cubicBezTo>
                      <a:cubicBezTo>
                        <a:pt x="34" y="10"/>
                        <a:pt x="33" y="11"/>
                        <a:pt x="33" y="11"/>
                      </a:cubicBezTo>
                      <a:cubicBezTo>
                        <a:pt x="33" y="11"/>
                        <a:pt x="33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5" y="11"/>
                        <a:pt x="35" y="11"/>
                      </a:cubicBezTo>
                      <a:cubicBezTo>
                        <a:pt x="35" y="11"/>
                        <a:pt x="35" y="12"/>
                        <a:pt x="34" y="12"/>
                      </a:cubicBezTo>
                      <a:cubicBezTo>
                        <a:pt x="34" y="12"/>
                        <a:pt x="33" y="12"/>
                        <a:pt x="33" y="12"/>
                      </a:cubicBezTo>
                      <a:cubicBezTo>
                        <a:pt x="33" y="12"/>
                        <a:pt x="32" y="13"/>
                        <a:pt x="32" y="12"/>
                      </a:cubicBezTo>
                      <a:cubicBezTo>
                        <a:pt x="32" y="12"/>
                        <a:pt x="32" y="12"/>
                        <a:pt x="33" y="12"/>
                      </a:cubicBezTo>
                      <a:cubicBezTo>
                        <a:pt x="32" y="12"/>
                        <a:pt x="32" y="12"/>
                        <a:pt x="31" y="12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0" y="13"/>
                        <a:pt x="30" y="13"/>
                        <a:pt x="29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6"/>
                        <a:pt x="27" y="16"/>
                      </a:cubicBezTo>
                      <a:cubicBezTo>
                        <a:pt x="26" y="16"/>
                        <a:pt x="26" y="17"/>
                        <a:pt x="26" y="17"/>
                      </a:cubicBezTo>
                      <a:cubicBezTo>
                        <a:pt x="26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4" y="17"/>
                        <a:pt x="24" y="18"/>
                        <a:pt x="24" y="1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8"/>
                        <a:pt x="24" y="28"/>
                        <a:pt x="25" y="28"/>
                      </a:cubicBezTo>
                      <a:cubicBezTo>
                        <a:pt x="25" y="28"/>
                        <a:pt x="25" y="28"/>
                        <a:pt x="25" y="27"/>
                      </a:cubicBezTo>
                      <a:cubicBezTo>
                        <a:pt x="25" y="27"/>
                        <a:pt x="25" y="27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27"/>
                        <a:pt x="26" y="27"/>
                        <a:pt x="27" y="27"/>
                      </a:cubicBezTo>
                      <a:cubicBezTo>
                        <a:pt x="27" y="27"/>
                        <a:pt x="26" y="27"/>
                        <a:pt x="26" y="27"/>
                      </a:cubicBezTo>
                      <a:cubicBezTo>
                        <a:pt x="27" y="28"/>
                        <a:pt x="27" y="27"/>
                        <a:pt x="27" y="27"/>
                      </a:cubicBezTo>
                      <a:cubicBezTo>
                        <a:pt x="27" y="27"/>
                        <a:pt x="28" y="27"/>
                        <a:pt x="28" y="27"/>
                      </a:cubicBezTo>
                      <a:cubicBezTo>
                        <a:pt x="28" y="27"/>
                        <a:pt x="28" y="28"/>
                        <a:pt x="28" y="28"/>
                      </a:cubicBezTo>
                      <a:cubicBezTo>
                        <a:pt x="28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7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6" y="31"/>
                        <a:pt x="36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9" y="34"/>
                        <a:pt x="39" y="34"/>
                      </a:cubicBezTo>
                      <a:cubicBezTo>
                        <a:pt x="39" y="34"/>
                        <a:pt x="39" y="34"/>
                        <a:pt x="39" y="34"/>
                      </a:cubicBezTo>
                      <a:cubicBezTo>
                        <a:pt x="39" y="34"/>
                        <a:pt x="40" y="34"/>
                        <a:pt x="40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38" y="39"/>
                        <a:pt x="33" y="43"/>
                        <a:pt x="28" y="44"/>
                      </a:cubicBezTo>
                      <a:cubicBezTo>
                        <a:pt x="28" y="44"/>
                        <a:pt x="28" y="44"/>
                        <a:pt x="28" y="43"/>
                      </a:cubicBezTo>
                      <a:cubicBezTo>
                        <a:pt x="28" y="43"/>
                        <a:pt x="28" y="42"/>
                        <a:pt x="28" y="42"/>
                      </a:cubicBezTo>
                      <a:cubicBezTo>
                        <a:pt x="28" y="42"/>
                        <a:pt x="27" y="41"/>
                        <a:pt x="27" y="41"/>
                      </a:cubicBezTo>
                      <a:cubicBezTo>
                        <a:pt x="27" y="41"/>
                        <a:pt x="27" y="40"/>
                        <a:pt x="26" y="40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5" y="40"/>
                        <a:pt x="25" y="39"/>
                        <a:pt x="25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4" y="39"/>
                        <a:pt x="24" y="38"/>
                        <a:pt x="24" y="38"/>
                      </a:cubicBezTo>
                      <a:lnTo>
                        <a:pt x="24" y="46"/>
                      </a:lnTo>
                      <a:close/>
                      <a:moveTo>
                        <a:pt x="0" y="18"/>
                      </a:moveTo>
                      <a:cubicBezTo>
                        <a:pt x="0" y="18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0" y="23"/>
                        <a:pt x="0" y="24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1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1" y="32"/>
                        <a:pt x="2" y="32"/>
                        <a:pt x="2" y="33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2" y="34"/>
                        <a:pt x="2" y="34"/>
                        <a:pt x="3" y="34"/>
                      </a:cubicBezTo>
                      <a:cubicBezTo>
                        <a:pt x="3" y="35"/>
                        <a:pt x="4" y="36"/>
                        <a:pt x="4" y="37"/>
                      </a:cubicBezTo>
                      <a:cubicBezTo>
                        <a:pt x="5" y="37"/>
                        <a:pt x="5" y="38"/>
                        <a:pt x="6" y="38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7" y="39"/>
                        <a:pt x="7" y="40"/>
                        <a:pt x="7" y="40"/>
                      </a:cubicBezTo>
                      <a:cubicBezTo>
                        <a:pt x="8" y="41"/>
                        <a:pt x="10" y="42"/>
                        <a:pt x="11" y="43"/>
                      </a:cubicBezTo>
                      <a:cubicBezTo>
                        <a:pt x="11" y="43"/>
                        <a:pt x="12" y="43"/>
                        <a:pt x="12" y="43"/>
                      </a:cubicBezTo>
                      <a:cubicBezTo>
                        <a:pt x="13" y="44"/>
                        <a:pt x="13" y="44"/>
                        <a:pt x="14" y="44"/>
                      </a:cubicBezTo>
                      <a:cubicBezTo>
                        <a:pt x="14" y="44"/>
                        <a:pt x="15" y="44"/>
                        <a:pt x="15" y="45"/>
                      </a:cubicBezTo>
                      <a:cubicBezTo>
                        <a:pt x="18" y="45"/>
                        <a:pt x="20" y="46"/>
                        <a:pt x="23" y="46"/>
                      </a:cubicBezTo>
                      <a:cubicBezTo>
                        <a:pt x="23" y="46"/>
                        <a:pt x="24" y="46"/>
                        <a:pt x="24" y="46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7"/>
                        <a:pt x="23" y="37"/>
                        <a:pt x="23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2" y="36"/>
                        <a:pt x="22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2" y="34"/>
                        <a:pt x="22" y="34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3" y="32"/>
                        <a:pt x="23" y="31"/>
                      </a:cubicBezTo>
                      <a:cubicBezTo>
                        <a:pt x="23" y="31"/>
                        <a:pt x="24" y="31"/>
                        <a:pt x="24" y="31"/>
                      </a:cubicBezTo>
                      <a:cubicBezTo>
                        <a:pt x="24" y="31"/>
                        <a:pt x="24" y="30"/>
                        <a:pt x="24" y="30"/>
                      </a:cubicBezTo>
                      <a:cubicBezTo>
                        <a:pt x="24" y="29"/>
                        <a:pt x="23" y="29"/>
                        <a:pt x="23" y="29"/>
                      </a:cubicBezTo>
                      <a:cubicBezTo>
                        <a:pt x="23" y="29"/>
                        <a:pt x="23" y="28"/>
                        <a:pt x="23" y="28"/>
                      </a:cubicBezTo>
                      <a:cubicBezTo>
                        <a:pt x="23" y="28"/>
                        <a:pt x="23" y="29"/>
                        <a:pt x="23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9"/>
                        <a:pt x="21" y="28"/>
                        <a:pt x="21" y="28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0" y="28"/>
                        <a:pt x="20" y="28"/>
                        <a:pt x="20" y="27"/>
                      </a:cubicBezTo>
                      <a:cubicBezTo>
                        <a:pt x="20" y="27"/>
                        <a:pt x="20" y="27"/>
                        <a:pt x="19" y="26"/>
                      </a:cubicBezTo>
                      <a:cubicBezTo>
                        <a:pt x="19" y="26"/>
                        <a:pt x="19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7" y="26"/>
                        <a:pt x="17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2" y="24"/>
                        <a:pt x="12" y="24"/>
                      </a:cubicBezTo>
                      <a:cubicBezTo>
                        <a:pt x="12" y="24"/>
                        <a:pt x="12" y="23"/>
                        <a:pt x="12" y="23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2"/>
                        <a:pt x="12" y="22"/>
                        <a:pt x="11" y="21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8"/>
                      </a:cubicBezTo>
                      <a:cubicBezTo>
                        <a:pt x="10" y="18"/>
                        <a:pt x="9" y="18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9" y="20"/>
                        <a:pt x="10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0" y="22"/>
                        <a:pt x="10" y="22"/>
                        <a:pt x="10" y="21"/>
                      </a:cubicBezTo>
                      <a:cubicBezTo>
                        <a:pt x="10" y="21"/>
                        <a:pt x="9" y="21"/>
                        <a:pt x="9" y="21"/>
                      </a:cubicBezTo>
                      <a:cubicBezTo>
                        <a:pt x="9" y="21"/>
                        <a:pt x="10" y="21"/>
                        <a:pt x="9" y="21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0"/>
                        <a:pt x="9" y="20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7" y="17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5"/>
                        <a:pt x="7" y="15"/>
                      </a:cubicBezTo>
                      <a:cubicBezTo>
                        <a:pt x="7" y="15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9" y="12"/>
                      </a:cubicBezTo>
                      <a:cubicBezTo>
                        <a:pt x="9" y="12"/>
                        <a:pt x="9" y="11"/>
                        <a:pt x="9" y="11"/>
                      </a:cubicBezTo>
                      <a:cubicBezTo>
                        <a:pt x="10" y="11"/>
                        <a:pt x="10" y="10"/>
                        <a:pt x="10" y="10"/>
                      </a:cubicBezTo>
                      <a:cubicBezTo>
                        <a:pt x="10" y="10"/>
                        <a:pt x="9" y="10"/>
                        <a:pt x="9" y="9"/>
                      </a:cubicBezTo>
                      <a:cubicBezTo>
                        <a:pt x="9" y="9"/>
                        <a:pt x="10" y="9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8"/>
                        <a:pt x="10" y="8"/>
                        <a:pt x="10" y="7"/>
                      </a:cubicBezTo>
                      <a:cubicBezTo>
                        <a:pt x="10" y="7"/>
                        <a:pt x="9" y="8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12" y="3"/>
                        <a:pt x="15" y="2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1" y="1"/>
                        <a:pt x="21" y="2"/>
                        <a:pt x="22" y="2"/>
                      </a:cubicBezTo>
                      <a:cubicBezTo>
                        <a:pt x="22" y="2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3" y="1"/>
                      </a:cubicBezTo>
                      <a:cubicBezTo>
                        <a:pt x="23" y="1"/>
                        <a:pt x="24" y="1"/>
                        <a:pt x="24" y="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0" y="0"/>
                        <a:pt x="17" y="0"/>
                        <a:pt x="15" y="1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3" y="2"/>
                        <a:pt x="13" y="2"/>
                      </a:cubicBezTo>
                      <a:cubicBezTo>
                        <a:pt x="13" y="2"/>
                        <a:pt x="12" y="2"/>
                        <a:pt x="12" y="2"/>
                      </a:cubicBezTo>
                      <a:cubicBezTo>
                        <a:pt x="12" y="2"/>
                        <a:pt x="11" y="2"/>
                        <a:pt x="11" y="3"/>
                      </a:cubicBezTo>
                      <a:cubicBezTo>
                        <a:pt x="10" y="3"/>
                        <a:pt x="9" y="4"/>
                        <a:pt x="7" y="5"/>
                      </a:cubicBezTo>
                      <a:cubicBezTo>
                        <a:pt x="7" y="5"/>
                        <a:pt x="7" y="5"/>
                        <a:pt x="7" y="6"/>
                      </a:cubicBezTo>
                      <a:cubicBezTo>
                        <a:pt x="7" y="6"/>
                        <a:pt x="7" y="6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5" y="8"/>
                        <a:pt x="5" y="8"/>
                        <a:pt x="4" y="8"/>
                      </a:cubicBezTo>
                      <a:cubicBezTo>
                        <a:pt x="4" y="9"/>
                        <a:pt x="3" y="10"/>
                        <a:pt x="3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3"/>
                        <a:pt x="2" y="13"/>
                      </a:cubicBezTo>
                      <a:cubicBezTo>
                        <a:pt x="2" y="13"/>
                        <a:pt x="1" y="14"/>
                        <a:pt x="1" y="14"/>
                      </a:cubicBezTo>
                      <a:cubicBezTo>
                        <a:pt x="1" y="14"/>
                        <a:pt x="1" y="15"/>
                        <a:pt x="1" y="15"/>
                      </a:cubicBezTo>
                      <a:cubicBezTo>
                        <a:pt x="1" y="15"/>
                        <a:pt x="0" y="16"/>
                        <a:pt x="0" y="17"/>
                      </a:cubicBezTo>
                      <a:cubicBezTo>
                        <a:pt x="0" y="17"/>
                        <a:pt x="0" y="18"/>
                        <a:pt x="0" y="18"/>
                      </a:cubicBezTo>
                      <a:close/>
                      <a:moveTo>
                        <a:pt x="24" y="18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4" y="29"/>
                        <a:pt x="24" y="28"/>
                        <a:pt x="23" y="28"/>
                      </a:cubicBezTo>
                      <a:cubicBezTo>
                        <a:pt x="23" y="28"/>
                        <a:pt x="23" y="28"/>
                        <a:pt x="22" y="28"/>
                      </a:cubicBezTo>
                      <a:cubicBezTo>
                        <a:pt x="22" y="28"/>
                        <a:pt x="21" y="28"/>
                        <a:pt x="21" y="27"/>
                      </a:cubicBezTo>
                      <a:cubicBezTo>
                        <a:pt x="21" y="27"/>
                        <a:pt x="21" y="27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5"/>
                        <a:pt x="20" y="25"/>
                        <a:pt x="19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5"/>
                        <a:pt x="19" y="24"/>
                        <a:pt x="19" y="24"/>
                      </a:cubicBezTo>
                      <a:cubicBezTo>
                        <a:pt x="19" y="24"/>
                        <a:pt x="20" y="24"/>
                        <a:pt x="20" y="24"/>
                      </a:cubicBezTo>
                      <a:cubicBezTo>
                        <a:pt x="20" y="24"/>
                        <a:pt x="20" y="24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3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6" y="24"/>
                        <a:pt x="16" y="24"/>
                      </a:cubicBezTo>
                      <a:cubicBezTo>
                        <a:pt x="16" y="24"/>
                        <a:pt x="16" y="23"/>
                        <a:pt x="16" y="23"/>
                      </a:cubicBezTo>
                      <a:cubicBezTo>
                        <a:pt x="15" y="22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7" y="19"/>
                        <a:pt x="17" y="19"/>
                      </a:cubicBezTo>
                      <a:cubicBezTo>
                        <a:pt x="17" y="19"/>
                        <a:pt x="18" y="19"/>
                        <a:pt x="18" y="19"/>
                      </a:cubicBezTo>
                      <a:cubicBezTo>
                        <a:pt x="18" y="19"/>
                        <a:pt x="19" y="19"/>
                        <a:pt x="19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1" y="19"/>
                        <a:pt x="21" y="18"/>
                        <a:pt x="21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3" y="19"/>
                        <a:pt x="23" y="19"/>
                      </a:cubicBezTo>
                      <a:cubicBezTo>
                        <a:pt x="23" y="19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: Shape 100"/>
                <p:cNvSpPr>
                  <a:spLocks/>
                </p:cNvSpPr>
                <p:nvPr/>
              </p:nvSpPr>
              <p:spPr bwMode="auto">
                <a:xfrm>
                  <a:off x="3152654" y="1776145"/>
                  <a:ext cx="113963" cy="185037"/>
                </a:xfrm>
                <a:custGeom>
                  <a:avLst/>
                  <a:gdLst>
                    <a:gd name="T0" fmla="*/ 0 w 26"/>
                    <a:gd name="T1" fmla="*/ 29 h 42"/>
                    <a:gd name="T2" fmla="*/ 0 w 26"/>
                    <a:gd name="T3" fmla="*/ 35 h 42"/>
                    <a:gd name="T4" fmla="*/ 8 w 26"/>
                    <a:gd name="T5" fmla="*/ 42 h 42"/>
                    <a:gd name="T6" fmla="*/ 18 w 26"/>
                    <a:gd name="T7" fmla="*/ 42 h 42"/>
                    <a:gd name="T8" fmla="*/ 26 w 26"/>
                    <a:gd name="T9" fmla="*/ 35 h 42"/>
                    <a:gd name="T10" fmla="*/ 26 w 26"/>
                    <a:gd name="T11" fmla="*/ 29 h 42"/>
                    <a:gd name="T12" fmla="*/ 17 w 26"/>
                    <a:gd name="T13" fmla="*/ 29 h 42"/>
                    <a:gd name="T14" fmla="*/ 17 w 26"/>
                    <a:gd name="T15" fmla="*/ 24 h 42"/>
                    <a:gd name="T16" fmla="*/ 26 w 26"/>
                    <a:gd name="T17" fmla="*/ 24 h 42"/>
                    <a:gd name="T18" fmla="*/ 26 w 26"/>
                    <a:gd name="T19" fmla="*/ 16 h 42"/>
                    <a:gd name="T20" fmla="*/ 17 w 26"/>
                    <a:gd name="T21" fmla="*/ 16 h 42"/>
                    <a:gd name="T22" fmla="*/ 17 w 26"/>
                    <a:gd name="T23" fmla="*/ 10 h 42"/>
                    <a:gd name="T24" fmla="*/ 26 w 26"/>
                    <a:gd name="T25" fmla="*/ 10 h 42"/>
                    <a:gd name="T26" fmla="*/ 26 w 26"/>
                    <a:gd name="T27" fmla="*/ 7 h 42"/>
                    <a:gd name="T28" fmla="*/ 18 w 26"/>
                    <a:gd name="T29" fmla="*/ 0 h 42"/>
                    <a:gd name="T30" fmla="*/ 8 w 26"/>
                    <a:gd name="T31" fmla="*/ 0 h 42"/>
                    <a:gd name="T32" fmla="*/ 0 w 26"/>
                    <a:gd name="T33" fmla="*/ 7 h 42"/>
                    <a:gd name="T34" fmla="*/ 0 w 26"/>
                    <a:gd name="T35" fmla="*/ 10 h 42"/>
                    <a:gd name="T36" fmla="*/ 9 w 26"/>
                    <a:gd name="T37" fmla="*/ 10 h 42"/>
                    <a:gd name="T38" fmla="*/ 9 w 26"/>
                    <a:gd name="T39" fmla="*/ 16 h 42"/>
                    <a:gd name="T40" fmla="*/ 0 w 26"/>
                    <a:gd name="T41" fmla="*/ 16 h 42"/>
                    <a:gd name="T42" fmla="*/ 0 w 26"/>
                    <a:gd name="T43" fmla="*/ 24 h 42"/>
                    <a:gd name="T44" fmla="*/ 9 w 26"/>
                    <a:gd name="T45" fmla="*/ 24 h 42"/>
                    <a:gd name="T46" fmla="*/ 9 w 26"/>
                    <a:gd name="T47" fmla="*/ 29 h 42"/>
                    <a:gd name="T48" fmla="*/ 0 w 26"/>
                    <a:gd name="T49" fmla="*/ 2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" h="42">
                      <a:moveTo>
                        <a:pt x="0" y="29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9"/>
                        <a:pt x="4" y="42"/>
                        <a:pt x="8" y="42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22" y="42"/>
                        <a:pt x="26" y="39"/>
                        <a:pt x="26" y="35"/>
                      </a:cubicBezTo>
                      <a:cubicBezTo>
                        <a:pt x="26" y="29"/>
                        <a:pt x="26" y="29"/>
                        <a:pt x="26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: Shape 101"/>
                <p:cNvSpPr>
                  <a:spLocks/>
                </p:cNvSpPr>
                <p:nvPr/>
              </p:nvSpPr>
              <p:spPr bwMode="auto">
                <a:xfrm>
                  <a:off x="3120794" y="1944027"/>
                  <a:ext cx="177685" cy="113963"/>
                </a:xfrm>
                <a:custGeom>
                  <a:avLst/>
                  <a:gdLst>
                    <a:gd name="T0" fmla="*/ 0 w 40"/>
                    <a:gd name="T1" fmla="*/ 1 h 26"/>
                    <a:gd name="T2" fmla="*/ 13 w 40"/>
                    <a:gd name="T3" fmla="*/ 12 h 26"/>
                    <a:gd name="T4" fmla="*/ 17 w 40"/>
                    <a:gd name="T5" fmla="*/ 12 h 26"/>
                    <a:gd name="T6" fmla="*/ 17 w 40"/>
                    <a:gd name="T7" fmla="*/ 20 h 26"/>
                    <a:gd name="T8" fmla="*/ 12 w 40"/>
                    <a:gd name="T9" fmla="*/ 20 h 26"/>
                    <a:gd name="T10" fmla="*/ 12 w 40"/>
                    <a:gd name="T11" fmla="*/ 26 h 26"/>
                    <a:gd name="T12" fmla="*/ 28 w 40"/>
                    <a:gd name="T13" fmla="*/ 26 h 26"/>
                    <a:gd name="T14" fmla="*/ 28 w 40"/>
                    <a:gd name="T15" fmla="*/ 20 h 26"/>
                    <a:gd name="T16" fmla="*/ 23 w 40"/>
                    <a:gd name="T17" fmla="*/ 20 h 26"/>
                    <a:gd name="T18" fmla="*/ 23 w 40"/>
                    <a:gd name="T19" fmla="*/ 12 h 26"/>
                    <a:gd name="T20" fmla="*/ 27 w 40"/>
                    <a:gd name="T21" fmla="*/ 12 h 26"/>
                    <a:gd name="T22" fmla="*/ 40 w 40"/>
                    <a:gd name="T23" fmla="*/ 1 h 26"/>
                    <a:gd name="T24" fmla="*/ 35 w 40"/>
                    <a:gd name="T25" fmla="*/ 0 h 26"/>
                    <a:gd name="T26" fmla="*/ 27 w 40"/>
                    <a:gd name="T27" fmla="*/ 7 h 26"/>
                    <a:gd name="T28" fmla="*/ 13 w 40"/>
                    <a:gd name="T29" fmla="*/ 7 h 26"/>
                    <a:gd name="T30" fmla="*/ 5 w 40"/>
                    <a:gd name="T31" fmla="*/ 0 h 26"/>
                    <a:gd name="T32" fmla="*/ 0 w 40"/>
                    <a:gd name="T33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26">
                      <a:moveTo>
                        <a:pt x="0" y="1"/>
                      </a:moveTo>
                      <a:cubicBezTo>
                        <a:pt x="1" y="7"/>
                        <a:pt x="7" y="12"/>
                        <a:pt x="13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33" y="12"/>
                        <a:pt x="39" y="6"/>
                        <a:pt x="40" y="1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4" y="3"/>
                        <a:pt x="31" y="7"/>
                        <a:pt x="27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0" y="7"/>
                        <a:pt x="6" y="4"/>
                        <a:pt x="5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: Shape 102"/>
                <p:cNvSpPr>
                  <a:spLocks/>
                </p:cNvSpPr>
                <p:nvPr/>
              </p:nvSpPr>
              <p:spPr bwMode="auto">
                <a:xfrm>
                  <a:off x="2949236" y="2720939"/>
                  <a:ext cx="159304" cy="251210"/>
                </a:xfrm>
                <a:custGeom>
                  <a:avLst/>
                  <a:gdLst>
                    <a:gd name="T0" fmla="*/ 130 w 130"/>
                    <a:gd name="T1" fmla="*/ 205 h 205"/>
                    <a:gd name="T2" fmla="*/ 115 w 130"/>
                    <a:gd name="T3" fmla="*/ 4 h 205"/>
                    <a:gd name="T4" fmla="*/ 101 w 130"/>
                    <a:gd name="T5" fmla="*/ 0 h 205"/>
                    <a:gd name="T6" fmla="*/ 115 w 130"/>
                    <a:gd name="T7" fmla="*/ 14 h 205"/>
                    <a:gd name="T8" fmla="*/ 115 w 130"/>
                    <a:gd name="T9" fmla="*/ 133 h 205"/>
                    <a:gd name="T10" fmla="*/ 101 w 130"/>
                    <a:gd name="T11" fmla="*/ 148 h 205"/>
                    <a:gd name="T12" fmla="*/ 115 w 130"/>
                    <a:gd name="T13" fmla="*/ 162 h 205"/>
                    <a:gd name="T14" fmla="*/ 101 w 130"/>
                    <a:gd name="T15" fmla="*/ 162 h 205"/>
                    <a:gd name="T16" fmla="*/ 115 w 130"/>
                    <a:gd name="T17" fmla="*/ 173 h 205"/>
                    <a:gd name="T18" fmla="*/ 115 w 130"/>
                    <a:gd name="T19" fmla="*/ 191 h 205"/>
                    <a:gd name="T20" fmla="*/ 101 w 130"/>
                    <a:gd name="T21" fmla="*/ 205 h 205"/>
                    <a:gd name="T22" fmla="*/ 90 w 130"/>
                    <a:gd name="T23" fmla="*/ 4 h 205"/>
                    <a:gd name="T24" fmla="*/ 65 w 130"/>
                    <a:gd name="T25" fmla="*/ 14 h 205"/>
                    <a:gd name="T26" fmla="*/ 101 w 130"/>
                    <a:gd name="T27" fmla="*/ 0 h 205"/>
                    <a:gd name="T28" fmla="*/ 90 w 130"/>
                    <a:gd name="T29" fmla="*/ 0 h 205"/>
                    <a:gd name="T30" fmla="*/ 101 w 130"/>
                    <a:gd name="T31" fmla="*/ 205 h 205"/>
                    <a:gd name="T32" fmla="*/ 90 w 130"/>
                    <a:gd name="T33" fmla="*/ 191 h 205"/>
                    <a:gd name="T34" fmla="*/ 101 w 130"/>
                    <a:gd name="T35" fmla="*/ 173 h 205"/>
                    <a:gd name="T36" fmla="*/ 90 w 130"/>
                    <a:gd name="T37" fmla="*/ 162 h 205"/>
                    <a:gd name="T38" fmla="*/ 101 w 130"/>
                    <a:gd name="T39" fmla="*/ 148 h 205"/>
                    <a:gd name="T40" fmla="*/ 65 w 130"/>
                    <a:gd name="T41" fmla="*/ 133 h 205"/>
                    <a:gd name="T42" fmla="*/ 76 w 130"/>
                    <a:gd name="T43" fmla="*/ 148 h 205"/>
                    <a:gd name="T44" fmla="*/ 76 w 130"/>
                    <a:gd name="T45" fmla="*/ 162 h 205"/>
                    <a:gd name="T46" fmla="*/ 65 w 130"/>
                    <a:gd name="T47" fmla="*/ 173 h 205"/>
                    <a:gd name="T48" fmla="*/ 76 w 130"/>
                    <a:gd name="T49" fmla="*/ 191 h 205"/>
                    <a:gd name="T50" fmla="*/ 65 w 130"/>
                    <a:gd name="T51" fmla="*/ 191 h 205"/>
                    <a:gd name="T52" fmla="*/ 65 w 130"/>
                    <a:gd name="T53" fmla="*/ 4 h 205"/>
                    <a:gd name="T54" fmla="*/ 25 w 130"/>
                    <a:gd name="T55" fmla="*/ 14 h 205"/>
                    <a:gd name="T56" fmla="*/ 65 w 130"/>
                    <a:gd name="T57" fmla="*/ 4 h 205"/>
                    <a:gd name="T58" fmla="*/ 25 w 130"/>
                    <a:gd name="T59" fmla="*/ 205 h 205"/>
                    <a:gd name="T60" fmla="*/ 65 w 130"/>
                    <a:gd name="T61" fmla="*/ 191 h 205"/>
                    <a:gd name="T62" fmla="*/ 50 w 130"/>
                    <a:gd name="T63" fmla="*/ 173 h 205"/>
                    <a:gd name="T64" fmla="*/ 65 w 130"/>
                    <a:gd name="T65" fmla="*/ 162 h 205"/>
                    <a:gd name="T66" fmla="*/ 50 w 130"/>
                    <a:gd name="T67" fmla="*/ 148 h 205"/>
                    <a:gd name="T68" fmla="*/ 65 w 130"/>
                    <a:gd name="T69" fmla="*/ 133 h 205"/>
                    <a:gd name="T70" fmla="*/ 25 w 130"/>
                    <a:gd name="T71" fmla="*/ 148 h 205"/>
                    <a:gd name="T72" fmla="*/ 40 w 130"/>
                    <a:gd name="T73" fmla="*/ 162 h 205"/>
                    <a:gd name="T74" fmla="*/ 25 w 130"/>
                    <a:gd name="T75" fmla="*/ 162 h 205"/>
                    <a:gd name="T76" fmla="*/ 40 w 130"/>
                    <a:gd name="T77" fmla="*/ 173 h 205"/>
                    <a:gd name="T78" fmla="*/ 40 w 130"/>
                    <a:gd name="T79" fmla="*/ 191 h 205"/>
                    <a:gd name="T80" fmla="*/ 25 w 130"/>
                    <a:gd name="T81" fmla="*/ 205 h 205"/>
                    <a:gd name="T82" fmla="*/ 0 w 130"/>
                    <a:gd name="T83" fmla="*/ 4 h 205"/>
                    <a:gd name="T84" fmla="*/ 25 w 130"/>
                    <a:gd name="T85" fmla="*/ 205 h 205"/>
                    <a:gd name="T86" fmla="*/ 14 w 130"/>
                    <a:gd name="T87" fmla="*/ 191 h 205"/>
                    <a:gd name="T88" fmla="*/ 25 w 130"/>
                    <a:gd name="T89" fmla="*/ 173 h 205"/>
                    <a:gd name="T90" fmla="*/ 14 w 130"/>
                    <a:gd name="T91" fmla="*/ 162 h 205"/>
                    <a:gd name="T92" fmla="*/ 25 w 130"/>
                    <a:gd name="T93" fmla="*/ 148 h 205"/>
                    <a:gd name="T94" fmla="*/ 14 w 130"/>
                    <a:gd name="T95" fmla="*/ 133 h 205"/>
                    <a:gd name="T96" fmla="*/ 25 w 130"/>
                    <a:gd name="T97" fmla="*/ 14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0" h="205">
                      <a:moveTo>
                        <a:pt x="101" y="205"/>
                      </a:moveTo>
                      <a:lnTo>
                        <a:pt x="130" y="205"/>
                      </a:lnTo>
                      <a:lnTo>
                        <a:pt x="130" y="4"/>
                      </a:lnTo>
                      <a:lnTo>
                        <a:pt x="115" y="4"/>
                      </a:lnTo>
                      <a:lnTo>
                        <a:pt x="115" y="0"/>
                      </a:lnTo>
                      <a:lnTo>
                        <a:pt x="101" y="0"/>
                      </a:lnTo>
                      <a:lnTo>
                        <a:pt x="101" y="14"/>
                      </a:lnTo>
                      <a:lnTo>
                        <a:pt x="115" y="14"/>
                      </a:lnTo>
                      <a:lnTo>
                        <a:pt x="115" y="133"/>
                      </a:lnTo>
                      <a:lnTo>
                        <a:pt x="115" y="133"/>
                      </a:lnTo>
                      <a:lnTo>
                        <a:pt x="101" y="133"/>
                      </a:lnTo>
                      <a:lnTo>
                        <a:pt x="101" y="148"/>
                      </a:lnTo>
                      <a:lnTo>
                        <a:pt x="115" y="148"/>
                      </a:lnTo>
                      <a:lnTo>
                        <a:pt x="115" y="162"/>
                      </a:lnTo>
                      <a:lnTo>
                        <a:pt x="115" y="162"/>
                      </a:lnTo>
                      <a:lnTo>
                        <a:pt x="101" y="162"/>
                      </a:lnTo>
                      <a:lnTo>
                        <a:pt x="101" y="173"/>
                      </a:lnTo>
                      <a:lnTo>
                        <a:pt x="115" y="173"/>
                      </a:lnTo>
                      <a:lnTo>
                        <a:pt x="115" y="191"/>
                      </a:lnTo>
                      <a:lnTo>
                        <a:pt x="115" y="191"/>
                      </a:lnTo>
                      <a:lnTo>
                        <a:pt x="101" y="191"/>
                      </a:lnTo>
                      <a:lnTo>
                        <a:pt x="101" y="205"/>
                      </a:lnTo>
                      <a:close/>
                      <a:moveTo>
                        <a:pt x="90" y="0"/>
                      </a:moveTo>
                      <a:lnTo>
                        <a:pt x="90" y="4"/>
                      </a:lnTo>
                      <a:lnTo>
                        <a:pt x="65" y="4"/>
                      </a:lnTo>
                      <a:lnTo>
                        <a:pt x="65" y="14"/>
                      </a:lnTo>
                      <a:lnTo>
                        <a:pt x="101" y="14"/>
                      </a:lnTo>
                      <a:lnTo>
                        <a:pt x="101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close/>
                      <a:moveTo>
                        <a:pt x="65" y="205"/>
                      </a:moveTo>
                      <a:lnTo>
                        <a:pt x="101" y="205"/>
                      </a:lnTo>
                      <a:lnTo>
                        <a:pt x="101" y="191"/>
                      </a:lnTo>
                      <a:lnTo>
                        <a:pt x="90" y="191"/>
                      </a:lnTo>
                      <a:lnTo>
                        <a:pt x="90" y="173"/>
                      </a:lnTo>
                      <a:lnTo>
                        <a:pt x="101" y="173"/>
                      </a:lnTo>
                      <a:lnTo>
                        <a:pt x="101" y="162"/>
                      </a:lnTo>
                      <a:lnTo>
                        <a:pt x="90" y="162"/>
                      </a:lnTo>
                      <a:lnTo>
                        <a:pt x="90" y="148"/>
                      </a:lnTo>
                      <a:lnTo>
                        <a:pt x="101" y="148"/>
                      </a:lnTo>
                      <a:lnTo>
                        <a:pt x="101" y="133"/>
                      </a:lnTo>
                      <a:lnTo>
                        <a:pt x="65" y="133"/>
                      </a:lnTo>
                      <a:lnTo>
                        <a:pt x="65" y="148"/>
                      </a:lnTo>
                      <a:lnTo>
                        <a:pt x="76" y="148"/>
                      </a:lnTo>
                      <a:lnTo>
                        <a:pt x="76" y="162"/>
                      </a:lnTo>
                      <a:lnTo>
                        <a:pt x="76" y="162"/>
                      </a:lnTo>
                      <a:lnTo>
                        <a:pt x="65" y="162"/>
                      </a:lnTo>
                      <a:lnTo>
                        <a:pt x="65" y="173"/>
                      </a:lnTo>
                      <a:lnTo>
                        <a:pt x="76" y="173"/>
                      </a:lnTo>
                      <a:lnTo>
                        <a:pt x="76" y="191"/>
                      </a:lnTo>
                      <a:lnTo>
                        <a:pt x="76" y="191"/>
                      </a:lnTo>
                      <a:lnTo>
                        <a:pt x="65" y="191"/>
                      </a:lnTo>
                      <a:lnTo>
                        <a:pt x="65" y="205"/>
                      </a:lnTo>
                      <a:close/>
                      <a:moveTo>
                        <a:pt x="65" y="4"/>
                      </a:moveTo>
                      <a:lnTo>
                        <a:pt x="25" y="4"/>
                      </a:lnTo>
                      <a:lnTo>
                        <a:pt x="25" y="14"/>
                      </a:lnTo>
                      <a:lnTo>
                        <a:pt x="65" y="14"/>
                      </a:lnTo>
                      <a:lnTo>
                        <a:pt x="65" y="4"/>
                      </a:lnTo>
                      <a:lnTo>
                        <a:pt x="65" y="4"/>
                      </a:lnTo>
                      <a:close/>
                      <a:moveTo>
                        <a:pt x="25" y="205"/>
                      </a:moveTo>
                      <a:lnTo>
                        <a:pt x="65" y="205"/>
                      </a:lnTo>
                      <a:lnTo>
                        <a:pt x="65" y="191"/>
                      </a:lnTo>
                      <a:lnTo>
                        <a:pt x="50" y="191"/>
                      </a:lnTo>
                      <a:lnTo>
                        <a:pt x="50" y="173"/>
                      </a:lnTo>
                      <a:lnTo>
                        <a:pt x="65" y="173"/>
                      </a:lnTo>
                      <a:lnTo>
                        <a:pt x="65" y="162"/>
                      </a:lnTo>
                      <a:lnTo>
                        <a:pt x="50" y="162"/>
                      </a:lnTo>
                      <a:lnTo>
                        <a:pt x="50" y="148"/>
                      </a:lnTo>
                      <a:lnTo>
                        <a:pt x="65" y="148"/>
                      </a:lnTo>
                      <a:lnTo>
                        <a:pt x="65" y="133"/>
                      </a:lnTo>
                      <a:lnTo>
                        <a:pt x="25" y="133"/>
                      </a:lnTo>
                      <a:lnTo>
                        <a:pt x="25" y="148"/>
                      </a:lnTo>
                      <a:lnTo>
                        <a:pt x="40" y="148"/>
                      </a:lnTo>
                      <a:lnTo>
                        <a:pt x="40" y="162"/>
                      </a:lnTo>
                      <a:lnTo>
                        <a:pt x="40" y="162"/>
                      </a:lnTo>
                      <a:lnTo>
                        <a:pt x="25" y="162"/>
                      </a:lnTo>
                      <a:lnTo>
                        <a:pt x="25" y="173"/>
                      </a:lnTo>
                      <a:lnTo>
                        <a:pt x="40" y="173"/>
                      </a:lnTo>
                      <a:lnTo>
                        <a:pt x="40" y="191"/>
                      </a:lnTo>
                      <a:lnTo>
                        <a:pt x="40" y="191"/>
                      </a:lnTo>
                      <a:lnTo>
                        <a:pt x="25" y="191"/>
                      </a:lnTo>
                      <a:lnTo>
                        <a:pt x="25" y="205"/>
                      </a:lnTo>
                      <a:close/>
                      <a:moveTo>
                        <a:pt x="25" y="4"/>
                      </a:moveTo>
                      <a:lnTo>
                        <a:pt x="0" y="4"/>
                      </a:lnTo>
                      <a:lnTo>
                        <a:pt x="0" y="205"/>
                      </a:lnTo>
                      <a:lnTo>
                        <a:pt x="25" y="205"/>
                      </a:lnTo>
                      <a:lnTo>
                        <a:pt x="25" y="191"/>
                      </a:lnTo>
                      <a:lnTo>
                        <a:pt x="14" y="191"/>
                      </a:lnTo>
                      <a:lnTo>
                        <a:pt x="14" y="173"/>
                      </a:lnTo>
                      <a:lnTo>
                        <a:pt x="25" y="173"/>
                      </a:lnTo>
                      <a:lnTo>
                        <a:pt x="25" y="162"/>
                      </a:lnTo>
                      <a:lnTo>
                        <a:pt x="14" y="162"/>
                      </a:lnTo>
                      <a:lnTo>
                        <a:pt x="14" y="148"/>
                      </a:lnTo>
                      <a:lnTo>
                        <a:pt x="25" y="148"/>
                      </a:lnTo>
                      <a:lnTo>
                        <a:pt x="25" y="133"/>
                      </a:lnTo>
                      <a:lnTo>
                        <a:pt x="14" y="133"/>
                      </a:lnTo>
                      <a:lnTo>
                        <a:pt x="14" y="14"/>
                      </a:lnTo>
                      <a:lnTo>
                        <a:pt x="25" y="14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: Shape 103"/>
                <p:cNvSpPr>
                  <a:spLocks/>
                </p:cNvSpPr>
                <p:nvPr/>
              </p:nvSpPr>
              <p:spPr bwMode="auto">
                <a:xfrm>
                  <a:off x="5708865" y="1497977"/>
                  <a:ext cx="145824" cy="145824"/>
                </a:xfrm>
                <a:custGeom>
                  <a:avLst/>
                  <a:gdLst>
                    <a:gd name="T0" fmla="*/ 16 w 33"/>
                    <a:gd name="T1" fmla="*/ 31 h 33"/>
                    <a:gd name="T2" fmla="*/ 19 w 33"/>
                    <a:gd name="T3" fmla="*/ 31 h 33"/>
                    <a:gd name="T4" fmla="*/ 20 w 33"/>
                    <a:gd name="T5" fmla="*/ 33 h 33"/>
                    <a:gd name="T6" fmla="*/ 26 w 33"/>
                    <a:gd name="T7" fmla="*/ 31 h 33"/>
                    <a:gd name="T8" fmla="*/ 25 w 33"/>
                    <a:gd name="T9" fmla="*/ 29 h 33"/>
                    <a:gd name="T10" fmla="*/ 28 w 33"/>
                    <a:gd name="T11" fmla="*/ 25 h 33"/>
                    <a:gd name="T12" fmla="*/ 30 w 33"/>
                    <a:gd name="T13" fmla="*/ 26 h 33"/>
                    <a:gd name="T14" fmla="*/ 33 w 33"/>
                    <a:gd name="T15" fmla="*/ 20 h 33"/>
                    <a:gd name="T16" fmla="*/ 30 w 33"/>
                    <a:gd name="T17" fmla="*/ 19 h 33"/>
                    <a:gd name="T18" fmla="*/ 30 w 33"/>
                    <a:gd name="T19" fmla="*/ 14 h 33"/>
                    <a:gd name="T20" fmla="*/ 33 w 33"/>
                    <a:gd name="T21" fmla="*/ 13 h 33"/>
                    <a:gd name="T22" fmla="*/ 30 w 33"/>
                    <a:gd name="T23" fmla="*/ 8 h 33"/>
                    <a:gd name="T24" fmla="*/ 28 w 33"/>
                    <a:gd name="T25" fmla="*/ 9 h 33"/>
                    <a:gd name="T26" fmla="*/ 24 w 33"/>
                    <a:gd name="T27" fmla="*/ 5 h 33"/>
                    <a:gd name="T28" fmla="*/ 25 w 33"/>
                    <a:gd name="T29" fmla="*/ 3 h 33"/>
                    <a:gd name="T30" fmla="*/ 20 w 33"/>
                    <a:gd name="T31" fmla="*/ 0 h 33"/>
                    <a:gd name="T32" fmla="*/ 19 w 33"/>
                    <a:gd name="T33" fmla="*/ 3 h 33"/>
                    <a:gd name="T34" fmla="*/ 16 w 33"/>
                    <a:gd name="T35" fmla="*/ 3 h 33"/>
                    <a:gd name="T36" fmla="*/ 16 w 33"/>
                    <a:gd name="T37" fmla="*/ 7 h 33"/>
                    <a:gd name="T38" fmla="*/ 25 w 33"/>
                    <a:gd name="T39" fmla="*/ 13 h 33"/>
                    <a:gd name="T40" fmla="*/ 20 w 33"/>
                    <a:gd name="T41" fmla="*/ 26 h 33"/>
                    <a:gd name="T42" fmla="*/ 16 w 33"/>
                    <a:gd name="T43" fmla="*/ 26 h 33"/>
                    <a:gd name="T44" fmla="*/ 16 w 33"/>
                    <a:gd name="T45" fmla="*/ 26 h 33"/>
                    <a:gd name="T46" fmla="*/ 16 w 33"/>
                    <a:gd name="T47" fmla="*/ 31 h 33"/>
                    <a:gd name="T48" fmla="*/ 2 w 33"/>
                    <a:gd name="T49" fmla="*/ 20 h 33"/>
                    <a:gd name="T50" fmla="*/ 0 w 33"/>
                    <a:gd name="T51" fmla="*/ 21 h 33"/>
                    <a:gd name="T52" fmla="*/ 2 w 33"/>
                    <a:gd name="T53" fmla="*/ 26 h 33"/>
                    <a:gd name="T54" fmla="*/ 5 w 33"/>
                    <a:gd name="T55" fmla="*/ 25 h 33"/>
                    <a:gd name="T56" fmla="*/ 8 w 33"/>
                    <a:gd name="T57" fmla="*/ 29 h 33"/>
                    <a:gd name="T58" fmla="*/ 7 w 33"/>
                    <a:gd name="T59" fmla="*/ 31 h 33"/>
                    <a:gd name="T60" fmla="*/ 13 w 33"/>
                    <a:gd name="T61" fmla="*/ 33 h 33"/>
                    <a:gd name="T62" fmla="*/ 14 w 33"/>
                    <a:gd name="T63" fmla="*/ 31 h 33"/>
                    <a:gd name="T64" fmla="*/ 16 w 33"/>
                    <a:gd name="T65" fmla="*/ 31 h 33"/>
                    <a:gd name="T66" fmla="*/ 16 w 33"/>
                    <a:gd name="T67" fmla="*/ 26 h 33"/>
                    <a:gd name="T68" fmla="*/ 8 w 33"/>
                    <a:gd name="T69" fmla="*/ 21 h 33"/>
                    <a:gd name="T70" fmla="*/ 13 w 33"/>
                    <a:gd name="T71" fmla="*/ 8 h 33"/>
                    <a:gd name="T72" fmla="*/ 13 w 33"/>
                    <a:gd name="T73" fmla="*/ 8 h 33"/>
                    <a:gd name="T74" fmla="*/ 16 w 33"/>
                    <a:gd name="T75" fmla="*/ 7 h 33"/>
                    <a:gd name="T76" fmla="*/ 16 w 33"/>
                    <a:gd name="T77" fmla="*/ 7 h 33"/>
                    <a:gd name="T78" fmla="*/ 16 w 33"/>
                    <a:gd name="T79" fmla="*/ 3 h 33"/>
                    <a:gd name="T80" fmla="*/ 14 w 33"/>
                    <a:gd name="T81" fmla="*/ 3 h 33"/>
                    <a:gd name="T82" fmla="*/ 13 w 33"/>
                    <a:gd name="T83" fmla="*/ 1 h 33"/>
                    <a:gd name="T84" fmla="*/ 7 w 33"/>
                    <a:gd name="T85" fmla="*/ 3 h 33"/>
                    <a:gd name="T86" fmla="*/ 8 w 33"/>
                    <a:gd name="T87" fmla="*/ 5 h 33"/>
                    <a:gd name="T88" fmla="*/ 5 w 33"/>
                    <a:gd name="T89" fmla="*/ 9 h 33"/>
                    <a:gd name="T90" fmla="*/ 2 w 33"/>
                    <a:gd name="T91" fmla="*/ 8 h 33"/>
                    <a:gd name="T92" fmla="*/ 0 w 33"/>
                    <a:gd name="T93" fmla="*/ 14 h 33"/>
                    <a:gd name="T94" fmla="*/ 2 w 33"/>
                    <a:gd name="T95" fmla="*/ 15 h 33"/>
                    <a:gd name="T96" fmla="*/ 2 w 33"/>
                    <a:gd name="T97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" h="33">
                      <a:moveTo>
                        <a:pt x="16" y="31"/>
                      </a:move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6" y="28"/>
                        <a:pt x="27" y="26"/>
                        <a:pt x="28" y="25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31" y="18"/>
                        <a:pt x="31" y="16"/>
                        <a:pt x="30" y="14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7" y="7"/>
                        <a:pt x="26" y="6"/>
                        <a:pt x="24" y="5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8" y="3"/>
                        <a:pt x="17" y="3"/>
                        <a:pt x="16" y="3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20" y="7"/>
                        <a:pt x="24" y="10"/>
                        <a:pt x="25" y="13"/>
                      </a:cubicBezTo>
                      <a:cubicBezTo>
                        <a:pt x="27" y="18"/>
                        <a:pt x="25" y="24"/>
                        <a:pt x="20" y="26"/>
                      </a:cubicBezTo>
                      <a:cubicBezTo>
                        <a:pt x="19" y="26"/>
                        <a:pt x="18" y="26"/>
                        <a:pt x="16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lnTo>
                        <a:pt x="16" y="31"/>
                      </a:lnTo>
                      <a:close/>
                      <a:moveTo>
                        <a:pt x="2" y="2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6" y="27"/>
                        <a:pt x="7" y="28"/>
                        <a:pt x="8" y="29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3" y="26"/>
                        <a:pt x="9" y="24"/>
                        <a:pt x="8" y="21"/>
                      </a:cubicBezTo>
                      <a:cubicBezTo>
                        <a:pt x="5" y="16"/>
                        <a:pt x="8" y="10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4" y="8"/>
                        <a:pt x="15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3"/>
                        <a:pt x="15" y="3"/>
                        <a:pt x="14" y="3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7" y="6"/>
                        <a:pt x="6" y="7"/>
                        <a:pt x="5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8"/>
                        <a:pt x="2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: Shape 104"/>
                <p:cNvSpPr>
                  <a:spLocks/>
                </p:cNvSpPr>
                <p:nvPr/>
              </p:nvSpPr>
              <p:spPr bwMode="auto">
                <a:xfrm>
                  <a:off x="3876873" y="1241865"/>
                  <a:ext cx="25734" cy="30635"/>
                </a:xfrm>
                <a:custGeom>
                  <a:avLst/>
                  <a:gdLst>
                    <a:gd name="T0" fmla="*/ 0 w 6"/>
                    <a:gd name="T1" fmla="*/ 0 h 7"/>
                    <a:gd name="T2" fmla="*/ 2 w 6"/>
                    <a:gd name="T3" fmla="*/ 7 h 7"/>
                    <a:gd name="T4" fmla="*/ 6 w 6"/>
                    <a:gd name="T5" fmla="*/ 0 h 7"/>
                    <a:gd name="T6" fmla="*/ 0 w 6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0"/>
                      </a:moveTo>
                      <a:cubicBezTo>
                        <a:pt x="0" y="3"/>
                        <a:pt x="1" y="5"/>
                        <a:pt x="2" y="7"/>
                      </a:cubicBezTo>
                      <a:cubicBezTo>
                        <a:pt x="5" y="5"/>
                        <a:pt x="6" y="3"/>
                        <a:pt x="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: Shape 105"/>
                <p:cNvSpPr>
                  <a:spLocks/>
                </p:cNvSpPr>
                <p:nvPr/>
              </p:nvSpPr>
              <p:spPr bwMode="auto">
                <a:xfrm>
                  <a:off x="3876873" y="1197751"/>
                  <a:ext cx="25734" cy="34312"/>
                </a:xfrm>
                <a:custGeom>
                  <a:avLst/>
                  <a:gdLst>
                    <a:gd name="T0" fmla="*/ 2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2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2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: Shape 106"/>
                <p:cNvSpPr>
                  <a:spLocks/>
                </p:cNvSpPr>
                <p:nvPr/>
              </p:nvSpPr>
              <p:spPr bwMode="auto">
                <a:xfrm>
                  <a:off x="3854816" y="1184271"/>
                  <a:ext cx="25734" cy="47791"/>
                </a:xfrm>
                <a:custGeom>
                  <a:avLst/>
                  <a:gdLst>
                    <a:gd name="T0" fmla="*/ 0 w 6"/>
                    <a:gd name="T1" fmla="*/ 0 h 11"/>
                    <a:gd name="T2" fmla="*/ 0 w 6"/>
                    <a:gd name="T3" fmla="*/ 11 h 11"/>
                    <a:gd name="T4" fmla="*/ 3 w 6"/>
                    <a:gd name="T5" fmla="*/ 11 h 11"/>
                    <a:gd name="T6" fmla="*/ 6 w 6"/>
                    <a:gd name="T7" fmla="*/ 2 h 11"/>
                    <a:gd name="T8" fmla="*/ 0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0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4" y="4"/>
                        <a:pt x="6" y="2"/>
                      </a:cubicBezTo>
                      <a:cubicBezTo>
                        <a:pt x="4" y="1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: Shape 107"/>
                <p:cNvSpPr>
                  <a:spLocks/>
                </p:cNvSpPr>
                <p:nvPr/>
              </p:nvSpPr>
              <p:spPr bwMode="auto">
                <a:xfrm>
                  <a:off x="3822955" y="1241865"/>
                  <a:ext cx="26959" cy="44115"/>
                </a:xfrm>
                <a:custGeom>
                  <a:avLst/>
                  <a:gdLst>
                    <a:gd name="T0" fmla="*/ 6 w 6"/>
                    <a:gd name="T1" fmla="*/ 10 h 10"/>
                    <a:gd name="T2" fmla="*/ 6 w 6"/>
                    <a:gd name="T3" fmla="*/ 0 h 10"/>
                    <a:gd name="T4" fmla="*/ 3 w 6"/>
                    <a:gd name="T5" fmla="*/ 0 h 10"/>
                    <a:gd name="T6" fmla="*/ 0 w 6"/>
                    <a:gd name="T7" fmla="*/ 8 h 10"/>
                    <a:gd name="T8" fmla="*/ 6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6" y="1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3"/>
                        <a:pt x="2" y="6"/>
                        <a:pt x="0" y="8"/>
                      </a:cubicBezTo>
                      <a:cubicBezTo>
                        <a:pt x="2" y="9"/>
                        <a:pt x="4" y="10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: Shape 108"/>
                <p:cNvSpPr>
                  <a:spLocks/>
                </p:cNvSpPr>
                <p:nvPr/>
              </p:nvSpPr>
              <p:spPr bwMode="auto">
                <a:xfrm>
                  <a:off x="3822955" y="1184271"/>
                  <a:ext cx="26959" cy="47791"/>
                </a:xfrm>
                <a:custGeom>
                  <a:avLst/>
                  <a:gdLst>
                    <a:gd name="T0" fmla="*/ 3 w 6"/>
                    <a:gd name="T1" fmla="*/ 11 h 11"/>
                    <a:gd name="T2" fmla="*/ 6 w 6"/>
                    <a:gd name="T3" fmla="*/ 11 h 11"/>
                    <a:gd name="T4" fmla="*/ 6 w 6"/>
                    <a:gd name="T5" fmla="*/ 0 h 11"/>
                    <a:gd name="T6" fmla="*/ 0 w 6"/>
                    <a:gd name="T7" fmla="*/ 2 h 11"/>
                    <a:gd name="T8" fmla="*/ 3 w 6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11"/>
                      </a:move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0" y="2"/>
                      </a:cubicBezTo>
                      <a:cubicBezTo>
                        <a:pt x="2" y="4"/>
                        <a:pt x="3" y="7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: Shape 109"/>
                <p:cNvSpPr>
                  <a:spLocks/>
                </p:cNvSpPr>
                <p:nvPr/>
              </p:nvSpPr>
              <p:spPr bwMode="auto">
                <a:xfrm>
                  <a:off x="3800898" y="1241865"/>
                  <a:ext cx="26959" cy="30635"/>
                </a:xfrm>
                <a:custGeom>
                  <a:avLst/>
                  <a:gdLst>
                    <a:gd name="T0" fmla="*/ 4 w 6"/>
                    <a:gd name="T1" fmla="*/ 7 h 7"/>
                    <a:gd name="T2" fmla="*/ 6 w 6"/>
                    <a:gd name="T3" fmla="*/ 0 h 7"/>
                    <a:gd name="T4" fmla="*/ 0 w 6"/>
                    <a:gd name="T5" fmla="*/ 0 h 7"/>
                    <a:gd name="T6" fmla="*/ 4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4" y="7"/>
                      </a:moveTo>
                      <a:cubicBezTo>
                        <a:pt x="5" y="5"/>
                        <a:pt x="6" y="3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1" y="5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: Shape 110"/>
                <p:cNvSpPr>
                  <a:spLocks/>
                </p:cNvSpPr>
                <p:nvPr/>
              </p:nvSpPr>
              <p:spPr bwMode="auto">
                <a:xfrm>
                  <a:off x="3800898" y="1197751"/>
                  <a:ext cx="26959" cy="34312"/>
                </a:xfrm>
                <a:custGeom>
                  <a:avLst/>
                  <a:gdLst>
                    <a:gd name="T0" fmla="*/ 4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4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4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: Shape 111"/>
                <p:cNvSpPr>
                  <a:spLocks/>
                </p:cNvSpPr>
                <p:nvPr/>
              </p:nvSpPr>
              <p:spPr bwMode="auto">
                <a:xfrm>
                  <a:off x="3854816" y="1241865"/>
                  <a:ext cx="25734" cy="44115"/>
                </a:xfrm>
                <a:custGeom>
                  <a:avLst/>
                  <a:gdLst>
                    <a:gd name="T0" fmla="*/ 0 w 6"/>
                    <a:gd name="T1" fmla="*/ 10 h 10"/>
                    <a:gd name="T2" fmla="*/ 6 w 6"/>
                    <a:gd name="T3" fmla="*/ 8 h 10"/>
                    <a:gd name="T4" fmla="*/ 3 w 6"/>
                    <a:gd name="T5" fmla="*/ 0 h 10"/>
                    <a:gd name="T6" fmla="*/ 0 w 6"/>
                    <a:gd name="T7" fmla="*/ 0 h 10"/>
                    <a:gd name="T8" fmla="*/ 0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0" y="10"/>
                      </a:moveTo>
                      <a:cubicBezTo>
                        <a:pt x="2" y="10"/>
                        <a:pt x="4" y="9"/>
                        <a:pt x="6" y="8"/>
                      </a:cubicBezTo>
                      <a:cubicBezTo>
                        <a:pt x="4" y="6"/>
                        <a:pt x="3" y="3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: Shape 112"/>
                <p:cNvSpPr>
                  <a:spLocks/>
                </p:cNvSpPr>
                <p:nvPr/>
              </p:nvSpPr>
              <p:spPr bwMode="auto">
                <a:xfrm>
                  <a:off x="4543498" y="972275"/>
                  <a:ext cx="115189" cy="110287"/>
                </a:xfrm>
                <a:custGeom>
                  <a:avLst/>
                  <a:gdLst>
                    <a:gd name="T0" fmla="*/ 26 w 26"/>
                    <a:gd name="T1" fmla="*/ 10 h 25"/>
                    <a:gd name="T2" fmla="*/ 21 w 26"/>
                    <a:gd name="T3" fmla="*/ 12 h 25"/>
                    <a:gd name="T4" fmla="*/ 19 w 26"/>
                    <a:gd name="T5" fmla="*/ 12 h 25"/>
                    <a:gd name="T6" fmla="*/ 18 w 26"/>
                    <a:gd name="T7" fmla="*/ 9 h 25"/>
                    <a:gd name="T8" fmla="*/ 19 w 26"/>
                    <a:gd name="T9" fmla="*/ 8 h 25"/>
                    <a:gd name="T10" fmla="*/ 24 w 26"/>
                    <a:gd name="T11" fmla="*/ 6 h 25"/>
                    <a:gd name="T12" fmla="*/ 22 w 26"/>
                    <a:gd name="T13" fmla="*/ 3 h 25"/>
                    <a:gd name="T14" fmla="*/ 19 w 26"/>
                    <a:gd name="T15" fmla="*/ 2 h 25"/>
                    <a:gd name="T16" fmla="*/ 18 w 26"/>
                    <a:gd name="T17" fmla="*/ 6 h 25"/>
                    <a:gd name="T18" fmla="*/ 16 w 26"/>
                    <a:gd name="T19" fmla="*/ 9 h 25"/>
                    <a:gd name="T20" fmla="*/ 16 w 26"/>
                    <a:gd name="T21" fmla="*/ 5 h 25"/>
                    <a:gd name="T22" fmla="*/ 14 w 26"/>
                    <a:gd name="T23" fmla="*/ 4 h 25"/>
                    <a:gd name="T24" fmla="*/ 14 w 26"/>
                    <a:gd name="T25" fmla="*/ 2 h 25"/>
                    <a:gd name="T26" fmla="*/ 13 w 26"/>
                    <a:gd name="T27" fmla="*/ 2 h 25"/>
                    <a:gd name="T28" fmla="*/ 13 w 26"/>
                    <a:gd name="T29" fmla="*/ 4 h 25"/>
                    <a:gd name="T30" fmla="*/ 11 w 26"/>
                    <a:gd name="T31" fmla="*/ 5 h 25"/>
                    <a:gd name="T32" fmla="*/ 11 w 26"/>
                    <a:gd name="T33" fmla="*/ 9 h 25"/>
                    <a:gd name="T34" fmla="*/ 9 w 26"/>
                    <a:gd name="T35" fmla="*/ 6 h 25"/>
                    <a:gd name="T36" fmla="*/ 8 w 26"/>
                    <a:gd name="T37" fmla="*/ 2 h 25"/>
                    <a:gd name="T38" fmla="*/ 5 w 26"/>
                    <a:gd name="T39" fmla="*/ 3 h 25"/>
                    <a:gd name="T40" fmla="*/ 2 w 26"/>
                    <a:gd name="T41" fmla="*/ 6 h 25"/>
                    <a:gd name="T42" fmla="*/ 8 w 26"/>
                    <a:gd name="T43" fmla="*/ 8 h 25"/>
                    <a:gd name="T44" fmla="*/ 9 w 26"/>
                    <a:gd name="T45" fmla="*/ 9 h 25"/>
                    <a:gd name="T46" fmla="*/ 8 w 26"/>
                    <a:gd name="T47" fmla="*/ 12 h 25"/>
                    <a:gd name="T48" fmla="*/ 6 w 26"/>
                    <a:gd name="T49" fmla="*/ 12 h 25"/>
                    <a:gd name="T50" fmla="*/ 1 w 26"/>
                    <a:gd name="T51" fmla="*/ 10 h 25"/>
                    <a:gd name="T52" fmla="*/ 0 w 26"/>
                    <a:gd name="T53" fmla="*/ 13 h 25"/>
                    <a:gd name="T54" fmla="*/ 2 w 26"/>
                    <a:gd name="T55" fmla="*/ 17 h 25"/>
                    <a:gd name="T56" fmla="*/ 5 w 26"/>
                    <a:gd name="T57" fmla="*/ 14 h 25"/>
                    <a:gd name="T58" fmla="*/ 9 w 26"/>
                    <a:gd name="T59" fmla="*/ 13 h 25"/>
                    <a:gd name="T60" fmla="*/ 6 w 26"/>
                    <a:gd name="T61" fmla="*/ 16 h 25"/>
                    <a:gd name="T62" fmla="*/ 7 w 26"/>
                    <a:gd name="T63" fmla="*/ 18 h 25"/>
                    <a:gd name="T64" fmla="*/ 6 w 26"/>
                    <a:gd name="T65" fmla="*/ 19 h 25"/>
                    <a:gd name="T66" fmla="*/ 7 w 26"/>
                    <a:gd name="T67" fmla="*/ 20 h 25"/>
                    <a:gd name="T68" fmla="*/ 8 w 26"/>
                    <a:gd name="T69" fmla="*/ 19 h 25"/>
                    <a:gd name="T70" fmla="*/ 10 w 26"/>
                    <a:gd name="T71" fmla="*/ 19 h 25"/>
                    <a:gd name="T72" fmla="*/ 13 w 26"/>
                    <a:gd name="T73" fmla="*/ 16 h 25"/>
                    <a:gd name="T74" fmla="*/ 12 w 26"/>
                    <a:gd name="T75" fmla="*/ 21 h 25"/>
                    <a:gd name="T76" fmla="*/ 9 w 26"/>
                    <a:gd name="T77" fmla="*/ 24 h 25"/>
                    <a:gd name="T78" fmla="*/ 13 w 26"/>
                    <a:gd name="T79" fmla="*/ 25 h 25"/>
                    <a:gd name="T80" fmla="*/ 16 w 26"/>
                    <a:gd name="T81" fmla="*/ 25 h 25"/>
                    <a:gd name="T82" fmla="*/ 14 w 26"/>
                    <a:gd name="T83" fmla="*/ 20 h 25"/>
                    <a:gd name="T84" fmla="*/ 14 w 26"/>
                    <a:gd name="T85" fmla="*/ 18 h 25"/>
                    <a:gd name="T86" fmla="*/ 17 w 26"/>
                    <a:gd name="T87" fmla="*/ 17 h 25"/>
                    <a:gd name="T88" fmla="*/ 18 w 26"/>
                    <a:gd name="T89" fmla="*/ 18 h 25"/>
                    <a:gd name="T90" fmla="*/ 20 w 26"/>
                    <a:gd name="T91" fmla="*/ 24 h 25"/>
                    <a:gd name="T92" fmla="*/ 23 w 26"/>
                    <a:gd name="T93" fmla="*/ 21 h 25"/>
                    <a:gd name="T94" fmla="*/ 24 w 26"/>
                    <a:gd name="T95" fmla="*/ 18 h 25"/>
                    <a:gd name="T96" fmla="*/ 20 w 26"/>
                    <a:gd name="T97" fmla="*/ 17 h 25"/>
                    <a:gd name="T98" fmla="*/ 17 w 26"/>
                    <a:gd name="T99" fmla="*/ 15 h 25"/>
                    <a:gd name="T100" fmla="*/ 20 w 26"/>
                    <a:gd name="T101" fmla="*/ 15 h 25"/>
                    <a:gd name="T102" fmla="*/ 22 w 26"/>
                    <a:gd name="T103" fmla="*/ 13 h 25"/>
                    <a:gd name="T104" fmla="*/ 24 w 26"/>
                    <a:gd name="T10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5">
                      <a:moveTo>
                        <a:pt x="26" y="12"/>
                      </a:move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0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9"/>
                        <a:pt x="15" y="9"/>
                        <a:pt x="14" y="9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1"/>
                        <a:pt x="9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4"/>
                        <a:pt x="10" y="14"/>
                        <a:pt x="10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2" y="16"/>
                        <a:pt x="13" y="16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5" y="16"/>
                        <a:pt x="15" y="16"/>
                        <a:pt x="16" y="16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14"/>
                        <a:pt x="17" y="14"/>
                        <a:pt x="17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: Shape 113"/>
                <p:cNvSpPr>
                  <a:spLocks/>
                </p:cNvSpPr>
                <p:nvPr/>
              </p:nvSpPr>
              <p:spPr bwMode="auto">
                <a:xfrm>
                  <a:off x="3015408" y="2124163"/>
                  <a:ext cx="220574" cy="164205"/>
                </a:xfrm>
                <a:custGeom>
                  <a:avLst/>
                  <a:gdLst>
                    <a:gd name="T0" fmla="*/ 25 w 50"/>
                    <a:gd name="T1" fmla="*/ 0 h 37"/>
                    <a:gd name="T2" fmla="*/ 0 w 50"/>
                    <a:gd name="T3" fmla="*/ 25 h 37"/>
                    <a:gd name="T4" fmla="*/ 3 w 50"/>
                    <a:gd name="T5" fmla="*/ 37 h 37"/>
                    <a:gd name="T6" fmla="*/ 3 w 50"/>
                    <a:gd name="T7" fmla="*/ 30 h 37"/>
                    <a:gd name="T8" fmla="*/ 4 w 50"/>
                    <a:gd name="T9" fmla="*/ 27 h 37"/>
                    <a:gd name="T10" fmla="*/ 4 w 50"/>
                    <a:gd name="T11" fmla="*/ 25 h 37"/>
                    <a:gd name="T12" fmla="*/ 25 w 50"/>
                    <a:gd name="T13" fmla="*/ 4 h 37"/>
                    <a:gd name="T14" fmla="*/ 46 w 50"/>
                    <a:gd name="T15" fmla="*/ 25 h 37"/>
                    <a:gd name="T16" fmla="*/ 46 w 50"/>
                    <a:gd name="T17" fmla="*/ 27 h 37"/>
                    <a:gd name="T18" fmla="*/ 47 w 50"/>
                    <a:gd name="T19" fmla="*/ 30 h 37"/>
                    <a:gd name="T20" fmla="*/ 47 w 50"/>
                    <a:gd name="T21" fmla="*/ 37 h 37"/>
                    <a:gd name="T22" fmla="*/ 50 w 50"/>
                    <a:gd name="T23" fmla="*/ 25 h 37"/>
                    <a:gd name="T24" fmla="*/ 25 w 50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37">
                      <a:moveTo>
                        <a:pt x="25" y="0"/>
                      </a:move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29"/>
                        <a:pt x="1" y="33"/>
                        <a:pt x="3" y="37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29"/>
                        <a:pt x="3" y="28"/>
                        <a:pt x="4" y="27"/>
                      </a:cubicBezTo>
                      <a:cubicBezTo>
                        <a:pt x="4" y="26"/>
                        <a:pt x="4" y="26"/>
                        <a:pt x="4" y="25"/>
                      </a:cubicBezTo>
                      <a:cubicBezTo>
                        <a:pt x="4" y="14"/>
                        <a:pt x="13" y="4"/>
                        <a:pt x="25" y="4"/>
                      </a:cubicBezTo>
                      <a:cubicBezTo>
                        <a:pt x="36" y="4"/>
                        <a:pt x="46" y="14"/>
                        <a:pt x="46" y="25"/>
                      </a:cubicBezTo>
                      <a:cubicBezTo>
                        <a:pt x="46" y="26"/>
                        <a:pt x="46" y="27"/>
                        <a:pt x="46" y="27"/>
                      </a:cubicBezTo>
                      <a:cubicBezTo>
                        <a:pt x="46" y="28"/>
                        <a:pt x="47" y="29"/>
                        <a:pt x="47" y="30"/>
                      </a:cubicBezTo>
                      <a:cubicBezTo>
                        <a:pt x="47" y="37"/>
                        <a:pt x="47" y="37"/>
                        <a:pt x="47" y="37"/>
                      </a:cubicBezTo>
                      <a:cubicBezTo>
                        <a:pt x="49" y="34"/>
                        <a:pt x="50" y="29"/>
                        <a:pt x="50" y="25"/>
                      </a:cubicBezTo>
                      <a:cubicBezTo>
                        <a:pt x="50" y="11"/>
                        <a:pt x="39" y="0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: Shape 114"/>
                <p:cNvSpPr>
                  <a:spLocks/>
                </p:cNvSpPr>
                <p:nvPr/>
              </p:nvSpPr>
              <p:spPr bwMode="auto">
                <a:xfrm>
                  <a:off x="3032564" y="2234450"/>
                  <a:ext cx="49017" cy="89455"/>
                </a:xfrm>
                <a:custGeom>
                  <a:avLst/>
                  <a:gdLst>
                    <a:gd name="T0" fmla="*/ 1 w 11"/>
                    <a:gd name="T1" fmla="*/ 4 h 20"/>
                    <a:gd name="T2" fmla="*/ 0 w 11"/>
                    <a:gd name="T3" fmla="*/ 5 h 20"/>
                    <a:gd name="T4" fmla="*/ 0 w 11"/>
                    <a:gd name="T5" fmla="*/ 12 h 20"/>
                    <a:gd name="T6" fmla="*/ 0 w 11"/>
                    <a:gd name="T7" fmla="*/ 15 h 20"/>
                    <a:gd name="T8" fmla="*/ 8 w 11"/>
                    <a:gd name="T9" fmla="*/ 20 h 20"/>
                    <a:gd name="T10" fmla="*/ 11 w 11"/>
                    <a:gd name="T11" fmla="*/ 20 h 20"/>
                    <a:gd name="T12" fmla="*/ 11 w 11"/>
                    <a:gd name="T13" fmla="*/ 0 h 20"/>
                    <a:gd name="T14" fmla="*/ 8 w 11"/>
                    <a:gd name="T15" fmla="*/ 0 h 20"/>
                    <a:gd name="T16" fmla="*/ 1 w 11"/>
                    <a:gd name="T17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" y="4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8"/>
                        <a:pt x="4" y="20"/>
                        <a:pt x="8" y="20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: Shape 115"/>
                <p:cNvSpPr>
                  <a:spLocks/>
                </p:cNvSpPr>
                <p:nvPr/>
              </p:nvSpPr>
              <p:spPr bwMode="auto">
                <a:xfrm>
                  <a:off x="3166134" y="2234450"/>
                  <a:ext cx="47791" cy="89455"/>
                </a:xfrm>
                <a:custGeom>
                  <a:avLst/>
                  <a:gdLst>
                    <a:gd name="T0" fmla="*/ 11 w 11"/>
                    <a:gd name="T1" fmla="*/ 15 h 20"/>
                    <a:gd name="T2" fmla="*/ 11 w 11"/>
                    <a:gd name="T3" fmla="*/ 12 h 20"/>
                    <a:gd name="T4" fmla="*/ 11 w 11"/>
                    <a:gd name="T5" fmla="*/ 5 h 20"/>
                    <a:gd name="T6" fmla="*/ 11 w 11"/>
                    <a:gd name="T7" fmla="*/ 5 h 20"/>
                    <a:gd name="T8" fmla="*/ 4 w 11"/>
                    <a:gd name="T9" fmla="*/ 0 h 20"/>
                    <a:gd name="T10" fmla="*/ 0 w 11"/>
                    <a:gd name="T11" fmla="*/ 0 h 20"/>
                    <a:gd name="T12" fmla="*/ 0 w 11"/>
                    <a:gd name="T13" fmla="*/ 20 h 20"/>
                    <a:gd name="T14" fmla="*/ 4 w 11"/>
                    <a:gd name="T15" fmla="*/ 20 h 20"/>
                    <a:gd name="T16" fmla="*/ 11 w 11"/>
                    <a:gd name="T17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1" y="15"/>
                      </a:move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8" y="20"/>
                        <a:pt x="11" y="18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: Shape 116"/>
                <p:cNvSpPr>
                  <a:spLocks/>
                </p:cNvSpPr>
                <p:nvPr/>
              </p:nvSpPr>
              <p:spPr bwMode="auto">
                <a:xfrm>
                  <a:off x="3712668" y="3687789"/>
                  <a:ext cx="177685" cy="164205"/>
                </a:xfrm>
                <a:custGeom>
                  <a:avLst/>
                  <a:gdLst>
                    <a:gd name="T0" fmla="*/ 32 w 40"/>
                    <a:gd name="T1" fmla="*/ 16 h 37"/>
                    <a:gd name="T2" fmla="*/ 31 w 40"/>
                    <a:gd name="T3" fmla="*/ 13 h 37"/>
                    <a:gd name="T4" fmla="*/ 25 w 40"/>
                    <a:gd name="T5" fmla="*/ 14 h 37"/>
                    <a:gd name="T6" fmla="*/ 25 w 40"/>
                    <a:gd name="T7" fmla="*/ 9 h 37"/>
                    <a:gd name="T8" fmla="*/ 21 w 40"/>
                    <a:gd name="T9" fmla="*/ 11 h 37"/>
                    <a:gd name="T10" fmla="*/ 19 w 40"/>
                    <a:gd name="T11" fmla="*/ 5 h 37"/>
                    <a:gd name="T12" fmla="*/ 16 w 40"/>
                    <a:gd name="T13" fmla="*/ 6 h 37"/>
                    <a:gd name="T14" fmla="*/ 17 w 40"/>
                    <a:gd name="T15" fmla="*/ 12 h 37"/>
                    <a:gd name="T16" fmla="*/ 13 w 40"/>
                    <a:gd name="T17" fmla="*/ 6 h 37"/>
                    <a:gd name="T18" fmla="*/ 12 w 40"/>
                    <a:gd name="T19" fmla="*/ 0 h 37"/>
                    <a:gd name="T20" fmla="*/ 7 w 40"/>
                    <a:gd name="T21" fmla="*/ 2 h 37"/>
                    <a:gd name="T22" fmla="*/ 3 w 40"/>
                    <a:gd name="T23" fmla="*/ 7 h 37"/>
                    <a:gd name="T24" fmla="*/ 11 w 40"/>
                    <a:gd name="T25" fmla="*/ 10 h 37"/>
                    <a:gd name="T26" fmla="*/ 14 w 40"/>
                    <a:gd name="T27" fmla="*/ 12 h 37"/>
                    <a:gd name="T28" fmla="*/ 12 w 40"/>
                    <a:gd name="T29" fmla="*/ 16 h 37"/>
                    <a:gd name="T30" fmla="*/ 9 w 40"/>
                    <a:gd name="T31" fmla="*/ 16 h 37"/>
                    <a:gd name="T32" fmla="*/ 1 w 40"/>
                    <a:gd name="T33" fmla="*/ 12 h 37"/>
                    <a:gd name="T34" fmla="*/ 0 w 40"/>
                    <a:gd name="T35" fmla="*/ 18 h 37"/>
                    <a:gd name="T36" fmla="*/ 2 w 40"/>
                    <a:gd name="T37" fmla="*/ 23 h 37"/>
                    <a:gd name="T38" fmla="*/ 7 w 40"/>
                    <a:gd name="T39" fmla="*/ 19 h 37"/>
                    <a:gd name="T40" fmla="*/ 14 w 40"/>
                    <a:gd name="T41" fmla="*/ 18 h 37"/>
                    <a:gd name="T42" fmla="*/ 9 w 40"/>
                    <a:gd name="T43" fmla="*/ 22 h 37"/>
                    <a:gd name="T44" fmla="*/ 10 w 40"/>
                    <a:gd name="T45" fmla="*/ 25 h 37"/>
                    <a:gd name="T46" fmla="*/ 8 w 40"/>
                    <a:gd name="T47" fmla="*/ 27 h 37"/>
                    <a:gd name="T48" fmla="*/ 10 w 40"/>
                    <a:gd name="T49" fmla="*/ 29 h 37"/>
                    <a:gd name="T50" fmla="*/ 12 w 40"/>
                    <a:gd name="T51" fmla="*/ 27 h 37"/>
                    <a:gd name="T52" fmla="*/ 15 w 40"/>
                    <a:gd name="T53" fmla="*/ 28 h 37"/>
                    <a:gd name="T54" fmla="*/ 19 w 40"/>
                    <a:gd name="T55" fmla="*/ 23 h 37"/>
                    <a:gd name="T56" fmla="*/ 18 w 40"/>
                    <a:gd name="T57" fmla="*/ 30 h 37"/>
                    <a:gd name="T58" fmla="*/ 14 w 40"/>
                    <a:gd name="T59" fmla="*/ 35 h 37"/>
                    <a:gd name="T60" fmla="*/ 19 w 40"/>
                    <a:gd name="T61" fmla="*/ 37 h 37"/>
                    <a:gd name="T62" fmla="*/ 25 w 40"/>
                    <a:gd name="T63" fmla="*/ 36 h 37"/>
                    <a:gd name="T64" fmla="*/ 21 w 40"/>
                    <a:gd name="T65" fmla="*/ 28 h 37"/>
                    <a:gd name="T66" fmla="*/ 21 w 40"/>
                    <a:gd name="T67" fmla="*/ 25 h 37"/>
                    <a:gd name="T68" fmla="*/ 25 w 40"/>
                    <a:gd name="T69" fmla="*/ 24 h 37"/>
                    <a:gd name="T70" fmla="*/ 27 w 40"/>
                    <a:gd name="T71" fmla="*/ 26 h 37"/>
                    <a:gd name="T72" fmla="*/ 31 w 40"/>
                    <a:gd name="T73" fmla="*/ 34 h 37"/>
                    <a:gd name="T74" fmla="*/ 35 w 40"/>
                    <a:gd name="T75" fmla="*/ 30 h 37"/>
                    <a:gd name="T76" fmla="*/ 37 w 40"/>
                    <a:gd name="T77" fmla="*/ 25 h 37"/>
                    <a:gd name="T78" fmla="*/ 31 w 40"/>
                    <a:gd name="T79" fmla="*/ 24 h 37"/>
                    <a:gd name="T80" fmla="*/ 25 w 40"/>
                    <a:gd name="T81" fmla="*/ 21 h 37"/>
                    <a:gd name="T82" fmla="*/ 31 w 40"/>
                    <a:gd name="T83" fmla="*/ 21 h 37"/>
                    <a:gd name="T84" fmla="*/ 33 w 40"/>
                    <a:gd name="T85" fmla="*/ 18 h 37"/>
                    <a:gd name="T86" fmla="*/ 36 w 40"/>
                    <a:gd name="T87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0" h="37">
                      <a:moveTo>
                        <a:pt x="34" y="15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6" y="15"/>
                        <a:pt x="26" y="14"/>
                        <a:pt x="25" y="14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8" y="11"/>
                        <a:pt x="27" y="10"/>
                        <a:pt x="25" y="9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3" y="11"/>
                        <a:pt x="22" y="11"/>
                        <a:pt x="21" y="11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1" y="7"/>
                        <a:pt x="20" y="6"/>
                        <a:pt x="19" y="5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8" y="11"/>
                        <a:pt x="17" y="11"/>
                        <a:pt x="17" y="12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4" y="15"/>
                        <a:pt x="14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9"/>
                        <a:pt x="15" y="20"/>
                        <a:pt x="15" y="2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7" y="23"/>
                        <a:pt x="18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1" y="30"/>
                        <a:pt x="21" y="30"/>
                        <a:pt x="21" y="30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3"/>
                        <a:pt x="23" y="23"/>
                        <a:pt x="24" y="22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6" y="20"/>
                        <a:pt x="26" y="19"/>
                        <a:pt x="26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8" y="23"/>
                        <a:pt x="38" y="23"/>
                        <a:pt x="38" y="23"/>
                      </a:cubicBezTo>
                      <a:cubicBezTo>
                        <a:pt x="40" y="22"/>
                        <a:pt x="40" y="22"/>
                        <a:pt x="40" y="22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7" y="17"/>
                        <a:pt x="36" y="16"/>
                        <a:pt x="3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: Shape 117"/>
                <p:cNvSpPr>
                  <a:spLocks/>
                </p:cNvSpPr>
                <p:nvPr/>
              </p:nvSpPr>
              <p:spPr bwMode="auto">
                <a:xfrm>
                  <a:off x="3329114" y="1475919"/>
                  <a:ext cx="115189" cy="113963"/>
                </a:xfrm>
                <a:custGeom>
                  <a:avLst/>
                  <a:gdLst>
                    <a:gd name="T0" fmla="*/ 25 w 26"/>
                    <a:gd name="T1" fmla="*/ 10 h 26"/>
                    <a:gd name="T2" fmla="*/ 20 w 26"/>
                    <a:gd name="T3" fmla="*/ 12 h 26"/>
                    <a:gd name="T4" fmla="*/ 18 w 26"/>
                    <a:gd name="T5" fmla="*/ 12 h 26"/>
                    <a:gd name="T6" fmla="*/ 17 w 26"/>
                    <a:gd name="T7" fmla="*/ 10 h 26"/>
                    <a:gd name="T8" fmla="*/ 18 w 26"/>
                    <a:gd name="T9" fmla="*/ 8 h 26"/>
                    <a:gd name="T10" fmla="*/ 24 w 26"/>
                    <a:gd name="T11" fmla="*/ 6 h 26"/>
                    <a:gd name="T12" fmla="*/ 21 w 26"/>
                    <a:gd name="T13" fmla="*/ 3 h 26"/>
                    <a:gd name="T14" fmla="*/ 18 w 26"/>
                    <a:gd name="T15" fmla="*/ 2 h 26"/>
                    <a:gd name="T16" fmla="*/ 17 w 26"/>
                    <a:gd name="T17" fmla="*/ 6 h 26"/>
                    <a:gd name="T18" fmla="*/ 15 w 26"/>
                    <a:gd name="T19" fmla="*/ 10 h 26"/>
                    <a:gd name="T20" fmla="*/ 15 w 26"/>
                    <a:gd name="T21" fmla="*/ 6 h 26"/>
                    <a:gd name="T22" fmla="*/ 13 w 26"/>
                    <a:gd name="T23" fmla="*/ 5 h 26"/>
                    <a:gd name="T24" fmla="*/ 13 w 26"/>
                    <a:gd name="T25" fmla="*/ 3 h 26"/>
                    <a:gd name="T26" fmla="*/ 12 w 26"/>
                    <a:gd name="T27" fmla="*/ 3 h 26"/>
                    <a:gd name="T28" fmla="*/ 12 w 26"/>
                    <a:gd name="T29" fmla="*/ 5 h 26"/>
                    <a:gd name="T30" fmla="*/ 10 w 26"/>
                    <a:gd name="T31" fmla="*/ 6 h 26"/>
                    <a:gd name="T32" fmla="*/ 10 w 26"/>
                    <a:gd name="T33" fmla="*/ 10 h 26"/>
                    <a:gd name="T34" fmla="*/ 8 w 26"/>
                    <a:gd name="T35" fmla="*/ 6 h 26"/>
                    <a:gd name="T36" fmla="*/ 7 w 26"/>
                    <a:gd name="T37" fmla="*/ 2 h 26"/>
                    <a:gd name="T38" fmla="*/ 4 w 26"/>
                    <a:gd name="T39" fmla="*/ 3 h 26"/>
                    <a:gd name="T40" fmla="*/ 2 w 26"/>
                    <a:gd name="T41" fmla="*/ 6 h 26"/>
                    <a:gd name="T42" fmla="*/ 7 w 26"/>
                    <a:gd name="T43" fmla="*/ 8 h 26"/>
                    <a:gd name="T44" fmla="*/ 8 w 26"/>
                    <a:gd name="T45" fmla="*/ 10 h 26"/>
                    <a:gd name="T46" fmla="*/ 7 w 26"/>
                    <a:gd name="T47" fmla="*/ 12 h 26"/>
                    <a:gd name="T48" fmla="*/ 5 w 26"/>
                    <a:gd name="T49" fmla="*/ 12 h 26"/>
                    <a:gd name="T50" fmla="*/ 0 w 26"/>
                    <a:gd name="T51" fmla="*/ 10 h 26"/>
                    <a:gd name="T52" fmla="*/ 0 w 26"/>
                    <a:gd name="T53" fmla="*/ 14 h 26"/>
                    <a:gd name="T54" fmla="*/ 1 w 26"/>
                    <a:gd name="T55" fmla="*/ 17 h 26"/>
                    <a:gd name="T56" fmla="*/ 4 w 26"/>
                    <a:gd name="T57" fmla="*/ 15 h 26"/>
                    <a:gd name="T58" fmla="*/ 9 w 26"/>
                    <a:gd name="T59" fmla="*/ 14 h 26"/>
                    <a:gd name="T60" fmla="*/ 6 w 26"/>
                    <a:gd name="T61" fmla="*/ 16 h 26"/>
                    <a:gd name="T62" fmla="*/ 6 w 26"/>
                    <a:gd name="T63" fmla="*/ 18 h 26"/>
                    <a:gd name="T64" fmla="*/ 5 w 26"/>
                    <a:gd name="T65" fmla="*/ 20 h 26"/>
                    <a:gd name="T66" fmla="*/ 6 w 26"/>
                    <a:gd name="T67" fmla="*/ 21 h 26"/>
                    <a:gd name="T68" fmla="*/ 7 w 26"/>
                    <a:gd name="T69" fmla="*/ 19 h 26"/>
                    <a:gd name="T70" fmla="*/ 9 w 26"/>
                    <a:gd name="T71" fmla="*/ 20 h 26"/>
                    <a:gd name="T72" fmla="*/ 12 w 26"/>
                    <a:gd name="T73" fmla="*/ 17 h 26"/>
                    <a:gd name="T74" fmla="*/ 11 w 26"/>
                    <a:gd name="T75" fmla="*/ 21 h 26"/>
                    <a:gd name="T76" fmla="*/ 9 w 26"/>
                    <a:gd name="T77" fmla="*/ 25 h 26"/>
                    <a:gd name="T78" fmla="*/ 12 w 26"/>
                    <a:gd name="T79" fmla="*/ 26 h 26"/>
                    <a:gd name="T80" fmla="*/ 16 w 26"/>
                    <a:gd name="T81" fmla="*/ 26 h 26"/>
                    <a:gd name="T82" fmla="*/ 13 w 26"/>
                    <a:gd name="T83" fmla="*/ 20 h 26"/>
                    <a:gd name="T84" fmla="*/ 13 w 26"/>
                    <a:gd name="T85" fmla="*/ 18 h 26"/>
                    <a:gd name="T86" fmla="*/ 16 w 26"/>
                    <a:gd name="T87" fmla="*/ 17 h 26"/>
                    <a:gd name="T88" fmla="*/ 17 w 26"/>
                    <a:gd name="T89" fmla="*/ 19 h 26"/>
                    <a:gd name="T90" fmla="*/ 19 w 26"/>
                    <a:gd name="T91" fmla="*/ 24 h 26"/>
                    <a:gd name="T92" fmla="*/ 22 w 26"/>
                    <a:gd name="T93" fmla="*/ 22 h 26"/>
                    <a:gd name="T94" fmla="*/ 24 w 26"/>
                    <a:gd name="T95" fmla="*/ 18 h 26"/>
                    <a:gd name="T96" fmla="*/ 19 w 26"/>
                    <a:gd name="T97" fmla="*/ 18 h 26"/>
                    <a:gd name="T98" fmla="*/ 16 w 26"/>
                    <a:gd name="T99" fmla="*/ 15 h 26"/>
                    <a:gd name="T100" fmla="*/ 20 w 26"/>
                    <a:gd name="T101" fmla="*/ 16 h 26"/>
                    <a:gd name="T102" fmla="*/ 21 w 26"/>
                    <a:gd name="T103" fmla="*/ 14 h 26"/>
                    <a:gd name="T104" fmla="*/ 23 w 26"/>
                    <a:gd name="T105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6">
                      <a:moveTo>
                        <a:pt x="26" y="12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6" y="12"/>
                        <a:pt x="16" y="11"/>
                        <a:pt x="16" y="11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4" y="10"/>
                        <a:pt x="14" y="9"/>
                        <a:pt x="13" y="9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0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2"/>
                        <a:pt x="9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5"/>
                        <a:pt x="9" y="15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1" y="17"/>
                        <a:pt x="11" y="17"/>
                        <a:pt x="12" y="17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4" y="17"/>
                        <a:pt x="14" y="17"/>
                        <a:pt x="15" y="16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15"/>
                        <a:pt x="16" y="14"/>
                        <a:pt x="17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: Shape 118"/>
                <p:cNvSpPr>
                  <a:spLocks/>
                </p:cNvSpPr>
                <p:nvPr/>
              </p:nvSpPr>
              <p:spPr bwMode="auto">
                <a:xfrm>
                  <a:off x="4764072" y="3984339"/>
                  <a:ext cx="278169" cy="136021"/>
                </a:xfrm>
                <a:custGeom>
                  <a:avLst/>
                  <a:gdLst>
                    <a:gd name="T0" fmla="*/ 54 w 63"/>
                    <a:gd name="T1" fmla="*/ 22 h 31"/>
                    <a:gd name="T2" fmla="*/ 63 w 63"/>
                    <a:gd name="T3" fmla="*/ 11 h 31"/>
                    <a:gd name="T4" fmla="*/ 54 w 63"/>
                    <a:gd name="T5" fmla="*/ 0 h 31"/>
                    <a:gd name="T6" fmla="*/ 54 w 63"/>
                    <a:gd name="T7" fmla="*/ 5 h 31"/>
                    <a:gd name="T8" fmla="*/ 58 w 63"/>
                    <a:gd name="T9" fmla="*/ 11 h 31"/>
                    <a:gd name="T10" fmla="*/ 54 w 63"/>
                    <a:gd name="T11" fmla="*/ 17 h 31"/>
                    <a:gd name="T12" fmla="*/ 54 w 63"/>
                    <a:gd name="T13" fmla="*/ 22 h 31"/>
                    <a:gd name="T14" fmla="*/ 26 w 63"/>
                    <a:gd name="T15" fmla="*/ 31 h 31"/>
                    <a:gd name="T16" fmla="*/ 47 w 63"/>
                    <a:gd name="T17" fmla="*/ 21 h 31"/>
                    <a:gd name="T18" fmla="*/ 52 w 63"/>
                    <a:gd name="T19" fmla="*/ 22 h 31"/>
                    <a:gd name="T20" fmla="*/ 54 w 63"/>
                    <a:gd name="T21" fmla="*/ 22 h 31"/>
                    <a:gd name="T22" fmla="*/ 54 w 63"/>
                    <a:gd name="T23" fmla="*/ 17 h 31"/>
                    <a:gd name="T24" fmla="*/ 52 w 63"/>
                    <a:gd name="T25" fmla="*/ 17 h 31"/>
                    <a:gd name="T26" fmla="*/ 50 w 63"/>
                    <a:gd name="T27" fmla="*/ 17 h 31"/>
                    <a:gd name="T28" fmla="*/ 53 w 63"/>
                    <a:gd name="T29" fmla="*/ 5 h 31"/>
                    <a:gd name="T30" fmla="*/ 53 w 63"/>
                    <a:gd name="T31" fmla="*/ 5 h 31"/>
                    <a:gd name="T32" fmla="*/ 53 w 63"/>
                    <a:gd name="T33" fmla="*/ 5 h 31"/>
                    <a:gd name="T34" fmla="*/ 54 w 63"/>
                    <a:gd name="T35" fmla="*/ 5 h 31"/>
                    <a:gd name="T36" fmla="*/ 54 w 63"/>
                    <a:gd name="T37" fmla="*/ 0 h 31"/>
                    <a:gd name="T38" fmla="*/ 52 w 63"/>
                    <a:gd name="T39" fmla="*/ 0 h 31"/>
                    <a:gd name="T40" fmla="*/ 52 w 63"/>
                    <a:gd name="T41" fmla="*/ 0 h 31"/>
                    <a:gd name="T42" fmla="*/ 0 w 63"/>
                    <a:gd name="T43" fmla="*/ 0 h 31"/>
                    <a:gd name="T44" fmla="*/ 0 w 63"/>
                    <a:gd name="T45" fmla="*/ 5 h 31"/>
                    <a:gd name="T46" fmla="*/ 26 w 63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3" h="31">
                      <a:moveTo>
                        <a:pt x="54" y="22"/>
                      </a:moveTo>
                      <a:cubicBezTo>
                        <a:pt x="59" y="21"/>
                        <a:pt x="63" y="16"/>
                        <a:pt x="63" y="11"/>
                      </a:cubicBezTo>
                      <a:cubicBezTo>
                        <a:pt x="63" y="5"/>
                        <a:pt x="59" y="1"/>
                        <a:pt x="54" y="0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56" y="6"/>
                        <a:pt x="58" y="8"/>
                        <a:pt x="58" y="11"/>
                      </a:cubicBezTo>
                      <a:cubicBezTo>
                        <a:pt x="58" y="14"/>
                        <a:pt x="56" y="16"/>
                        <a:pt x="54" y="17"/>
                      </a:cubicBezTo>
                      <a:lnTo>
                        <a:pt x="54" y="22"/>
                      </a:lnTo>
                      <a:close/>
                      <a:moveTo>
                        <a:pt x="26" y="31"/>
                      </a:moveTo>
                      <a:cubicBezTo>
                        <a:pt x="35" y="31"/>
                        <a:pt x="42" y="27"/>
                        <a:pt x="47" y="21"/>
                      </a:cubicBezTo>
                      <a:cubicBezTo>
                        <a:pt x="49" y="22"/>
                        <a:pt x="50" y="22"/>
                        <a:pt x="52" y="22"/>
                      </a:cubicBezTo>
                      <a:cubicBezTo>
                        <a:pt x="53" y="22"/>
                        <a:pt x="53" y="22"/>
                        <a:pt x="54" y="22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3" y="17"/>
                        <a:pt x="53" y="17"/>
                        <a:pt x="52" y="17"/>
                      </a:cubicBezTo>
                      <a:cubicBezTo>
                        <a:pt x="51" y="17"/>
                        <a:pt x="50" y="17"/>
                        <a:pt x="50" y="17"/>
                      </a:cubicBezTo>
                      <a:cubicBezTo>
                        <a:pt x="52" y="13"/>
                        <a:pt x="53" y="9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4" y="5"/>
                        <a:pt x="54" y="5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0"/>
                        <a:pt x="53" y="0"/>
                        <a:pt x="52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Rectangle 119"/>
                <p:cNvSpPr>
                  <a:spLocks/>
                </p:cNvSpPr>
                <p:nvPr/>
              </p:nvSpPr>
              <p:spPr bwMode="auto">
                <a:xfrm>
                  <a:off x="4764072" y="4133840"/>
                  <a:ext cx="251210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: Shape 120"/>
                <p:cNvSpPr>
                  <a:spLocks/>
                </p:cNvSpPr>
                <p:nvPr/>
              </p:nvSpPr>
              <p:spPr bwMode="auto">
                <a:xfrm>
                  <a:off x="4821666" y="3921843"/>
                  <a:ext cx="44115" cy="52693"/>
                </a:xfrm>
                <a:custGeom>
                  <a:avLst/>
                  <a:gdLst>
                    <a:gd name="T0" fmla="*/ 3 w 10"/>
                    <a:gd name="T1" fmla="*/ 6 h 12"/>
                    <a:gd name="T2" fmla="*/ 5 w 10"/>
                    <a:gd name="T3" fmla="*/ 11 h 12"/>
                    <a:gd name="T4" fmla="*/ 9 w 10"/>
                    <a:gd name="T5" fmla="*/ 2 h 12"/>
                    <a:gd name="T6" fmla="*/ 9 w 10"/>
                    <a:gd name="T7" fmla="*/ 0 h 12"/>
                    <a:gd name="T8" fmla="*/ 3 w 10"/>
                    <a:gd name="T9" fmla="*/ 1 h 12"/>
                    <a:gd name="T10" fmla="*/ 3 w 10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3" y="6"/>
                      </a:moveTo>
                      <a:cubicBezTo>
                        <a:pt x="0" y="7"/>
                        <a:pt x="2" y="12"/>
                        <a:pt x="5" y="11"/>
                      </a:cubicBezTo>
                      <a:cubicBezTo>
                        <a:pt x="9" y="9"/>
                        <a:pt x="10" y="5"/>
                        <a:pt x="9" y="2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4" y="3"/>
                        <a:pt x="5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: Shape 121"/>
                <p:cNvSpPr>
                  <a:spLocks/>
                </p:cNvSpPr>
                <p:nvPr/>
              </p:nvSpPr>
              <p:spPr bwMode="auto">
                <a:xfrm>
                  <a:off x="4887839" y="3908364"/>
                  <a:ext cx="44115" cy="66172"/>
                </a:xfrm>
                <a:custGeom>
                  <a:avLst/>
                  <a:gdLst>
                    <a:gd name="T0" fmla="*/ 3 w 10"/>
                    <a:gd name="T1" fmla="*/ 9 h 15"/>
                    <a:gd name="T2" fmla="*/ 5 w 10"/>
                    <a:gd name="T3" fmla="*/ 14 h 15"/>
                    <a:gd name="T4" fmla="*/ 9 w 10"/>
                    <a:gd name="T5" fmla="*/ 5 h 15"/>
                    <a:gd name="T6" fmla="*/ 7 w 10"/>
                    <a:gd name="T7" fmla="*/ 0 h 15"/>
                    <a:gd name="T8" fmla="*/ 2 w 10"/>
                    <a:gd name="T9" fmla="*/ 1 h 15"/>
                    <a:gd name="T10" fmla="*/ 3 w 10"/>
                    <a:gd name="T11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5">
                      <a:moveTo>
                        <a:pt x="3" y="9"/>
                      </a:moveTo>
                      <a:cubicBezTo>
                        <a:pt x="0" y="10"/>
                        <a:pt x="2" y="15"/>
                        <a:pt x="5" y="14"/>
                      </a:cubicBezTo>
                      <a:cubicBezTo>
                        <a:pt x="9" y="12"/>
                        <a:pt x="10" y="8"/>
                        <a:pt x="9" y="5"/>
                      </a:cubicBezTo>
                      <a:cubicBezTo>
                        <a:pt x="9" y="3"/>
                        <a:pt x="8" y="2"/>
                        <a:pt x="7" y="0"/>
                      </a:cubicBezTo>
                      <a:cubicBezTo>
                        <a:pt x="5" y="1"/>
                        <a:pt x="3" y="1"/>
                        <a:pt x="2" y="1"/>
                      </a:cubicBezTo>
                      <a:cubicBezTo>
                        <a:pt x="3" y="4"/>
                        <a:pt x="5" y="8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: Shape 122"/>
                <p:cNvSpPr>
                  <a:spLocks/>
                </p:cNvSpPr>
                <p:nvPr/>
              </p:nvSpPr>
              <p:spPr bwMode="auto">
                <a:xfrm>
                  <a:off x="5775037" y="3467215"/>
                  <a:ext cx="75976" cy="35537"/>
                </a:xfrm>
                <a:custGeom>
                  <a:avLst/>
                  <a:gdLst>
                    <a:gd name="T0" fmla="*/ 0 w 62"/>
                    <a:gd name="T1" fmla="*/ 18 h 29"/>
                    <a:gd name="T2" fmla="*/ 22 w 62"/>
                    <a:gd name="T3" fmla="*/ 29 h 29"/>
                    <a:gd name="T4" fmla="*/ 62 w 62"/>
                    <a:gd name="T5" fmla="*/ 29 h 29"/>
                    <a:gd name="T6" fmla="*/ 7 w 62"/>
                    <a:gd name="T7" fmla="*/ 0 h 29"/>
                    <a:gd name="T8" fmla="*/ 0 w 62"/>
                    <a:gd name="T9" fmla="*/ 1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9">
                      <a:moveTo>
                        <a:pt x="0" y="18"/>
                      </a:moveTo>
                      <a:lnTo>
                        <a:pt x="22" y="29"/>
                      </a:lnTo>
                      <a:lnTo>
                        <a:pt x="62" y="29"/>
                      </a:lnTo>
                      <a:lnTo>
                        <a:pt x="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: Shape 123"/>
                <p:cNvSpPr>
                  <a:spLocks/>
                </p:cNvSpPr>
                <p:nvPr/>
              </p:nvSpPr>
              <p:spPr bwMode="auto">
                <a:xfrm>
                  <a:off x="5775037" y="3506428"/>
                  <a:ext cx="186263" cy="93131"/>
                </a:xfrm>
                <a:custGeom>
                  <a:avLst/>
                  <a:gdLst>
                    <a:gd name="T0" fmla="*/ 62 w 152"/>
                    <a:gd name="T1" fmla="*/ 76 h 76"/>
                    <a:gd name="T2" fmla="*/ 123 w 152"/>
                    <a:gd name="T3" fmla="*/ 76 h 76"/>
                    <a:gd name="T4" fmla="*/ 123 w 152"/>
                    <a:gd name="T5" fmla="*/ 62 h 76"/>
                    <a:gd name="T6" fmla="*/ 152 w 152"/>
                    <a:gd name="T7" fmla="*/ 62 h 76"/>
                    <a:gd name="T8" fmla="*/ 152 w 152"/>
                    <a:gd name="T9" fmla="*/ 15 h 76"/>
                    <a:gd name="T10" fmla="*/ 123 w 152"/>
                    <a:gd name="T11" fmla="*/ 15 h 76"/>
                    <a:gd name="T12" fmla="*/ 123 w 152"/>
                    <a:gd name="T13" fmla="*/ 0 h 76"/>
                    <a:gd name="T14" fmla="*/ 69 w 152"/>
                    <a:gd name="T15" fmla="*/ 0 h 76"/>
                    <a:gd name="T16" fmla="*/ 62 w 152"/>
                    <a:gd name="T17" fmla="*/ 0 h 76"/>
                    <a:gd name="T18" fmla="*/ 62 w 152"/>
                    <a:gd name="T19" fmla="*/ 29 h 76"/>
                    <a:gd name="T20" fmla="*/ 90 w 152"/>
                    <a:gd name="T21" fmla="*/ 29 h 76"/>
                    <a:gd name="T22" fmla="*/ 90 w 152"/>
                    <a:gd name="T23" fmla="*/ 47 h 76"/>
                    <a:gd name="T24" fmla="*/ 62 w 152"/>
                    <a:gd name="T25" fmla="*/ 47 h 76"/>
                    <a:gd name="T26" fmla="*/ 62 w 152"/>
                    <a:gd name="T27" fmla="*/ 76 h 76"/>
                    <a:gd name="T28" fmla="*/ 0 w 152"/>
                    <a:gd name="T29" fmla="*/ 76 h 76"/>
                    <a:gd name="T30" fmla="*/ 62 w 152"/>
                    <a:gd name="T31" fmla="*/ 76 h 76"/>
                    <a:gd name="T32" fmla="*/ 62 w 152"/>
                    <a:gd name="T33" fmla="*/ 47 h 76"/>
                    <a:gd name="T34" fmla="*/ 29 w 152"/>
                    <a:gd name="T35" fmla="*/ 47 h 76"/>
                    <a:gd name="T36" fmla="*/ 29 w 152"/>
                    <a:gd name="T37" fmla="*/ 29 h 76"/>
                    <a:gd name="T38" fmla="*/ 29 w 152"/>
                    <a:gd name="T39" fmla="*/ 29 h 76"/>
                    <a:gd name="T40" fmla="*/ 62 w 152"/>
                    <a:gd name="T41" fmla="*/ 29 h 76"/>
                    <a:gd name="T42" fmla="*/ 62 w 152"/>
                    <a:gd name="T43" fmla="*/ 0 h 76"/>
                    <a:gd name="T44" fmla="*/ 33 w 152"/>
                    <a:gd name="T45" fmla="*/ 0 h 76"/>
                    <a:gd name="T46" fmla="*/ 0 w 152"/>
                    <a:gd name="T47" fmla="*/ 0 h 76"/>
                    <a:gd name="T48" fmla="*/ 0 w 152"/>
                    <a:gd name="T4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2" h="76">
                      <a:moveTo>
                        <a:pt x="62" y="76"/>
                      </a:moveTo>
                      <a:lnTo>
                        <a:pt x="123" y="76"/>
                      </a:lnTo>
                      <a:lnTo>
                        <a:pt x="123" y="62"/>
                      </a:lnTo>
                      <a:lnTo>
                        <a:pt x="152" y="62"/>
                      </a:lnTo>
                      <a:lnTo>
                        <a:pt x="152" y="15"/>
                      </a:lnTo>
                      <a:lnTo>
                        <a:pt x="123" y="15"/>
                      </a:lnTo>
                      <a:lnTo>
                        <a:pt x="123" y="0"/>
                      </a:lnTo>
                      <a:lnTo>
                        <a:pt x="69" y="0"/>
                      </a:lnTo>
                      <a:lnTo>
                        <a:pt x="62" y="0"/>
                      </a:lnTo>
                      <a:lnTo>
                        <a:pt x="62" y="29"/>
                      </a:lnTo>
                      <a:lnTo>
                        <a:pt x="90" y="29"/>
                      </a:lnTo>
                      <a:lnTo>
                        <a:pt x="90" y="47"/>
                      </a:lnTo>
                      <a:lnTo>
                        <a:pt x="62" y="47"/>
                      </a:lnTo>
                      <a:lnTo>
                        <a:pt x="62" y="76"/>
                      </a:lnTo>
                      <a:close/>
                      <a:moveTo>
                        <a:pt x="0" y="76"/>
                      </a:moveTo>
                      <a:lnTo>
                        <a:pt x="62" y="76"/>
                      </a:lnTo>
                      <a:lnTo>
                        <a:pt x="62" y="47"/>
                      </a:lnTo>
                      <a:lnTo>
                        <a:pt x="29" y="47"/>
                      </a:lnTo>
                      <a:lnTo>
                        <a:pt x="29" y="29"/>
                      </a:lnTo>
                      <a:lnTo>
                        <a:pt x="29" y="29"/>
                      </a:lnTo>
                      <a:lnTo>
                        <a:pt x="62" y="29"/>
                      </a:lnTo>
                      <a:lnTo>
                        <a:pt x="62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: Shape 124"/>
                <p:cNvSpPr>
                  <a:spLocks/>
                </p:cNvSpPr>
                <p:nvPr/>
              </p:nvSpPr>
              <p:spPr bwMode="auto">
                <a:xfrm>
                  <a:off x="5064298" y="1038447"/>
                  <a:ext cx="115189" cy="118865"/>
                </a:xfrm>
                <a:custGeom>
                  <a:avLst/>
                  <a:gdLst>
                    <a:gd name="T0" fmla="*/ 23 w 26"/>
                    <a:gd name="T1" fmla="*/ 19 h 27"/>
                    <a:gd name="T2" fmla="*/ 25 w 26"/>
                    <a:gd name="T3" fmla="*/ 20 h 27"/>
                    <a:gd name="T4" fmla="*/ 22 w 26"/>
                    <a:gd name="T5" fmla="*/ 24 h 27"/>
                    <a:gd name="T6" fmla="*/ 20 w 26"/>
                    <a:gd name="T7" fmla="*/ 22 h 27"/>
                    <a:gd name="T8" fmla="*/ 17 w 26"/>
                    <a:gd name="T9" fmla="*/ 24 h 27"/>
                    <a:gd name="T10" fmla="*/ 17 w 26"/>
                    <a:gd name="T11" fmla="*/ 26 h 27"/>
                    <a:gd name="T12" fmla="*/ 13 w 26"/>
                    <a:gd name="T13" fmla="*/ 27 h 27"/>
                    <a:gd name="T14" fmla="*/ 13 w 26"/>
                    <a:gd name="T15" fmla="*/ 21 h 27"/>
                    <a:gd name="T16" fmla="*/ 19 w 26"/>
                    <a:gd name="T17" fmla="*/ 18 h 27"/>
                    <a:gd name="T18" fmla="*/ 18 w 26"/>
                    <a:gd name="T19" fmla="*/ 8 h 27"/>
                    <a:gd name="T20" fmla="*/ 18 w 26"/>
                    <a:gd name="T21" fmla="*/ 8 h 27"/>
                    <a:gd name="T22" fmla="*/ 15 w 26"/>
                    <a:gd name="T23" fmla="*/ 6 h 27"/>
                    <a:gd name="T24" fmla="*/ 13 w 26"/>
                    <a:gd name="T25" fmla="*/ 6 h 27"/>
                    <a:gd name="T26" fmla="*/ 13 w 26"/>
                    <a:gd name="T27" fmla="*/ 0 h 27"/>
                    <a:gd name="T28" fmla="*/ 14 w 26"/>
                    <a:gd name="T29" fmla="*/ 0 h 27"/>
                    <a:gd name="T30" fmla="*/ 15 w 26"/>
                    <a:gd name="T31" fmla="*/ 2 h 27"/>
                    <a:gd name="T32" fmla="*/ 18 w 26"/>
                    <a:gd name="T33" fmla="*/ 3 h 27"/>
                    <a:gd name="T34" fmla="*/ 20 w 26"/>
                    <a:gd name="T35" fmla="*/ 2 h 27"/>
                    <a:gd name="T36" fmla="*/ 23 w 26"/>
                    <a:gd name="T37" fmla="*/ 5 h 27"/>
                    <a:gd name="T38" fmla="*/ 22 w 26"/>
                    <a:gd name="T39" fmla="*/ 7 h 27"/>
                    <a:gd name="T40" fmla="*/ 24 w 26"/>
                    <a:gd name="T41" fmla="*/ 10 h 27"/>
                    <a:gd name="T42" fmla="*/ 26 w 26"/>
                    <a:gd name="T43" fmla="*/ 10 h 27"/>
                    <a:gd name="T44" fmla="*/ 26 w 26"/>
                    <a:gd name="T45" fmla="*/ 15 h 27"/>
                    <a:gd name="T46" fmla="*/ 24 w 26"/>
                    <a:gd name="T47" fmla="*/ 15 h 27"/>
                    <a:gd name="T48" fmla="*/ 23 w 26"/>
                    <a:gd name="T49" fmla="*/ 19 h 27"/>
                    <a:gd name="T50" fmla="*/ 13 w 26"/>
                    <a:gd name="T51" fmla="*/ 27 h 27"/>
                    <a:gd name="T52" fmla="*/ 12 w 26"/>
                    <a:gd name="T53" fmla="*/ 27 h 27"/>
                    <a:gd name="T54" fmla="*/ 12 w 26"/>
                    <a:gd name="T55" fmla="*/ 25 h 27"/>
                    <a:gd name="T56" fmla="*/ 8 w 26"/>
                    <a:gd name="T57" fmla="*/ 24 h 27"/>
                    <a:gd name="T58" fmla="*/ 7 w 26"/>
                    <a:gd name="T59" fmla="*/ 25 h 27"/>
                    <a:gd name="T60" fmla="*/ 3 w 26"/>
                    <a:gd name="T61" fmla="*/ 22 h 27"/>
                    <a:gd name="T62" fmla="*/ 4 w 26"/>
                    <a:gd name="T63" fmla="*/ 20 h 27"/>
                    <a:gd name="T64" fmla="*/ 2 w 26"/>
                    <a:gd name="T65" fmla="*/ 17 h 27"/>
                    <a:gd name="T66" fmla="*/ 0 w 26"/>
                    <a:gd name="T67" fmla="*/ 17 h 27"/>
                    <a:gd name="T68" fmla="*/ 0 w 26"/>
                    <a:gd name="T69" fmla="*/ 12 h 27"/>
                    <a:gd name="T70" fmla="*/ 2 w 26"/>
                    <a:gd name="T71" fmla="*/ 12 h 27"/>
                    <a:gd name="T72" fmla="*/ 3 w 26"/>
                    <a:gd name="T73" fmla="*/ 8 h 27"/>
                    <a:gd name="T74" fmla="*/ 2 w 26"/>
                    <a:gd name="T75" fmla="*/ 7 h 27"/>
                    <a:gd name="T76" fmla="*/ 5 w 26"/>
                    <a:gd name="T77" fmla="*/ 3 h 27"/>
                    <a:gd name="T78" fmla="*/ 6 w 26"/>
                    <a:gd name="T79" fmla="*/ 4 h 27"/>
                    <a:gd name="T80" fmla="*/ 10 w 26"/>
                    <a:gd name="T81" fmla="*/ 3 h 27"/>
                    <a:gd name="T82" fmla="*/ 10 w 26"/>
                    <a:gd name="T83" fmla="*/ 1 h 27"/>
                    <a:gd name="T84" fmla="*/ 13 w 26"/>
                    <a:gd name="T85" fmla="*/ 0 h 27"/>
                    <a:gd name="T86" fmla="*/ 13 w 26"/>
                    <a:gd name="T87" fmla="*/ 6 h 27"/>
                    <a:gd name="T88" fmla="*/ 7 w 26"/>
                    <a:gd name="T89" fmla="*/ 9 h 27"/>
                    <a:gd name="T90" fmla="*/ 8 w 26"/>
                    <a:gd name="T91" fmla="*/ 19 h 27"/>
                    <a:gd name="T92" fmla="*/ 11 w 26"/>
                    <a:gd name="T93" fmla="*/ 21 h 27"/>
                    <a:gd name="T94" fmla="*/ 13 w 26"/>
                    <a:gd name="T95" fmla="*/ 21 h 27"/>
                    <a:gd name="T96" fmla="*/ 13 w 26"/>
                    <a:gd name="T9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7">
                      <a:moveTo>
                        <a:pt x="23" y="19"/>
                      </a:move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3"/>
                        <a:pt x="18" y="24"/>
                        <a:pt x="17" y="24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5" y="21"/>
                        <a:pt x="17" y="20"/>
                        <a:pt x="19" y="18"/>
                      </a:cubicBezTo>
                      <a:cubicBezTo>
                        <a:pt x="22" y="15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7"/>
                        <a:pt x="16" y="7"/>
                        <a:pt x="15" y="6"/>
                      </a:cubicBezTo>
                      <a:cubicBezTo>
                        <a:pt x="15" y="6"/>
                        <a:pt x="14" y="6"/>
                        <a:pt x="13" y="6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2"/>
                        <a:pt x="17" y="3"/>
                        <a:pt x="18" y="3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3" y="8"/>
                        <a:pt x="24" y="9"/>
                        <a:pt x="24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lose/>
                      <a:moveTo>
                        <a:pt x="13" y="27"/>
                      </a:move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0" y="25"/>
                        <a:pt x="9" y="24"/>
                        <a:pt x="8" y="24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3" y="19"/>
                        <a:pt x="3" y="18"/>
                        <a:pt x="2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9"/>
                        <a:pt x="3" y="8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4"/>
                        <a:pt x="8" y="3"/>
                        <a:pt x="10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1" y="6"/>
                        <a:pt x="9" y="7"/>
                        <a:pt x="7" y="9"/>
                      </a:cubicBezTo>
                      <a:cubicBezTo>
                        <a:pt x="5" y="12"/>
                        <a:pt x="5" y="17"/>
                        <a:pt x="8" y="19"/>
                      </a:cubicBezTo>
                      <a:cubicBezTo>
                        <a:pt x="9" y="20"/>
                        <a:pt x="10" y="20"/>
                        <a:pt x="11" y="21"/>
                      </a:cubicBezTo>
                      <a:cubicBezTo>
                        <a:pt x="12" y="21"/>
                        <a:pt x="12" y="21"/>
                        <a:pt x="13" y="21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: Shape 125"/>
                <p:cNvSpPr>
                  <a:spLocks/>
                </p:cNvSpPr>
                <p:nvPr/>
              </p:nvSpPr>
              <p:spPr bwMode="auto">
                <a:xfrm>
                  <a:off x="5430696" y="1236964"/>
                  <a:ext cx="137246" cy="101709"/>
                </a:xfrm>
                <a:custGeom>
                  <a:avLst/>
                  <a:gdLst>
                    <a:gd name="T0" fmla="*/ 16 w 31"/>
                    <a:gd name="T1" fmla="*/ 0 h 23"/>
                    <a:gd name="T2" fmla="*/ 0 w 31"/>
                    <a:gd name="T3" fmla="*/ 15 h 23"/>
                    <a:gd name="T4" fmla="*/ 2 w 31"/>
                    <a:gd name="T5" fmla="*/ 23 h 23"/>
                    <a:gd name="T6" fmla="*/ 2 w 31"/>
                    <a:gd name="T7" fmla="*/ 19 h 23"/>
                    <a:gd name="T8" fmla="*/ 3 w 31"/>
                    <a:gd name="T9" fmla="*/ 17 h 23"/>
                    <a:gd name="T10" fmla="*/ 3 w 31"/>
                    <a:gd name="T11" fmla="*/ 15 h 23"/>
                    <a:gd name="T12" fmla="*/ 16 w 31"/>
                    <a:gd name="T13" fmla="*/ 3 h 23"/>
                    <a:gd name="T14" fmla="*/ 28 w 31"/>
                    <a:gd name="T15" fmla="*/ 15 h 23"/>
                    <a:gd name="T16" fmla="*/ 28 w 31"/>
                    <a:gd name="T17" fmla="*/ 17 h 23"/>
                    <a:gd name="T18" fmla="*/ 29 w 31"/>
                    <a:gd name="T19" fmla="*/ 19 h 23"/>
                    <a:gd name="T20" fmla="*/ 29 w 31"/>
                    <a:gd name="T21" fmla="*/ 23 h 23"/>
                    <a:gd name="T22" fmla="*/ 31 w 31"/>
                    <a:gd name="T23" fmla="*/ 15 h 23"/>
                    <a:gd name="T24" fmla="*/ 16 w 31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" h="23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8"/>
                        <a:pt x="1" y="21"/>
                        <a:pt x="2" y="23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6"/>
                        <a:pt x="3" y="16"/>
                        <a:pt x="3" y="15"/>
                      </a:cubicBezTo>
                      <a:cubicBezTo>
                        <a:pt x="3" y="8"/>
                        <a:pt x="9" y="3"/>
                        <a:pt x="16" y="3"/>
                      </a:cubicBezTo>
                      <a:cubicBezTo>
                        <a:pt x="23" y="3"/>
                        <a:pt x="28" y="8"/>
                        <a:pt x="28" y="15"/>
                      </a:cubicBezTo>
                      <a:cubicBezTo>
                        <a:pt x="28" y="16"/>
                        <a:pt x="28" y="16"/>
                        <a:pt x="28" y="17"/>
                      </a:cubicBezTo>
                      <a:cubicBezTo>
                        <a:pt x="29" y="17"/>
                        <a:pt x="29" y="18"/>
                        <a:pt x="29" y="19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30" y="21"/>
                        <a:pt x="31" y="18"/>
                        <a:pt x="31" y="15"/>
                      </a:cubicBezTo>
                      <a:cubicBezTo>
                        <a:pt x="31" y="7"/>
                        <a:pt x="24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: Shape 126"/>
                <p:cNvSpPr>
                  <a:spLocks/>
                </p:cNvSpPr>
                <p:nvPr/>
              </p:nvSpPr>
              <p:spPr bwMode="auto">
                <a:xfrm>
                  <a:off x="5444176" y="1308038"/>
                  <a:ext cx="30635" cy="52693"/>
                </a:xfrm>
                <a:custGeom>
                  <a:avLst/>
                  <a:gdLst>
                    <a:gd name="T0" fmla="*/ 0 w 7"/>
                    <a:gd name="T1" fmla="*/ 2 h 12"/>
                    <a:gd name="T2" fmla="*/ 0 w 7"/>
                    <a:gd name="T3" fmla="*/ 3 h 12"/>
                    <a:gd name="T4" fmla="*/ 0 w 7"/>
                    <a:gd name="T5" fmla="*/ 7 h 12"/>
                    <a:gd name="T6" fmla="*/ 0 w 7"/>
                    <a:gd name="T7" fmla="*/ 8 h 12"/>
                    <a:gd name="T8" fmla="*/ 5 w 7"/>
                    <a:gd name="T9" fmla="*/ 12 h 12"/>
                    <a:gd name="T10" fmla="*/ 7 w 7"/>
                    <a:gd name="T11" fmla="*/ 12 h 12"/>
                    <a:gd name="T12" fmla="*/ 7 w 7"/>
                    <a:gd name="T13" fmla="*/ 0 h 12"/>
                    <a:gd name="T14" fmla="*/ 5 w 7"/>
                    <a:gd name="T15" fmla="*/ 0 h 12"/>
                    <a:gd name="T16" fmla="*/ 0 w 7"/>
                    <a:gd name="T17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2"/>
                      </a:move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: Shape 127"/>
                <p:cNvSpPr>
                  <a:spLocks/>
                </p:cNvSpPr>
                <p:nvPr/>
              </p:nvSpPr>
              <p:spPr bwMode="auto">
                <a:xfrm>
                  <a:off x="5523828" y="1308038"/>
                  <a:ext cx="30635" cy="52693"/>
                </a:xfrm>
                <a:custGeom>
                  <a:avLst/>
                  <a:gdLst>
                    <a:gd name="T0" fmla="*/ 7 w 7"/>
                    <a:gd name="T1" fmla="*/ 8 h 12"/>
                    <a:gd name="T2" fmla="*/ 7 w 7"/>
                    <a:gd name="T3" fmla="*/ 7 h 12"/>
                    <a:gd name="T4" fmla="*/ 7 w 7"/>
                    <a:gd name="T5" fmla="*/ 3 h 12"/>
                    <a:gd name="T6" fmla="*/ 7 w 7"/>
                    <a:gd name="T7" fmla="*/ 2 h 12"/>
                    <a:gd name="T8" fmla="*/ 2 w 7"/>
                    <a:gd name="T9" fmla="*/ 0 h 12"/>
                    <a:gd name="T10" fmla="*/ 0 w 7"/>
                    <a:gd name="T11" fmla="*/ 0 h 12"/>
                    <a:gd name="T12" fmla="*/ 0 w 7"/>
                    <a:gd name="T13" fmla="*/ 12 h 12"/>
                    <a:gd name="T14" fmla="*/ 2 w 7"/>
                    <a:gd name="T15" fmla="*/ 12 h 12"/>
                    <a:gd name="T16" fmla="*/ 7 w 7"/>
                    <a:gd name="T17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8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5" y="12"/>
                        <a:pt x="7" y="10"/>
                        <a:pt x="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: Shape 128"/>
                <p:cNvSpPr>
                  <a:spLocks/>
                </p:cNvSpPr>
                <p:nvPr/>
              </p:nvSpPr>
              <p:spPr bwMode="auto">
                <a:xfrm>
                  <a:off x="5987034" y="2883918"/>
                  <a:ext cx="186263" cy="137246"/>
                </a:xfrm>
                <a:custGeom>
                  <a:avLst/>
                  <a:gdLst>
                    <a:gd name="T0" fmla="*/ 28 w 42"/>
                    <a:gd name="T1" fmla="*/ 31 h 31"/>
                    <a:gd name="T2" fmla="*/ 42 w 42"/>
                    <a:gd name="T3" fmla="*/ 31 h 31"/>
                    <a:gd name="T4" fmla="*/ 42 w 42"/>
                    <a:gd name="T5" fmla="*/ 0 h 31"/>
                    <a:gd name="T6" fmla="*/ 28 w 42"/>
                    <a:gd name="T7" fmla="*/ 0 h 31"/>
                    <a:gd name="T8" fmla="*/ 28 w 42"/>
                    <a:gd name="T9" fmla="*/ 13 h 31"/>
                    <a:gd name="T10" fmla="*/ 38 w 42"/>
                    <a:gd name="T11" fmla="*/ 27 h 31"/>
                    <a:gd name="T12" fmla="*/ 28 w 42"/>
                    <a:gd name="T13" fmla="*/ 27 h 31"/>
                    <a:gd name="T14" fmla="*/ 28 w 42"/>
                    <a:gd name="T15" fmla="*/ 31 h 31"/>
                    <a:gd name="T16" fmla="*/ 19 w 42"/>
                    <a:gd name="T17" fmla="*/ 31 h 31"/>
                    <a:gd name="T18" fmla="*/ 28 w 42"/>
                    <a:gd name="T19" fmla="*/ 31 h 31"/>
                    <a:gd name="T20" fmla="*/ 28 w 42"/>
                    <a:gd name="T21" fmla="*/ 27 h 31"/>
                    <a:gd name="T22" fmla="*/ 22 w 42"/>
                    <a:gd name="T23" fmla="*/ 27 h 31"/>
                    <a:gd name="T24" fmla="*/ 21 w 42"/>
                    <a:gd name="T25" fmla="*/ 26 h 31"/>
                    <a:gd name="T26" fmla="*/ 19 w 42"/>
                    <a:gd name="T27" fmla="*/ 23 h 31"/>
                    <a:gd name="T28" fmla="*/ 19 w 42"/>
                    <a:gd name="T29" fmla="*/ 25 h 31"/>
                    <a:gd name="T30" fmla="*/ 20 w 42"/>
                    <a:gd name="T31" fmla="*/ 27 h 31"/>
                    <a:gd name="T32" fmla="*/ 19 w 42"/>
                    <a:gd name="T33" fmla="*/ 27 h 31"/>
                    <a:gd name="T34" fmla="*/ 19 w 42"/>
                    <a:gd name="T35" fmla="*/ 31 h 31"/>
                    <a:gd name="T36" fmla="*/ 28 w 42"/>
                    <a:gd name="T37" fmla="*/ 0 h 31"/>
                    <a:gd name="T38" fmla="*/ 19 w 42"/>
                    <a:gd name="T39" fmla="*/ 0 h 31"/>
                    <a:gd name="T40" fmla="*/ 19 w 42"/>
                    <a:gd name="T41" fmla="*/ 20 h 31"/>
                    <a:gd name="T42" fmla="*/ 26 w 42"/>
                    <a:gd name="T43" fmla="*/ 10 h 31"/>
                    <a:gd name="T44" fmla="*/ 26 w 42"/>
                    <a:gd name="T45" fmla="*/ 10 h 31"/>
                    <a:gd name="T46" fmla="*/ 28 w 42"/>
                    <a:gd name="T47" fmla="*/ 13 h 31"/>
                    <a:gd name="T48" fmla="*/ 28 w 42"/>
                    <a:gd name="T49" fmla="*/ 0 h 31"/>
                    <a:gd name="T50" fmla="*/ 12 w 42"/>
                    <a:gd name="T51" fmla="*/ 31 h 31"/>
                    <a:gd name="T52" fmla="*/ 19 w 42"/>
                    <a:gd name="T53" fmla="*/ 31 h 31"/>
                    <a:gd name="T54" fmla="*/ 19 w 42"/>
                    <a:gd name="T55" fmla="*/ 27 h 31"/>
                    <a:gd name="T56" fmla="*/ 14 w 42"/>
                    <a:gd name="T57" fmla="*/ 27 h 31"/>
                    <a:gd name="T58" fmla="*/ 12 w 42"/>
                    <a:gd name="T59" fmla="*/ 27 h 31"/>
                    <a:gd name="T60" fmla="*/ 12 w 42"/>
                    <a:gd name="T61" fmla="*/ 31 h 31"/>
                    <a:gd name="T62" fmla="*/ 19 w 42"/>
                    <a:gd name="T63" fmla="*/ 0 h 31"/>
                    <a:gd name="T64" fmla="*/ 12 w 42"/>
                    <a:gd name="T65" fmla="*/ 0 h 31"/>
                    <a:gd name="T66" fmla="*/ 12 w 42"/>
                    <a:gd name="T67" fmla="*/ 6 h 31"/>
                    <a:gd name="T68" fmla="*/ 13 w 42"/>
                    <a:gd name="T69" fmla="*/ 8 h 31"/>
                    <a:gd name="T70" fmla="*/ 12 w 42"/>
                    <a:gd name="T71" fmla="*/ 10 h 31"/>
                    <a:gd name="T72" fmla="*/ 12 w 42"/>
                    <a:gd name="T73" fmla="*/ 16 h 31"/>
                    <a:gd name="T74" fmla="*/ 12 w 42"/>
                    <a:gd name="T75" fmla="*/ 16 h 31"/>
                    <a:gd name="T76" fmla="*/ 17 w 42"/>
                    <a:gd name="T77" fmla="*/ 23 h 31"/>
                    <a:gd name="T78" fmla="*/ 19 w 42"/>
                    <a:gd name="T79" fmla="*/ 25 h 31"/>
                    <a:gd name="T80" fmla="*/ 19 w 42"/>
                    <a:gd name="T81" fmla="*/ 23 h 31"/>
                    <a:gd name="T82" fmla="*/ 18 w 42"/>
                    <a:gd name="T83" fmla="*/ 22 h 31"/>
                    <a:gd name="T84" fmla="*/ 19 w 42"/>
                    <a:gd name="T85" fmla="*/ 20 h 31"/>
                    <a:gd name="T86" fmla="*/ 19 w 42"/>
                    <a:gd name="T87" fmla="*/ 0 h 31"/>
                    <a:gd name="T88" fmla="*/ 0 w 42"/>
                    <a:gd name="T89" fmla="*/ 31 h 31"/>
                    <a:gd name="T90" fmla="*/ 12 w 42"/>
                    <a:gd name="T91" fmla="*/ 31 h 31"/>
                    <a:gd name="T92" fmla="*/ 12 w 42"/>
                    <a:gd name="T93" fmla="*/ 27 h 31"/>
                    <a:gd name="T94" fmla="*/ 4 w 42"/>
                    <a:gd name="T95" fmla="*/ 27 h 31"/>
                    <a:gd name="T96" fmla="*/ 4 w 42"/>
                    <a:gd name="T97" fmla="*/ 27 h 31"/>
                    <a:gd name="T98" fmla="*/ 12 w 42"/>
                    <a:gd name="T99" fmla="*/ 16 h 31"/>
                    <a:gd name="T100" fmla="*/ 12 w 42"/>
                    <a:gd name="T101" fmla="*/ 10 h 31"/>
                    <a:gd name="T102" fmla="*/ 10 w 42"/>
                    <a:gd name="T103" fmla="*/ 11 h 31"/>
                    <a:gd name="T104" fmla="*/ 6 w 42"/>
                    <a:gd name="T105" fmla="*/ 8 h 31"/>
                    <a:gd name="T106" fmla="*/ 10 w 42"/>
                    <a:gd name="T107" fmla="*/ 4 h 31"/>
                    <a:gd name="T108" fmla="*/ 10 w 42"/>
                    <a:gd name="T109" fmla="*/ 4 h 31"/>
                    <a:gd name="T110" fmla="*/ 12 w 42"/>
                    <a:gd name="T111" fmla="*/ 6 h 31"/>
                    <a:gd name="T112" fmla="*/ 12 w 42"/>
                    <a:gd name="T113" fmla="*/ 0 h 31"/>
                    <a:gd name="T114" fmla="*/ 0 w 42"/>
                    <a:gd name="T115" fmla="*/ 0 h 31"/>
                    <a:gd name="T116" fmla="*/ 0 w 42"/>
                    <a:gd name="T11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2" h="31">
                      <a:moveTo>
                        <a:pt x="28" y="31"/>
                      </a:move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lnTo>
                        <a:pt x="28" y="31"/>
                      </a:lnTo>
                      <a:close/>
                      <a:moveTo>
                        <a:pt x="19" y="31"/>
                      </a:move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lose/>
                      <a:moveTo>
                        <a:pt x="28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lnTo>
                        <a:pt x="28" y="0"/>
                      </a:lnTo>
                      <a:close/>
                      <a:moveTo>
                        <a:pt x="12" y="31"/>
                      </a:move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lose/>
                      <a:moveTo>
                        <a:pt x="19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3" y="6"/>
                        <a:pt x="13" y="7"/>
                        <a:pt x="13" y="8"/>
                      </a:cubicBezTo>
                      <a:cubicBezTo>
                        <a:pt x="13" y="8"/>
                        <a:pt x="13" y="9"/>
                        <a:pt x="12" y="10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lnTo>
                        <a:pt x="19" y="0"/>
                      </a:lnTo>
                      <a:close/>
                      <a:moveTo>
                        <a:pt x="0" y="31"/>
                      </a:move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1" y="11"/>
                        <a:pt x="10" y="11"/>
                      </a:cubicBezTo>
                      <a:cubicBezTo>
                        <a:pt x="8" y="11"/>
                        <a:pt x="6" y="9"/>
                        <a:pt x="6" y="8"/>
                      </a:cubicBezTo>
                      <a:cubicBezTo>
                        <a:pt x="6" y="6"/>
                        <a:pt x="8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1" y="4"/>
                        <a:pt x="12" y="5"/>
                        <a:pt x="12" y="6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: Shape 129"/>
                <p:cNvSpPr>
                  <a:spLocks/>
                </p:cNvSpPr>
                <p:nvPr/>
              </p:nvSpPr>
              <p:spPr bwMode="auto">
                <a:xfrm>
                  <a:off x="5766459" y="1895010"/>
                  <a:ext cx="93131" cy="115189"/>
                </a:xfrm>
                <a:custGeom>
                  <a:avLst/>
                  <a:gdLst>
                    <a:gd name="T0" fmla="*/ 3 w 21"/>
                    <a:gd name="T1" fmla="*/ 23 h 26"/>
                    <a:gd name="T2" fmla="*/ 3 w 21"/>
                    <a:gd name="T3" fmla="*/ 22 h 26"/>
                    <a:gd name="T4" fmla="*/ 3 w 21"/>
                    <a:gd name="T5" fmla="*/ 22 h 26"/>
                    <a:gd name="T6" fmla="*/ 3 w 21"/>
                    <a:gd name="T7" fmla="*/ 6 h 26"/>
                    <a:gd name="T8" fmla="*/ 18 w 21"/>
                    <a:gd name="T9" fmla="*/ 6 h 26"/>
                    <a:gd name="T10" fmla="*/ 18 w 21"/>
                    <a:gd name="T11" fmla="*/ 17 h 26"/>
                    <a:gd name="T12" fmla="*/ 17 w 21"/>
                    <a:gd name="T13" fmla="*/ 17 h 26"/>
                    <a:gd name="T14" fmla="*/ 12 w 21"/>
                    <a:gd name="T15" fmla="*/ 22 h 26"/>
                    <a:gd name="T16" fmla="*/ 17 w 21"/>
                    <a:gd name="T17" fmla="*/ 26 h 26"/>
                    <a:gd name="T18" fmla="*/ 21 w 21"/>
                    <a:gd name="T19" fmla="*/ 22 h 26"/>
                    <a:gd name="T20" fmla="*/ 21 w 21"/>
                    <a:gd name="T21" fmla="*/ 22 h 26"/>
                    <a:gd name="T22" fmla="*/ 21 w 21"/>
                    <a:gd name="T23" fmla="*/ 22 h 26"/>
                    <a:gd name="T24" fmla="*/ 21 w 21"/>
                    <a:gd name="T25" fmla="*/ 6 h 26"/>
                    <a:gd name="T26" fmla="*/ 21 w 21"/>
                    <a:gd name="T27" fmla="*/ 0 h 26"/>
                    <a:gd name="T28" fmla="*/ 18 w 21"/>
                    <a:gd name="T29" fmla="*/ 0 h 26"/>
                    <a:gd name="T30" fmla="*/ 3 w 21"/>
                    <a:gd name="T31" fmla="*/ 0 h 26"/>
                    <a:gd name="T32" fmla="*/ 0 w 21"/>
                    <a:gd name="T33" fmla="*/ 0 h 26"/>
                    <a:gd name="T34" fmla="*/ 0 w 21"/>
                    <a:gd name="T35" fmla="*/ 6 h 26"/>
                    <a:gd name="T36" fmla="*/ 0 w 21"/>
                    <a:gd name="T37" fmla="*/ 17 h 26"/>
                    <a:gd name="T38" fmla="*/ 0 w 21"/>
                    <a:gd name="T39" fmla="*/ 17 h 26"/>
                    <a:gd name="T40" fmla="*/ 3 w 21"/>
                    <a:gd name="T41" fmla="*/ 2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" h="26">
                      <a:moveTo>
                        <a:pt x="3" y="23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7" y="17"/>
                        <a:pt x="17" y="17"/>
                      </a:cubicBezTo>
                      <a:cubicBezTo>
                        <a:pt x="14" y="17"/>
                        <a:pt x="12" y="19"/>
                        <a:pt x="12" y="22"/>
                      </a:cubicBezTo>
                      <a:cubicBezTo>
                        <a:pt x="12" y="24"/>
                        <a:pt x="14" y="26"/>
                        <a:pt x="17" y="26"/>
                      </a:cubicBezTo>
                      <a:cubicBezTo>
                        <a:pt x="19" y="26"/>
                        <a:pt x="21" y="24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9"/>
                        <a:pt x="2" y="21"/>
                        <a:pt x="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3" name="Group 59"/>
              <p:cNvGrpSpPr/>
              <p:nvPr/>
            </p:nvGrpSpPr>
            <p:grpSpPr>
              <a:xfrm>
                <a:off x="6698196" y="1819393"/>
                <a:ext cx="5062269" cy="5038607"/>
                <a:chOff x="4476326" y="1364544"/>
                <a:chExt cx="3796702" cy="3778956"/>
              </a:xfrm>
            </p:grpSpPr>
            <p:sp>
              <p:nvSpPr>
                <p:cNvPr id="34" name="Freeform: Shape 61"/>
                <p:cNvSpPr>
                  <a:spLocks/>
                </p:cNvSpPr>
                <p:nvPr/>
              </p:nvSpPr>
              <p:spPr bwMode="auto">
                <a:xfrm>
                  <a:off x="4749783" y="1386364"/>
                  <a:ext cx="2829064" cy="2829064"/>
                </a:xfrm>
                <a:custGeom>
                  <a:avLst/>
                  <a:gdLst>
                    <a:gd name="T0" fmla="*/ 315 w 630"/>
                    <a:gd name="T1" fmla="*/ 19 h 630"/>
                    <a:gd name="T2" fmla="*/ 611 w 630"/>
                    <a:gd name="T3" fmla="*/ 315 h 630"/>
                    <a:gd name="T4" fmla="*/ 315 w 630"/>
                    <a:gd name="T5" fmla="*/ 611 h 630"/>
                    <a:gd name="T6" fmla="*/ 315 w 630"/>
                    <a:gd name="T7" fmla="*/ 630 h 630"/>
                    <a:gd name="T8" fmla="*/ 630 w 630"/>
                    <a:gd name="T9" fmla="*/ 315 h 630"/>
                    <a:gd name="T10" fmla="*/ 315 w 630"/>
                    <a:gd name="T11" fmla="*/ 0 h 630"/>
                    <a:gd name="T12" fmla="*/ 315 w 630"/>
                    <a:gd name="T13" fmla="*/ 19 h 630"/>
                    <a:gd name="T14" fmla="*/ 315 w 630"/>
                    <a:gd name="T15" fmla="*/ 611 h 630"/>
                    <a:gd name="T16" fmla="*/ 19 w 630"/>
                    <a:gd name="T17" fmla="*/ 315 h 630"/>
                    <a:gd name="T18" fmla="*/ 315 w 630"/>
                    <a:gd name="T19" fmla="*/ 19 h 630"/>
                    <a:gd name="T20" fmla="*/ 315 w 630"/>
                    <a:gd name="T21" fmla="*/ 0 h 630"/>
                    <a:gd name="T22" fmla="*/ 0 w 630"/>
                    <a:gd name="T23" fmla="*/ 315 h 630"/>
                    <a:gd name="T24" fmla="*/ 315 w 630"/>
                    <a:gd name="T25" fmla="*/ 630 h 630"/>
                    <a:gd name="T26" fmla="*/ 315 w 630"/>
                    <a:gd name="T27" fmla="*/ 611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0" h="630">
                      <a:moveTo>
                        <a:pt x="315" y="19"/>
                      </a:moveTo>
                      <a:cubicBezTo>
                        <a:pt x="479" y="19"/>
                        <a:pt x="611" y="152"/>
                        <a:pt x="611" y="315"/>
                      </a:cubicBezTo>
                      <a:cubicBezTo>
                        <a:pt x="611" y="479"/>
                        <a:pt x="479" y="611"/>
                        <a:pt x="315" y="611"/>
                      </a:cubicBezTo>
                      <a:cubicBezTo>
                        <a:pt x="315" y="630"/>
                        <a:pt x="315" y="630"/>
                        <a:pt x="315" y="630"/>
                      </a:cubicBezTo>
                      <a:cubicBezTo>
                        <a:pt x="489" y="630"/>
                        <a:pt x="630" y="489"/>
                        <a:pt x="630" y="315"/>
                      </a:cubicBezTo>
                      <a:cubicBezTo>
                        <a:pt x="630" y="141"/>
                        <a:pt x="489" y="0"/>
                        <a:pt x="315" y="0"/>
                      </a:cubicBezTo>
                      <a:lnTo>
                        <a:pt x="315" y="19"/>
                      </a:lnTo>
                      <a:close/>
                      <a:moveTo>
                        <a:pt x="315" y="611"/>
                      </a:moveTo>
                      <a:cubicBezTo>
                        <a:pt x="152" y="611"/>
                        <a:pt x="19" y="479"/>
                        <a:pt x="19" y="315"/>
                      </a:cubicBezTo>
                      <a:cubicBezTo>
                        <a:pt x="19" y="152"/>
                        <a:pt x="152" y="19"/>
                        <a:pt x="315" y="19"/>
                      </a:cubicBezTo>
                      <a:cubicBezTo>
                        <a:pt x="315" y="0"/>
                        <a:pt x="315" y="0"/>
                        <a:pt x="315" y="0"/>
                      </a:cubicBezTo>
                      <a:cubicBezTo>
                        <a:pt x="141" y="0"/>
                        <a:pt x="0" y="141"/>
                        <a:pt x="0" y="315"/>
                      </a:cubicBezTo>
                      <a:cubicBezTo>
                        <a:pt x="0" y="489"/>
                        <a:pt x="141" y="630"/>
                        <a:pt x="315" y="630"/>
                      </a:cubicBezTo>
                      <a:lnTo>
                        <a:pt x="315" y="611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: Shape 62"/>
                <p:cNvSpPr>
                  <a:spLocks/>
                </p:cNvSpPr>
                <p:nvPr/>
              </p:nvSpPr>
              <p:spPr bwMode="auto">
                <a:xfrm>
                  <a:off x="6896145" y="3801414"/>
                  <a:ext cx="1376883" cy="1342086"/>
                </a:xfrm>
                <a:custGeom>
                  <a:avLst/>
                  <a:gdLst>
                    <a:gd name="connsiteX0" fmla="*/ 246478 w 1376883"/>
                    <a:gd name="connsiteY0" fmla="*/ 0 h 1342086"/>
                    <a:gd name="connsiteX1" fmla="*/ 1376883 w 1376883"/>
                    <a:gd name="connsiteY1" fmla="*/ 1342086 h 1342086"/>
                    <a:gd name="connsiteX2" fmla="*/ 964218 w 1376883"/>
                    <a:gd name="connsiteY2" fmla="*/ 1342086 h 1342086"/>
                    <a:gd name="connsiteX3" fmla="*/ 0 w 1376883"/>
                    <a:gd name="connsiteY3" fmla="*/ 201522 h 1342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6883" h="1342086">
                      <a:moveTo>
                        <a:pt x="246478" y="0"/>
                      </a:moveTo>
                      <a:lnTo>
                        <a:pt x="1376883" y="1342086"/>
                      </a:lnTo>
                      <a:lnTo>
                        <a:pt x="964218" y="1342086"/>
                      </a:lnTo>
                      <a:lnTo>
                        <a:pt x="0" y="201522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63"/>
                <p:cNvSpPr>
                  <a:spLocks/>
                </p:cNvSpPr>
                <p:nvPr/>
              </p:nvSpPr>
              <p:spPr bwMode="auto">
                <a:xfrm>
                  <a:off x="6810884" y="3702203"/>
                  <a:ext cx="466602" cy="430948"/>
                </a:xfrm>
                <a:custGeom>
                  <a:avLst/>
                  <a:gdLst>
                    <a:gd name="T0" fmla="*/ 79 w 104"/>
                    <a:gd name="T1" fmla="*/ 0 h 96"/>
                    <a:gd name="T2" fmla="*/ 0 w 104"/>
                    <a:gd name="T3" fmla="*/ 65 h 96"/>
                    <a:gd name="T4" fmla="*/ 25 w 104"/>
                    <a:gd name="T5" fmla="*/ 96 h 96"/>
                    <a:gd name="T6" fmla="*/ 104 w 104"/>
                    <a:gd name="T7" fmla="*/ 31 h 96"/>
                    <a:gd name="T8" fmla="*/ 79 w 104"/>
                    <a:gd name="T9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96">
                      <a:moveTo>
                        <a:pt x="79" y="0"/>
                      </a:move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5" y="96"/>
                        <a:pt x="25" y="96"/>
                        <a:pt x="25" y="96"/>
                      </a:cubicBezTo>
                      <a:cubicBezTo>
                        <a:pt x="63" y="85"/>
                        <a:pt x="89" y="63"/>
                        <a:pt x="104" y="31"/>
                      </a:cubicBez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4"/>
                <p:cNvSpPr>
                  <a:spLocks/>
                </p:cNvSpPr>
                <p:nvPr/>
              </p:nvSpPr>
              <p:spPr bwMode="auto">
                <a:xfrm>
                  <a:off x="4476326" y="1364544"/>
                  <a:ext cx="3260012" cy="2853867"/>
                </a:xfrm>
                <a:custGeom>
                  <a:avLst/>
                  <a:gdLst>
                    <a:gd name="T0" fmla="*/ 363 w 726"/>
                    <a:gd name="T1" fmla="*/ 636 h 636"/>
                    <a:gd name="T2" fmla="*/ 516 w 726"/>
                    <a:gd name="T3" fmla="*/ 597 h 636"/>
                    <a:gd name="T4" fmla="*/ 642 w 726"/>
                    <a:gd name="T5" fmla="*/ 166 h 636"/>
                    <a:gd name="T6" fmla="*/ 363 w 726"/>
                    <a:gd name="T7" fmla="*/ 0 h 636"/>
                    <a:gd name="T8" fmla="*/ 363 w 726"/>
                    <a:gd name="T9" fmla="*/ 18 h 636"/>
                    <a:gd name="T10" fmla="*/ 627 w 726"/>
                    <a:gd name="T11" fmla="*/ 174 h 636"/>
                    <a:gd name="T12" fmla="*/ 507 w 726"/>
                    <a:gd name="T13" fmla="*/ 582 h 636"/>
                    <a:gd name="T14" fmla="*/ 363 w 726"/>
                    <a:gd name="T15" fmla="*/ 618 h 636"/>
                    <a:gd name="T16" fmla="*/ 363 w 726"/>
                    <a:gd name="T17" fmla="*/ 636 h 636"/>
                    <a:gd name="T18" fmla="*/ 211 w 726"/>
                    <a:gd name="T19" fmla="*/ 39 h 636"/>
                    <a:gd name="T20" fmla="*/ 84 w 726"/>
                    <a:gd name="T21" fmla="*/ 471 h 636"/>
                    <a:gd name="T22" fmla="*/ 363 w 726"/>
                    <a:gd name="T23" fmla="*/ 636 h 636"/>
                    <a:gd name="T24" fmla="*/ 363 w 726"/>
                    <a:gd name="T25" fmla="*/ 618 h 636"/>
                    <a:gd name="T26" fmla="*/ 100 w 726"/>
                    <a:gd name="T27" fmla="*/ 462 h 636"/>
                    <a:gd name="T28" fmla="*/ 219 w 726"/>
                    <a:gd name="T29" fmla="*/ 55 h 636"/>
                    <a:gd name="T30" fmla="*/ 363 w 726"/>
                    <a:gd name="T31" fmla="*/ 18 h 636"/>
                    <a:gd name="T32" fmla="*/ 363 w 726"/>
                    <a:gd name="T33" fmla="*/ 0 h 636"/>
                    <a:gd name="T34" fmla="*/ 211 w 726"/>
                    <a:gd name="T35" fmla="*/ 39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6" h="636">
                      <a:moveTo>
                        <a:pt x="363" y="636"/>
                      </a:moveTo>
                      <a:cubicBezTo>
                        <a:pt x="415" y="636"/>
                        <a:pt x="467" y="623"/>
                        <a:pt x="516" y="597"/>
                      </a:cubicBezTo>
                      <a:cubicBezTo>
                        <a:pt x="670" y="513"/>
                        <a:pt x="726" y="320"/>
                        <a:pt x="642" y="166"/>
                      </a:cubicBezTo>
                      <a:cubicBezTo>
                        <a:pt x="584" y="60"/>
                        <a:pt x="476" y="0"/>
                        <a:pt x="363" y="0"/>
                      </a:cubicBezTo>
                      <a:cubicBezTo>
                        <a:pt x="363" y="18"/>
                        <a:pt x="363" y="18"/>
                        <a:pt x="363" y="18"/>
                      </a:cubicBezTo>
                      <a:cubicBezTo>
                        <a:pt x="469" y="18"/>
                        <a:pt x="572" y="74"/>
                        <a:pt x="627" y="174"/>
                      </a:cubicBezTo>
                      <a:cubicBezTo>
                        <a:pt x="706" y="320"/>
                        <a:pt x="653" y="502"/>
                        <a:pt x="507" y="582"/>
                      </a:cubicBezTo>
                      <a:cubicBezTo>
                        <a:pt x="462" y="607"/>
                        <a:pt x="412" y="619"/>
                        <a:pt x="363" y="618"/>
                      </a:cubicBezTo>
                      <a:lnTo>
                        <a:pt x="363" y="636"/>
                      </a:lnTo>
                      <a:close/>
                      <a:moveTo>
                        <a:pt x="211" y="39"/>
                      </a:moveTo>
                      <a:cubicBezTo>
                        <a:pt x="57" y="124"/>
                        <a:pt x="0" y="317"/>
                        <a:pt x="84" y="471"/>
                      </a:cubicBezTo>
                      <a:cubicBezTo>
                        <a:pt x="142" y="576"/>
                        <a:pt x="251" y="636"/>
                        <a:pt x="363" y="636"/>
                      </a:cubicBezTo>
                      <a:cubicBezTo>
                        <a:pt x="363" y="618"/>
                        <a:pt x="363" y="618"/>
                        <a:pt x="363" y="618"/>
                      </a:cubicBezTo>
                      <a:cubicBezTo>
                        <a:pt x="257" y="618"/>
                        <a:pt x="154" y="562"/>
                        <a:pt x="100" y="462"/>
                      </a:cubicBezTo>
                      <a:cubicBezTo>
                        <a:pt x="20" y="317"/>
                        <a:pt x="74" y="134"/>
                        <a:pt x="219" y="55"/>
                      </a:cubicBezTo>
                      <a:cubicBezTo>
                        <a:pt x="265" y="30"/>
                        <a:pt x="315" y="18"/>
                        <a:pt x="363" y="18"/>
                      </a:cubicBezTo>
                      <a:cubicBezTo>
                        <a:pt x="363" y="0"/>
                        <a:pt x="363" y="0"/>
                        <a:pt x="363" y="0"/>
                      </a:cubicBezTo>
                      <a:cubicBezTo>
                        <a:pt x="312" y="0"/>
                        <a:pt x="259" y="13"/>
                        <a:pt x="211" y="39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PA_组合 21"/>
            <p:cNvGrpSpPr/>
            <p:nvPr>
              <p:custDataLst>
                <p:tags r:id="rId2"/>
              </p:custDataLst>
            </p:nvPr>
          </p:nvGrpSpPr>
          <p:grpSpPr>
            <a:xfrm>
              <a:off x="8189952" y="3169126"/>
              <a:ext cx="1409700" cy="1005447"/>
              <a:chOff x="5069886" y="293530"/>
              <a:chExt cx="2052228" cy="1463723"/>
            </a:xfrm>
            <a:solidFill>
              <a:schemeClr val="bg1"/>
            </a:solidFill>
          </p:grpSpPr>
          <p:sp>
            <p:nvSpPr>
              <p:cNvPr id="27" name="TextBox 22"/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28" name="TextBox 23"/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CONTENT</a:t>
                </a:r>
              </a:p>
            </p:txBody>
          </p:sp>
        </p:grpSp>
      </p:grpSp>
      <p:sp>
        <p:nvSpPr>
          <p:cNvPr id="6" name="圆角矩形 5">
            <a:extLst>
              <a:ext uri="{FF2B5EF4-FFF2-40B4-BE49-F238E27FC236}">
                <a16:creationId xmlns:a16="http://schemas.microsoft.com/office/drawing/2014/main" id="{DE93B126-E42E-BFFB-3B63-47EF47D2EE53}"/>
              </a:ext>
            </a:extLst>
          </p:cNvPr>
          <p:cNvSpPr/>
          <p:nvPr/>
        </p:nvSpPr>
        <p:spPr>
          <a:xfrm>
            <a:off x="622849" y="3983685"/>
            <a:ext cx="3474720" cy="10288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776AB6-15F9-D024-C0C5-EED8D0212C5B}"/>
              </a:ext>
            </a:extLst>
          </p:cNvPr>
          <p:cNvGrpSpPr/>
          <p:nvPr/>
        </p:nvGrpSpPr>
        <p:grpSpPr>
          <a:xfrm>
            <a:off x="763330" y="913383"/>
            <a:ext cx="5426223" cy="5091040"/>
            <a:chOff x="763330" y="913383"/>
            <a:chExt cx="5426223" cy="5091040"/>
          </a:xfrm>
        </p:grpSpPr>
        <p:sp>
          <p:nvSpPr>
            <p:cNvPr id="9" name="Diamond 286"/>
            <p:cNvSpPr/>
            <p:nvPr/>
          </p:nvSpPr>
          <p:spPr>
            <a:xfrm>
              <a:off x="763330" y="4120656"/>
              <a:ext cx="759736" cy="75973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3" name="TextBox 300"/>
            <p:cNvSpPr txBox="1"/>
            <p:nvPr/>
          </p:nvSpPr>
          <p:spPr>
            <a:xfrm>
              <a:off x="1332236" y="4356962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拼写纠错模型</a:t>
              </a:r>
            </a:p>
          </p:txBody>
        </p:sp>
        <p:sp>
          <p:nvSpPr>
            <p:cNvPr id="11" name="Diamond 288"/>
            <p:cNvSpPr/>
            <p:nvPr/>
          </p:nvSpPr>
          <p:spPr>
            <a:xfrm>
              <a:off x="763330" y="3051565"/>
              <a:ext cx="759736" cy="75973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TextBox 298"/>
            <p:cNvSpPr txBox="1"/>
            <p:nvPr/>
          </p:nvSpPr>
          <p:spPr>
            <a:xfrm>
              <a:off x="1332236" y="3287871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语病纠正模型</a:t>
              </a:r>
            </a:p>
          </p:txBody>
        </p:sp>
        <p:sp>
          <p:nvSpPr>
            <p:cNvPr id="13" name="Diamond 290"/>
            <p:cNvSpPr/>
            <p:nvPr/>
          </p:nvSpPr>
          <p:spPr>
            <a:xfrm>
              <a:off x="763330" y="1982474"/>
              <a:ext cx="759736" cy="75973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1332236" y="2210037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语病检测模型</a:t>
              </a:r>
            </a:p>
          </p:txBody>
        </p:sp>
        <p:sp>
          <p:nvSpPr>
            <p:cNvPr id="15" name="Diamond 292"/>
            <p:cNvSpPr/>
            <p:nvPr/>
          </p:nvSpPr>
          <p:spPr>
            <a:xfrm>
              <a:off x="763332" y="913383"/>
              <a:ext cx="759736" cy="759736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1332236" y="1145486"/>
              <a:ext cx="4821839" cy="29552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rPr>
                <a:t>比赛背景</a:t>
              </a:r>
            </a:p>
          </p:txBody>
        </p:sp>
        <p:sp>
          <p:nvSpPr>
            <p:cNvPr id="4" name="Diamond 286">
              <a:extLst>
                <a:ext uri="{FF2B5EF4-FFF2-40B4-BE49-F238E27FC236}">
                  <a16:creationId xmlns:a16="http://schemas.microsoft.com/office/drawing/2014/main" id="{48D9CB0D-834D-65AE-8D29-BA3BD4FECB12}"/>
                </a:ext>
              </a:extLst>
            </p:cNvPr>
            <p:cNvSpPr/>
            <p:nvPr/>
          </p:nvSpPr>
          <p:spPr>
            <a:xfrm>
              <a:off x="798808" y="5244687"/>
              <a:ext cx="759736" cy="759736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7" name="TextBox 300">
              <a:extLst>
                <a:ext uri="{FF2B5EF4-FFF2-40B4-BE49-F238E27FC236}">
                  <a16:creationId xmlns:a16="http://schemas.microsoft.com/office/drawing/2014/main" id="{9BC454C5-5F72-79F0-CDB7-EF9829063635}"/>
                </a:ext>
              </a:extLst>
            </p:cNvPr>
            <p:cNvSpPr txBox="1"/>
            <p:nvPr/>
          </p:nvSpPr>
          <p:spPr>
            <a:xfrm>
              <a:off x="1367714" y="5480993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融合策略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569736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9A6A22-2B37-B80C-FE03-64326E5C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8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image3.png" descr="好未来logo.png">
            <a:extLst>
              <a:ext uri="{FF2B5EF4-FFF2-40B4-BE49-F238E27FC236}">
                <a16:creationId xmlns:a16="http://schemas.microsoft.com/office/drawing/2014/main" id="{1FCA5D03-B438-E625-8A56-73CFE94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1" y="5882173"/>
            <a:ext cx="2234661" cy="508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好未来画册rgb-76.png">
            <a:extLst>
              <a:ext uri="{FF2B5EF4-FFF2-40B4-BE49-F238E27FC236}">
                <a16:creationId xmlns:a16="http://schemas.microsoft.com/office/drawing/2014/main" id="{2C404CE4-F0B9-215B-AC39-6D11583E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53" y="4610452"/>
            <a:ext cx="1219279" cy="1271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D5BC727E-AB1D-8CD6-E80B-74C1BDD8D123}"/>
              </a:ext>
            </a:extLst>
          </p:cNvPr>
          <p:cNvSpPr/>
          <p:nvPr/>
        </p:nvSpPr>
        <p:spPr>
          <a:xfrm>
            <a:off x="9614682" y="6369435"/>
            <a:ext cx="2347638" cy="376257"/>
          </a:xfrm>
          <a:prstGeom prst="rect">
            <a:avLst/>
          </a:prstGeom>
          <a:ln w="12700">
            <a:miter lim="400000"/>
          </a:ln>
        </p:spPr>
        <p:txBody>
          <a:bodyPr wrap="square" lIns="45720" tIns="45720" rIns="45720" bIns="45720">
            <a:spAutoFit/>
          </a:bodyPr>
          <a:lstStyle/>
          <a:p>
            <a:pPr algn="dist">
              <a:lnSpc>
                <a:spcPct val="120000"/>
              </a:lnSpc>
              <a:defRPr sz="26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8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爱与科技助力终生成长</a:t>
            </a:r>
            <a:endParaRPr sz="168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Diamond 290">
            <a:extLst>
              <a:ext uri="{FF2B5EF4-FFF2-40B4-BE49-F238E27FC236}">
                <a16:creationId xmlns:a16="http://schemas.microsoft.com/office/drawing/2014/main" id="{0F65EF20-AB6F-4BDB-0E3A-D85362E7BE65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" name="Diamond 288">
            <a:extLst>
              <a:ext uri="{FF2B5EF4-FFF2-40B4-BE49-F238E27FC236}">
                <a16:creationId xmlns:a16="http://schemas.microsoft.com/office/drawing/2014/main" id="{F134FBD6-03E8-4569-0C74-F265107481AF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9" name="Diamond 286">
            <a:extLst>
              <a:ext uri="{FF2B5EF4-FFF2-40B4-BE49-F238E27FC236}">
                <a16:creationId xmlns:a16="http://schemas.microsoft.com/office/drawing/2014/main" id="{7357D020-37BE-293B-1276-2D816EB79A42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0" name="TextBox 300">
            <a:extLst>
              <a:ext uri="{FF2B5EF4-FFF2-40B4-BE49-F238E27FC236}">
                <a16:creationId xmlns:a16="http://schemas.microsoft.com/office/drawing/2014/main" id="{24D80DCC-0982-40D4-0937-F4C307D44D00}"/>
              </a:ext>
            </a:extLst>
          </p:cNvPr>
          <p:cNvSpPr txBox="1"/>
          <p:nvPr/>
        </p:nvSpPr>
        <p:spPr>
          <a:xfrm>
            <a:off x="903613" y="625591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spc="600" dirty="0">
                <a:solidFill>
                  <a:schemeClr val="accent4">
                    <a:lumMod val="100000"/>
                  </a:schemeClr>
                </a:solidFill>
                <a:cs typeface="+mn-ea"/>
                <a:sym typeface="+mn-lt"/>
              </a:rPr>
              <a:t>拼写纠错模型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B647D58-412E-74D5-0AD9-342E6971B3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065" y="1715879"/>
            <a:ext cx="2433928" cy="311133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5BC0DB6-841B-6710-9D62-A7407E2EDDF8}"/>
              </a:ext>
            </a:extLst>
          </p:cNvPr>
          <p:cNvSpPr txBox="1"/>
          <p:nvPr/>
        </p:nvSpPr>
        <p:spPr>
          <a:xfrm>
            <a:off x="1004656" y="1022044"/>
            <a:ext cx="5168348" cy="5507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gbsnu8f"/>
              </a:rPr>
              <a:t>1</a:t>
            </a:r>
            <a:r>
              <a:rPr lang="zh-CN" altLang="en-US" sz="1800" dirty="0">
                <a:effectLst/>
                <a:latin typeface="gbsnu8f"/>
              </a:rPr>
              <a:t>）近</a:t>
            </a:r>
            <a:r>
              <a:rPr lang="zh-CN" altLang="en-US" sz="1800" dirty="0">
                <a:effectLst/>
                <a:latin typeface="gbsnu5f"/>
              </a:rPr>
              <a:t>形</a:t>
            </a:r>
            <a:r>
              <a:rPr lang="zh-CN" altLang="en-US" sz="1800" dirty="0">
                <a:effectLst/>
                <a:latin typeface="gbsnu97"/>
              </a:rPr>
              <a:t>音</a:t>
            </a:r>
            <a:r>
              <a:rPr lang="zh-CN" altLang="en-US" sz="1800" dirty="0">
                <a:effectLst/>
                <a:latin typeface="gbsnu95"/>
              </a:rPr>
              <a:t>错</a:t>
            </a:r>
            <a:r>
              <a:rPr lang="zh-CN" altLang="en-US" sz="1800" dirty="0">
                <a:effectLst/>
                <a:latin typeface="gbsnu52"/>
              </a:rPr>
              <a:t>别</a:t>
            </a:r>
            <a:r>
              <a:rPr lang="zh-CN" altLang="en-US" sz="1800" dirty="0">
                <a:effectLst/>
                <a:latin typeface="gbsnu5b"/>
              </a:rPr>
              <a:t>字</a:t>
            </a:r>
            <a:r>
              <a:rPr lang="zh-CN" altLang="en-US" sz="1800" dirty="0">
                <a:effectLst/>
                <a:latin typeface="gbsnu6a"/>
              </a:rPr>
              <a:t>模</a:t>
            </a:r>
            <a:r>
              <a:rPr lang="zh-CN" altLang="en-US" sz="1800" dirty="0">
                <a:effectLst/>
                <a:latin typeface="gbsnu57"/>
              </a:rPr>
              <a:t>型：</a:t>
            </a:r>
            <a:endParaRPr lang="en-US" altLang="zh-CN" dirty="0">
              <a:latin typeface="gbsnu54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effectLst/>
                <a:latin typeface="gbsnu54"/>
              </a:rPr>
              <a:t>针对常见错别字、形近字、音近字的单字错误情况进行训练</a:t>
            </a:r>
            <a:endParaRPr lang="en-US" altLang="zh-CN" sz="1400" dirty="0">
              <a:effectLst/>
              <a:latin typeface="gbsnu54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effectLst/>
                <a:latin typeface="gbsnu8b"/>
              </a:rPr>
              <a:t>训</a:t>
            </a:r>
            <a:r>
              <a:rPr lang="zh-CN" altLang="en-US" sz="1600" dirty="0">
                <a:effectLst/>
                <a:latin typeface="gbsnu7e"/>
              </a:rPr>
              <a:t>练</a:t>
            </a:r>
            <a:r>
              <a:rPr lang="zh-CN" altLang="en-US" sz="1600" dirty="0">
                <a:effectLst/>
                <a:latin typeface="gbsnu58"/>
              </a:rPr>
              <a:t>增</a:t>
            </a:r>
            <a:r>
              <a:rPr lang="zh-CN" altLang="en-US" sz="1600" dirty="0">
                <a:effectLst/>
                <a:latin typeface="gbsnu5f"/>
              </a:rPr>
              <a:t>强</a:t>
            </a:r>
            <a:r>
              <a:rPr lang="zh-CN" altLang="en-US" sz="1600" dirty="0">
                <a:effectLst/>
                <a:latin typeface="gbsnu7b"/>
              </a:rPr>
              <a:t>策</a:t>
            </a:r>
            <a:r>
              <a:rPr lang="zh-CN" altLang="en-US" sz="1600" dirty="0">
                <a:effectLst/>
                <a:latin typeface="gbsnu75"/>
              </a:rPr>
              <a:t>略：</a:t>
            </a:r>
            <a:endParaRPr lang="en-US" altLang="zh-CN" sz="1600" dirty="0">
              <a:effectLst/>
              <a:latin typeface="gbsnu75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effectLst/>
                <a:latin typeface="gbsnu6b"/>
              </a:rPr>
              <a:t>每</a:t>
            </a:r>
            <a:r>
              <a:rPr lang="zh-CN" altLang="en-US" sz="1400" dirty="0">
                <a:effectLst/>
                <a:latin typeface="gbsnu4e"/>
              </a:rPr>
              <a:t>个</a:t>
            </a:r>
            <a:r>
              <a:rPr lang="en-US" altLang="zh-CN" sz="1400" dirty="0">
                <a:latin typeface="CMR10"/>
              </a:rPr>
              <a:t>epoch</a:t>
            </a:r>
            <a:r>
              <a:rPr lang="zh-CN" altLang="en-US" sz="1400" dirty="0">
                <a:effectLst/>
                <a:latin typeface="gbsnu4f"/>
              </a:rPr>
              <a:t>会</a:t>
            </a:r>
            <a:r>
              <a:rPr lang="zh-CN" altLang="en-US" sz="1400" dirty="0">
                <a:effectLst/>
                <a:latin typeface="gbsnu5c"/>
              </a:rPr>
              <a:t>将</a:t>
            </a:r>
            <a:r>
              <a:rPr lang="zh-CN" altLang="en-US" sz="1400" dirty="0">
                <a:effectLst/>
                <a:latin typeface="gbsnu62"/>
              </a:rPr>
              <a:t>所</a:t>
            </a:r>
            <a:r>
              <a:rPr lang="zh-CN" altLang="en-US" sz="1400" dirty="0">
                <a:effectLst/>
                <a:latin typeface="gbsnu67"/>
              </a:rPr>
              <a:t>有</a:t>
            </a:r>
            <a:r>
              <a:rPr lang="zh-CN" altLang="en-US" sz="1400" dirty="0">
                <a:effectLst/>
                <a:latin typeface="gbsnu65"/>
              </a:rPr>
              <a:t>数</a:t>
            </a:r>
            <a:r>
              <a:rPr lang="zh-CN" altLang="en-US" sz="1400" dirty="0">
                <a:effectLst/>
                <a:latin typeface="gbsnu63"/>
              </a:rPr>
              <a:t>据</a:t>
            </a:r>
            <a:r>
              <a:rPr lang="zh-CN" altLang="en-US" sz="1400" dirty="0">
                <a:effectLst/>
                <a:latin typeface="gbsnu76"/>
              </a:rPr>
              <a:t>的</a:t>
            </a:r>
            <a:r>
              <a:rPr lang="zh-CN" altLang="en-US" sz="1400" dirty="0">
                <a:effectLst/>
                <a:latin typeface="gbsnu95"/>
              </a:rPr>
              <a:t>错</a:t>
            </a:r>
            <a:r>
              <a:rPr lang="zh-CN" altLang="en-US" sz="1400" dirty="0">
                <a:effectLst/>
                <a:latin typeface="gbsnu8b"/>
              </a:rPr>
              <a:t>误</a:t>
            </a:r>
            <a:r>
              <a:rPr lang="zh-CN" altLang="en-US" sz="1400" dirty="0">
                <a:effectLst/>
                <a:latin typeface="gbsnu91"/>
              </a:rPr>
              <a:t>重</a:t>
            </a:r>
            <a:r>
              <a:rPr lang="zh-CN" altLang="en-US" sz="1400" dirty="0">
                <a:effectLst/>
                <a:latin typeface="gbsnu65"/>
              </a:rPr>
              <a:t>新</a:t>
            </a:r>
            <a:r>
              <a:rPr lang="zh-CN" altLang="en-US" sz="1400" dirty="0">
                <a:effectLst/>
                <a:latin typeface="gbsnu75"/>
              </a:rPr>
              <a:t>生</a:t>
            </a:r>
            <a:r>
              <a:rPr lang="zh-CN" altLang="en-US" sz="1400" dirty="0">
                <a:effectLst/>
                <a:latin typeface="gbsnu62"/>
              </a:rPr>
              <a:t>成</a:t>
            </a:r>
            <a:r>
              <a:rPr lang="zh-CN" altLang="en-US" sz="1400" dirty="0">
                <a:effectLst/>
                <a:latin typeface="gbsnu4e"/>
              </a:rPr>
              <a:t>一</a:t>
            </a:r>
            <a:r>
              <a:rPr lang="zh-CN" altLang="en-US" sz="1400" dirty="0">
                <a:effectLst/>
                <a:latin typeface="gbsnu6b"/>
              </a:rPr>
              <a:t>次</a:t>
            </a:r>
            <a:r>
              <a:rPr lang="zh-CN" altLang="en-US" sz="1400" dirty="0">
                <a:latin typeface="gbsnu30"/>
              </a:rPr>
              <a:t>，</a:t>
            </a:r>
            <a:r>
              <a:rPr lang="zh-CN" altLang="en-US" sz="1400" dirty="0">
                <a:effectLst/>
                <a:latin typeface="gbsnu75"/>
              </a:rPr>
              <a:t>生</a:t>
            </a:r>
            <a:r>
              <a:rPr lang="zh-CN" altLang="en-US" sz="1400" dirty="0">
                <a:effectLst/>
                <a:latin typeface="gbsnu62"/>
              </a:rPr>
              <a:t>成</a:t>
            </a:r>
            <a:r>
              <a:rPr lang="zh-CN" altLang="en-US" sz="1400" dirty="0">
                <a:effectLst/>
                <a:latin typeface="gbsnu7b"/>
              </a:rPr>
              <a:t>策</a:t>
            </a:r>
            <a:r>
              <a:rPr lang="zh-CN" altLang="en-US" sz="1400" dirty="0">
                <a:effectLst/>
                <a:latin typeface="gbsnu75"/>
              </a:rPr>
              <a:t>略</a:t>
            </a:r>
            <a:r>
              <a:rPr lang="zh-CN" altLang="en-US" sz="1400" dirty="0">
                <a:effectLst/>
                <a:latin typeface="gbsnu4e"/>
              </a:rPr>
              <a:t>为</a:t>
            </a:r>
            <a:r>
              <a:rPr lang="en-US" altLang="zh-CN" sz="1400" dirty="0">
                <a:effectLst/>
                <a:latin typeface="gbsnuff"/>
              </a:rPr>
              <a:t>:</a:t>
            </a:r>
            <a:r>
              <a:rPr lang="zh-CN" altLang="en-US" sz="1400" dirty="0">
                <a:effectLst/>
                <a:latin typeface="gbsnu59"/>
              </a:rPr>
              <a:t>如</a:t>
            </a:r>
            <a:r>
              <a:rPr lang="zh-CN" altLang="en-US" sz="1400" dirty="0">
                <a:effectLst/>
                <a:latin typeface="gbsnu67"/>
              </a:rPr>
              <a:t>果</a:t>
            </a:r>
            <a:r>
              <a:rPr lang="zh-CN" altLang="en-US" sz="1400" dirty="0">
                <a:effectLst/>
                <a:latin typeface="gbsnu6b"/>
              </a:rPr>
              <a:t>每</a:t>
            </a:r>
            <a:r>
              <a:rPr lang="zh-CN" altLang="en-US" sz="1400" dirty="0">
                <a:effectLst/>
                <a:latin typeface="gbsnu4e"/>
              </a:rPr>
              <a:t>个</a:t>
            </a:r>
            <a:r>
              <a:rPr lang="zh-CN" altLang="en-US" sz="1400" dirty="0">
                <a:effectLst/>
                <a:latin typeface="gbsnu53"/>
              </a:rPr>
              <a:t>句</a:t>
            </a:r>
            <a:r>
              <a:rPr lang="zh-CN" altLang="en-US" sz="1400" dirty="0">
                <a:effectLst/>
                <a:latin typeface="gbsnu5b"/>
              </a:rPr>
              <a:t>子</a:t>
            </a:r>
            <a:r>
              <a:rPr lang="zh-CN" altLang="en-US" sz="1400" dirty="0">
                <a:effectLst/>
                <a:latin typeface="gbsnu4e"/>
              </a:rPr>
              <a:t>中</a:t>
            </a:r>
            <a:r>
              <a:rPr lang="zh-CN" altLang="en-US" sz="1400" dirty="0">
                <a:effectLst/>
                <a:latin typeface="gbsnu54"/>
              </a:rPr>
              <a:t>含</a:t>
            </a:r>
            <a:r>
              <a:rPr lang="zh-CN" altLang="en-US" sz="1400" dirty="0">
                <a:effectLst/>
                <a:latin typeface="gbsnu67"/>
              </a:rPr>
              <a:t>有</a:t>
            </a:r>
            <a:r>
              <a:rPr lang="en-US" altLang="zh-CN" sz="1400" dirty="0">
                <a:effectLst/>
                <a:latin typeface="CMR10"/>
              </a:rPr>
              <a:t>n</a:t>
            </a:r>
            <a:r>
              <a:rPr lang="zh-CN" altLang="en-US" sz="1400" dirty="0">
                <a:effectLst/>
                <a:latin typeface="CMR10"/>
              </a:rPr>
              <a:t>个</a:t>
            </a:r>
            <a:r>
              <a:rPr lang="zh-CN" altLang="en-US" sz="1400" dirty="0">
                <a:effectLst/>
                <a:latin typeface="gbsnu4e"/>
              </a:rPr>
              <a:t>中</a:t>
            </a:r>
            <a:r>
              <a:rPr lang="zh-CN" altLang="en-US" sz="1400" dirty="0">
                <a:effectLst/>
                <a:latin typeface="gbsnu65"/>
              </a:rPr>
              <a:t>文</a:t>
            </a:r>
            <a:r>
              <a:rPr lang="zh-CN" altLang="en-US" sz="1400" dirty="0">
                <a:effectLst/>
                <a:latin typeface="gbsnu5b"/>
              </a:rPr>
              <a:t>字</a:t>
            </a:r>
            <a:r>
              <a:rPr lang="zh-CN" altLang="en-US" sz="1400" dirty="0">
                <a:effectLst/>
                <a:latin typeface="gbsnuff"/>
              </a:rPr>
              <a:t>，</a:t>
            </a:r>
            <a:r>
              <a:rPr lang="zh-CN" altLang="en-US" sz="1400" dirty="0">
                <a:effectLst/>
                <a:latin typeface="gbsnu52"/>
              </a:rPr>
              <a:t>则</a:t>
            </a:r>
            <a:r>
              <a:rPr lang="zh-CN" altLang="en-US" sz="1400" dirty="0">
                <a:effectLst/>
                <a:latin typeface="gbsnu75"/>
              </a:rPr>
              <a:t>生</a:t>
            </a:r>
            <a:r>
              <a:rPr lang="zh-CN" altLang="en-US" sz="1400" dirty="0">
                <a:effectLst/>
                <a:latin typeface="gbsnu62"/>
              </a:rPr>
              <a:t>成</a:t>
            </a:r>
            <a:r>
              <a:rPr lang="en-US" altLang="zh-CN" sz="1400" dirty="0">
                <a:latin typeface="CMR10"/>
              </a:rPr>
              <a:t>m</a:t>
            </a:r>
            <a:r>
              <a:rPr lang="zh-CN" altLang="en-US" sz="1400" dirty="0">
                <a:effectLst/>
                <a:latin typeface="gbsnu4e"/>
              </a:rPr>
              <a:t>个</a:t>
            </a:r>
            <a:r>
              <a:rPr lang="zh-CN" altLang="en-US" sz="1400" dirty="0">
                <a:effectLst/>
                <a:latin typeface="gbsnu95"/>
              </a:rPr>
              <a:t>错</a:t>
            </a:r>
            <a:r>
              <a:rPr lang="zh-CN" altLang="en-US" sz="1400" dirty="0">
                <a:effectLst/>
                <a:latin typeface="gbsnu52"/>
              </a:rPr>
              <a:t>别</a:t>
            </a:r>
            <a:r>
              <a:rPr lang="zh-CN" altLang="en-US" sz="1400" dirty="0">
                <a:effectLst/>
                <a:latin typeface="gbsnu5b"/>
              </a:rPr>
              <a:t>字，</a:t>
            </a:r>
            <a:r>
              <a:rPr lang="zh-CN" altLang="en-US" sz="1400" dirty="0">
                <a:effectLst/>
                <a:latin typeface="gbsnu51"/>
              </a:rPr>
              <a:t>其</a:t>
            </a:r>
            <a:r>
              <a:rPr lang="zh-CN" altLang="en-US" sz="1400" dirty="0">
                <a:effectLst/>
                <a:latin typeface="gbsnu4e"/>
              </a:rPr>
              <a:t>中</a:t>
            </a:r>
            <a:r>
              <a:rPr lang="zh-CN" altLang="en-US" sz="1400" dirty="0">
                <a:effectLst/>
                <a:latin typeface="gbsnu75"/>
              </a:rPr>
              <a:t>生</a:t>
            </a:r>
            <a:r>
              <a:rPr lang="zh-CN" altLang="en-US" sz="1400" dirty="0">
                <a:effectLst/>
                <a:latin typeface="gbsnu62"/>
              </a:rPr>
              <a:t>成</a:t>
            </a:r>
            <a:r>
              <a:rPr lang="zh-CN" altLang="en-US" sz="1400" dirty="0">
                <a:effectLst/>
                <a:latin typeface="gbsnu5e"/>
              </a:rPr>
              <a:t>常</a:t>
            </a:r>
            <a:r>
              <a:rPr lang="zh-CN" altLang="en-US" sz="1400" dirty="0">
                <a:effectLst/>
                <a:latin typeface="gbsnu89"/>
              </a:rPr>
              <a:t>见</a:t>
            </a:r>
            <a:r>
              <a:rPr lang="zh-CN" altLang="en-US" sz="1400" dirty="0">
                <a:effectLst/>
                <a:latin typeface="gbsnu95"/>
              </a:rPr>
              <a:t>错</a:t>
            </a:r>
            <a:r>
              <a:rPr lang="zh-CN" altLang="en-US" sz="1400" dirty="0">
                <a:effectLst/>
                <a:latin typeface="gbsnu52"/>
              </a:rPr>
              <a:t>别</a:t>
            </a:r>
            <a:r>
              <a:rPr lang="zh-CN" altLang="en-US" sz="1400" dirty="0">
                <a:effectLst/>
                <a:latin typeface="gbsnu5b"/>
              </a:rPr>
              <a:t>字</a:t>
            </a:r>
            <a:r>
              <a:rPr lang="zh-CN" altLang="en-US" sz="1400" dirty="0">
                <a:effectLst/>
                <a:latin typeface="gbsnu30"/>
              </a:rPr>
              <a:t>、</a:t>
            </a:r>
            <a:r>
              <a:rPr lang="zh-CN" altLang="en-US" sz="1400" dirty="0">
                <a:effectLst/>
                <a:latin typeface="gbsnu5f"/>
              </a:rPr>
              <a:t>形</a:t>
            </a:r>
            <a:r>
              <a:rPr lang="zh-CN" altLang="en-US" sz="1400" dirty="0">
                <a:effectLst/>
                <a:latin typeface="gbsnu8f"/>
              </a:rPr>
              <a:t>近</a:t>
            </a:r>
            <a:r>
              <a:rPr lang="zh-CN" altLang="en-US" sz="1400" dirty="0">
                <a:effectLst/>
                <a:latin typeface="gbsnu5b"/>
              </a:rPr>
              <a:t>字</a:t>
            </a:r>
            <a:r>
              <a:rPr lang="zh-CN" altLang="en-US" sz="1400" dirty="0">
                <a:effectLst/>
                <a:latin typeface="gbsnu95"/>
              </a:rPr>
              <a:t>错</a:t>
            </a:r>
            <a:r>
              <a:rPr lang="zh-CN" altLang="en-US" sz="1400" dirty="0">
                <a:effectLst/>
                <a:latin typeface="gbsnu52"/>
              </a:rPr>
              <a:t>别</a:t>
            </a:r>
            <a:r>
              <a:rPr lang="zh-CN" altLang="en-US" sz="1400" dirty="0">
                <a:effectLst/>
                <a:latin typeface="gbsnu5b"/>
              </a:rPr>
              <a:t>字</a:t>
            </a:r>
            <a:r>
              <a:rPr lang="zh-CN" altLang="en-US" sz="1400" dirty="0">
                <a:effectLst/>
                <a:latin typeface="gbsnu30"/>
              </a:rPr>
              <a:t>、</a:t>
            </a:r>
            <a:r>
              <a:rPr lang="zh-CN" altLang="en-US" sz="1400" dirty="0">
                <a:effectLst/>
                <a:latin typeface="gbsnu97"/>
              </a:rPr>
              <a:t>音</a:t>
            </a:r>
            <a:r>
              <a:rPr lang="zh-CN" altLang="en-US" sz="1400" dirty="0">
                <a:effectLst/>
                <a:latin typeface="gbsnu8f"/>
              </a:rPr>
              <a:t>近</a:t>
            </a:r>
            <a:r>
              <a:rPr lang="zh-CN" altLang="en-US" sz="1400" dirty="0">
                <a:effectLst/>
                <a:latin typeface="gbsnu5b"/>
              </a:rPr>
              <a:t>字</a:t>
            </a:r>
            <a:r>
              <a:rPr lang="zh-CN" altLang="en-US" sz="1400" dirty="0">
                <a:effectLst/>
                <a:latin typeface="gbsnu95"/>
              </a:rPr>
              <a:t>错</a:t>
            </a:r>
            <a:r>
              <a:rPr lang="zh-CN" altLang="en-US" sz="1400" dirty="0">
                <a:effectLst/>
                <a:latin typeface="gbsnu52"/>
              </a:rPr>
              <a:t>别</a:t>
            </a:r>
            <a:r>
              <a:rPr lang="zh-CN" altLang="en-US" sz="1400" dirty="0">
                <a:effectLst/>
                <a:latin typeface="gbsnu5b"/>
              </a:rPr>
              <a:t>字</a:t>
            </a:r>
            <a:r>
              <a:rPr lang="zh-CN" altLang="en-US" sz="1400" dirty="0">
                <a:effectLst/>
                <a:latin typeface="gbsnu69"/>
              </a:rPr>
              <a:t>概</a:t>
            </a:r>
            <a:r>
              <a:rPr lang="zh-CN" altLang="en-US" sz="1400" dirty="0">
                <a:effectLst/>
                <a:latin typeface="gbsnu73"/>
              </a:rPr>
              <a:t>率</a:t>
            </a:r>
            <a:r>
              <a:rPr lang="zh-CN" altLang="en-US" sz="1400" dirty="0">
                <a:effectLst/>
                <a:latin typeface="gbsnu52"/>
              </a:rPr>
              <a:t>分别</a:t>
            </a:r>
            <a:r>
              <a:rPr lang="zh-CN" altLang="en-US" sz="1400" dirty="0">
                <a:effectLst/>
                <a:latin typeface="gbsnu4e"/>
              </a:rPr>
              <a:t>为</a:t>
            </a:r>
            <a:r>
              <a:rPr lang="en-US" altLang="zh-CN" sz="1400" dirty="0">
                <a:effectLst/>
                <a:latin typeface="gbsnu4e"/>
              </a:rPr>
              <a:t>50%</a:t>
            </a:r>
            <a:r>
              <a:rPr lang="zh-CN" altLang="en-US" sz="1400" dirty="0">
                <a:latin typeface="gbsnuff"/>
              </a:rPr>
              <a:t>、</a:t>
            </a:r>
            <a:r>
              <a:rPr lang="en-US" altLang="zh-CN" sz="1400" dirty="0">
                <a:latin typeface="CMR10"/>
              </a:rPr>
              <a:t>15%</a:t>
            </a:r>
            <a:r>
              <a:rPr lang="zh-CN" altLang="en-US" sz="1400" dirty="0">
                <a:latin typeface="gbsnuff"/>
              </a:rPr>
              <a:t>、</a:t>
            </a:r>
            <a:r>
              <a:rPr lang="en-US" altLang="zh-CN" sz="1400" dirty="0">
                <a:latin typeface="gbsnuff"/>
              </a:rPr>
              <a:t>35%</a:t>
            </a:r>
            <a:r>
              <a:rPr lang="zh-CN" altLang="en-US" sz="1400" dirty="0">
                <a:effectLst/>
                <a:latin typeface="CMR10"/>
              </a:rPr>
              <a:t> 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endParaRPr lang="en-US" altLang="zh-CN" sz="1400" dirty="0">
              <a:effectLst/>
              <a:latin typeface="gbsnu5b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gbsnu54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gbsnu75"/>
              </a:rPr>
              <a:t>2</a:t>
            </a:r>
            <a:r>
              <a:rPr lang="zh-CN" altLang="en-US" sz="1800" dirty="0">
                <a:effectLst/>
                <a:latin typeface="gbsnu75"/>
              </a:rPr>
              <a:t>）病</a:t>
            </a:r>
            <a:r>
              <a:rPr lang="zh-CN" altLang="en-US" sz="1800" dirty="0">
                <a:effectLst/>
                <a:latin typeface="gbsnu53"/>
              </a:rPr>
              <a:t>句</a:t>
            </a:r>
            <a:r>
              <a:rPr lang="zh-CN" altLang="en-US" sz="1800" dirty="0">
                <a:effectLst/>
                <a:latin typeface="gbsnu95"/>
              </a:rPr>
              <a:t>错</a:t>
            </a:r>
            <a:r>
              <a:rPr lang="zh-CN" altLang="en-US" sz="1800" dirty="0">
                <a:effectLst/>
                <a:latin typeface="gbsnu52"/>
              </a:rPr>
              <a:t>别</a:t>
            </a:r>
            <a:r>
              <a:rPr lang="zh-CN" altLang="en-US" sz="1800" dirty="0">
                <a:effectLst/>
                <a:latin typeface="gbsnu5b"/>
              </a:rPr>
              <a:t>字</a:t>
            </a:r>
            <a:r>
              <a:rPr lang="zh-CN" altLang="en-US" sz="1800" dirty="0">
                <a:effectLst/>
                <a:latin typeface="gbsnu6a"/>
              </a:rPr>
              <a:t>模</a:t>
            </a:r>
            <a:r>
              <a:rPr lang="zh-CN" altLang="en-US" sz="1800" dirty="0">
                <a:effectLst/>
                <a:latin typeface="gbsnu57"/>
              </a:rPr>
              <a:t>型：</a:t>
            </a:r>
            <a:endParaRPr lang="en-US" altLang="zh-CN" sz="1800" dirty="0">
              <a:effectLst/>
              <a:latin typeface="gbsnu57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针对病句中的错别字情况，仅修正字符数</a:t>
            </a:r>
            <a:r>
              <a:rPr lang="en-US" altLang="zh-CN" sz="1400" dirty="0"/>
              <a:t>&lt;=</a:t>
            </a:r>
            <a:r>
              <a:rPr lang="zh-CN" altLang="en-US" sz="1400" dirty="0"/>
              <a:t>原字符数的情况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zh-CN" altLang="en-US" sz="1400" dirty="0">
                <a:effectLst/>
                <a:latin typeface="gbsnu5b"/>
              </a:rPr>
              <a:t> 构造数据策略：</a:t>
            </a:r>
            <a:endParaRPr lang="en-US" altLang="zh-CN" sz="1400" dirty="0">
              <a:effectLst/>
              <a:latin typeface="gbsnu5b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/>
              <a:t>采用</a:t>
            </a:r>
            <a:r>
              <a:rPr lang="en-US" altLang="zh-CN" sz="1400" dirty="0"/>
              <a:t>lang8</a:t>
            </a:r>
            <a:r>
              <a:rPr lang="zh-CN" altLang="en-US" sz="1400" dirty="0"/>
              <a:t>数据，仅使用</a:t>
            </a:r>
            <a:r>
              <a:rPr lang="en-US" altLang="zh-CN" sz="1400" dirty="0"/>
              <a:t>R</a:t>
            </a:r>
            <a:r>
              <a:rPr lang="zh-CN" altLang="en-US" sz="1400" dirty="0"/>
              <a:t>、</a:t>
            </a:r>
            <a:r>
              <a:rPr lang="en-US" altLang="zh-CN" sz="1400" dirty="0"/>
              <a:t>S</a:t>
            </a:r>
            <a:r>
              <a:rPr lang="zh-CN" altLang="en-US" sz="1400" dirty="0"/>
              <a:t>类型的错误数据，对于</a:t>
            </a:r>
            <a:r>
              <a:rPr lang="en-US" altLang="zh-CN" sz="1400" dirty="0"/>
              <a:t>R</a:t>
            </a:r>
            <a:r>
              <a:rPr lang="zh-CN" altLang="en-US" sz="1400" dirty="0"/>
              <a:t>类型，将纠正结果替换成</a:t>
            </a:r>
            <a:r>
              <a:rPr lang="en-US" altLang="zh-CN" sz="1400" dirty="0"/>
              <a:t>[unused1]</a:t>
            </a:r>
            <a:r>
              <a:rPr lang="zh-CN" altLang="en-US" sz="1400" dirty="0"/>
              <a:t>；对于</a:t>
            </a:r>
            <a:r>
              <a:rPr lang="en-US" altLang="zh-CN" sz="1400" dirty="0"/>
              <a:t>S</a:t>
            </a:r>
            <a:r>
              <a:rPr lang="zh-CN" altLang="en-US" sz="1400" dirty="0"/>
              <a:t>类型，纠正字符长度不等时，补上</a:t>
            </a:r>
            <a:r>
              <a:rPr lang="en-US" altLang="zh-CN" sz="1400" dirty="0"/>
              <a:t>[unused1]</a:t>
            </a:r>
            <a:r>
              <a:rPr lang="zh-CN" altLang="en-US" sz="1400" dirty="0"/>
              <a:t>，纠正字符更长则截取</a:t>
            </a:r>
          </a:p>
          <a:p>
            <a:pPr>
              <a:lnSpc>
                <a:spcPct val="150000"/>
              </a:lnSpc>
            </a:pPr>
            <a:endParaRPr lang="zh-CN" altLang="en-US" sz="1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3A0DD5-44D4-2270-8A00-10469900B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9158" y="3185989"/>
            <a:ext cx="1766351" cy="94351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BEB8547-38DF-8AB5-0601-2375A7A386ED}"/>
              </a:ext>
            </a:extLst>
          </p:cNvPr>
          <p:cNvSpPr txBox="1"/>
          <p:nvPr/>
        </p:nvSpPr>
        <p:spPr>
          <a:xfrm>
            <a:off x="1094443" y="6136433"/>
            <a:ext cx="7159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+mn-ea"/>
              </a:rPr>
              <a:t>1.</a:t>
            </a:r>
            <a:r>
              <a:rPr lang="en" altLang="zh-CN" sz="1200" dirty="0">
                <a:effectLst/>
                <a:latin typeface="+mn-ea"/>
              </a:rPr>
              <a:t> https://</a:t>
            </a:r>
            <a:r>
              <a:rPr lang="en" altLang="zh-CN" sz="1200" dirty="0" err="1">
                <a:effectLst/>
                <a:latin typeface="+mn-ea"/>
              </a:rPr>
              <a:t>github.com</a:t>
            </a:r>
            <a:r>
              <a:rPr lang="en" altLang="zh-CN" sz="1200" dirty="0">
                <a:effectLst/>
                <a:latin typeface="+mn-ea"/>
              </a:rPr>
              <a:t>/</a:t>
            </a:r>
            <a:r>
              <a:rPr lang="en" altLang="zh-CN" sz="1200" dirty="0" err="1">
                <a:effectLst/>
                <a:latin typeface="+mn-ea"/>
              </a:rPr>
              <a:t>onebula</a:t>
            </a:r>
            <a:r>
              <a:rPr lang="en" altLang="zh-CN" sz="1200" dirty="0">
                <a:effectLst/>
                <a:latin typeface="+mn-ea"/>
              </a:rPr>
              <a:t>/</a:t>
            </a:r>
            <a:r>
              <a:rPr lang="en" altLang="zh-CN" sz="1200" dirty="0" err="1">
                <a:effectLst/>
                <a:latin typeface="+mn-ea"/>
              </a:rPr>
              <a:t>sighan</a:t>
            </a:r>
            <a:r>
              <a:rPr lang="en" altLang="zh-CN" sz="1200" dirty="0">
                <a:effectLst/>
                <a:latin typeface="+mn-ea"/>
              </a:rPr>
              <a:t> raw</a:t>
            </a:r>
            <a:br>
              <a:rPr lang="en" altLang="zh-CN" sz="1200" dirty="0">
                <a:effectLst/>
                <a:latin typeface="+mn-ea"/>
              </a:rPr>
            </a:br>
            <a:r>
              <a:rPr kumimoji="1" lang="en-US" altLang="zh-CN" sz="1200" dirty="0">
                <a:effectLst/>
                <a:latin typeface="+mn-ea"/>
              </a:rPr>
              <a:t>2.</a:t>
            </a:r>
            <a:r>
              <a:rPr kumimoji="1" lang="zh-CN" altLang="en-US" sz="1200" dirty="0">
                <a:effectLst/>
                <a:latin typeface="+mn-ea"/>
              </a:rPr>
              <a:t> </a:t>
            </a:r>
            <a:r>
              <a:rPr lang="en" altLang="zh-CN" sz="1200" dirty="0">
                <a:effectLst/>
                <a:latin typeface="+mn-ea"/>
              </a:rPr>
              <a:t>https://</a:t>
            </a:r>
            <a:r>
              <a:rPr lang="en" altLang="zh-CN" sz="1200" dirty="0" err="1">
                <a:effectLst/>
                <a:latin typeface="+mn-ea"/>
              </a:rPr>
              <a:t>github.com</a:t>
            </a:r>
            <a:r>
              <a:rPr lang="en" altLang="zh-CN" sz="1200" dirty="0">
                <a:effectLst/>
                <a:latin typeface="+mn-ea"/>
              </a:rPr>
              <a:t>/shibing624/</a:t>
            </a:r>
            <a:r>
              <a:rPr lang="en" altLang="zh-CN" sz="1200" dirty="0" err="1">
                <a:effectLst/>
                <a:latin typeface="+mn-ea"/>
              </a:rPr>
              <a:t>pycorrector</a:t>
            </a:r>
            <a:r>
              <a:rPr lang="en" altLang="zh-CN" sz="1200" dirty="0">
                <a:effectLst/>
                <a:latin typeface="+mn-ea"/>
              </a:rPr>
              <a:t> </a:t>
            </a:r>
            <a:endParaRPr lang="en" altLang="zh-CN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4006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8E2FC6-2C6E-D5FE-5CE5-882CD25309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6000"/>
          </a:blip>
          <a:srcRect b="6610"/>
          <a:stretch/>
        </p:blipFill>
        <p:spPr>
          <a:xfrm rot="10800000">
            <a:off x="0" y="14286"/>
            <a:ext cx="12192000" cy="684371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675F3DB-46B7-0B3E-DA6B-6E90BC03272E}"/>
              </a:ext>
            </a:extLst>
          </p:cNvPr>
          <p:cNvGrpSpPr/>
          <p:nvPr/>
        </p:nvGrpSpPr>
        <p:grpSpPr>
          <a:xfrm>
            <a:off x="6317743" y="1035896"/>
            <a:ext cx="5529625" cy="5813138"/>
            <a:chOff x="6317743" y="1035896"/>
            <a:chExt cx="5529625" cy="5813138"/>
          </a:xfrm>
        </p:grpSpPr>
        <p:grpSp>
          <p:nvGrpSpPr>
            <p:cNvPr id="3" name="PA_组合 54"/>
            <p:cNvGrpSpPr/>
            <p:nvPr>
              <p:custDataLst>
                <p:tags r:id="rId1"/>
              </p:custDataLst>
            </p:nvPr>
          </p:nvGrpSpPr>
          <p:grpSpPr>
            <a:xfrm>
              <a:off x="6317743" y="1035896"/>
              <a:ext cx="5529625" cy="5813138"/>
              <a:chOff x="6230840" y="1044862"/>
              <a:chExt cx="5529625" cy="5813138"/>
            </a:xfrm>
          </p:grpSpPr>
          <p:sp>
            <p:nvSpPr>
              <p:cNvPr id="29" name="Freeform: Shape 55"/>
              <p:cNvSpPr>
                <a:spLocks/>
              </p:cNvSpPr>
              <p:nvPr/>
            </p:nvSpPr>
            <p:spPr bwMode="auto">
              <a:xfrm>
                <a:off x="10947862" y="5008664"/>
                <a:ext cx="140513" cy="140513"/>
              </a:xfrm>
              <a:custGeom>
                <a:avLst/>
                <a:gdLst>
                  <a:gd name="T0" fmla="*/ 72 w 86"/>
                  <a:gd name="T1" fmla="*/ 86 h 86"/>
                  <a:gd name="T2" fmla="*/ 0 w 86"/>
                  <a:gd name="T3" fmla="*/ 18 h 86"/>
                  <a:gd name="T4" fmla="*/ 18 w 86"/>
                  <a:gd name="T5" fmla="*/ 0 h 86"/>
                  <a:gd name="T6" fmla="*/ 86 w 86"/>
                  <a:gd name="T7" fmla="*/ 72 h 86"/>
                  <a:gd name="T8" fmla="*/ 72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72" y="86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86" y="72"/>
                    </a:lnTo>
                    <a:lnTo>
                      <a:pt x="72" y="86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0" name="Group 56"/>
              <p:cNvGrpSpPr/>
              <p:nvPr/>
            </p:nvGrpSpPr>
            <p:grpSpPr>
              <a:xfrm>
                <a:off x="7072302" y="1851988"/>
                <a:ext cx="3803693" cy="3661505"/>
                <a:chOff x="3200445" y="1228386"/>
                <a:chExt cx="2852761" cy="2746150"/>
              </a:xfrm>
            </p:grpSpPr>
            <p:sp>
              <p:nvSpPr>
                <p:cNvPr id="191" name="Freeform: Shape 218"/>
                <p:cNvSpPr>
                  <a:spLocks/>
                </p:cNvSpPr>
                <p:nvPr/>
              </p:nvSpPr>
              <p:spPr bwMode="auto">
                <a:xfrm>
                  <a:off x="3871972" y="1364407"/>
                  <a:ext cx="162980" cy="164205"/>
                </a:xfrm>
                <a:custGeom>
                  <a:avLst/>
                  <a:gdLst>
                    <a:gd name="T0" fmla="*/ 18 w 37"/>
                    <a:gd name="T1" fmla="*/ 37 h 37"/>
                    <a:gd name="T2" fmla="*/ 19 w 37"/>
                    <a:gd name="T3" fmla="*/ 37 h 37"/>
                    <a:gd name="T4" fmla="*/ 37 w 37"/>
                    <a:gd name="T5" fmla="*/ 18 h 37"/>
                    <a:gd name="T6" fmla="*/ 23 w 37"/>
                    <a:gd name="T7" fmla="*/ 0 h 37"/>
                    <a:gd name="T8" fmla="*/ 1 w 37"/>
                    <a:gd name="T9" fmla="*/ 12 h 37"/>
                    <a:gd name="T10" fmla="*/ 0 w 37"/>
                    <a:gd name="T11" fmla="*/ 18 h 37"/>
                    <a:gd name="T12" fmla="*/ 10 w 37"/>
                    <a:gd name="T13" fmla="*/ 24 h 37"/>
                    <a:gd name="T14" fmla="*/ 18 w 37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7">
                      <a:moveTo>
                        <a:pt x="18" y="37"/>
                      </a:moveTo>
                      <a:cubicBezTo>
                        <a:pt x="18" y="37"/>
                        <a:pt x="18" y="37"/>
                        <a:pt x="19" y="37"/>
                      </a:cubicBezTo>
                      <a:cubicBezTo>
                        <a:pt x="29" y="37"/>
                        <a:pt x="37" y="29"/>
                        <a:pt x="37" y="18"/>
                      </a:cubicBezTo>
                      <a:cubicBezTo>
                        <a:pt x="37" y="10"/>
                        <a:pt x="31" y="2"/>
                        <a:pt x="23" y="0"/>
                      </a:cubicBezTo>
                      <a:cubicBezTo>
                        <a:pt x="16" y="4"/>
                        <a:pt x="8" y="8"/>
                        <a:pt x="1" y="12"/>
                      </a:cubicBezTo>
                      <a:cubicBezTo>
                        <a:pt x="1" y="14"/>
                        <a:pt x="0" y="16"/>
                        <a:pt x="0" y="18"/>
                      </a:cubicBezTo>
                      <a:cubicBezTo>
                        <a:pt x="4" y="19"/>
                        <a:pt x="7" y="21"/>
                        <a:pt x="10" y="24"/>
                      </a:cubicBezTo>
                      <a:cubicBezTo>
                        <a:pt x="14" y="28"/>
                        <a:pt x="16" y="32"/>
                        <a:pt x="18" y="3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: Shape 219"/>
                <p:cNvSpPr>
                  <a:spLocks/>
                </p:cNvSpPr>
                <p:nvPr/>
              </p:nvSpPr>
              <p:spPr bwMode="auto">
                <a:xfrm>
                  <a:off x="4048431" y="1422001"/>
                  <a:ext cx="35537" cy="49017"/>
                </a:xfrm>
                <a:custGeom>
                  <a:avLst/>
                  <a:gdLst>
                    <a:gd name="T0" fmla="*/ 0 w 29"/>
                    <a:gd name="T1" fmla="*/ 40 h 40"/>
                    <a:gd name="T2" fmla="*/ 29 w 29"/>
                    <a:gd name="T3" fmla="*/ 18 h 40"/>
                    <a:gd name="T4" fmla="*/ 0 w 29"/>
                    <a:gd name="T5" fmla="*/ 0 h 40"/>
                    <a:gd name="T6" fmla="*/ 0 w 29"/>
                    <a:gd name="T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40">
                      <a:moveTo>
                        <a:pt x="0" y="40"/>
                      </a:moveTo>
                      <a:lnTo>
                        <a:pt x="29" y="18"/>
                      </a:lnTo>
                      <a:lnTo>
                        <a:pt x="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3" name="Freeform: Shape 220"/>
                <p:cNvSpPr>
                  <a:spLocks/>
                </p:cNvSpPr>
                <p:nvPr/>
              </p:nvSpPr>
              <p:spPr bwMode="auto">
                <a:xfrm>
                  <a:off x="3845012" y="1426903"/>
                  <a:ext cx="18381" cy="13480"/>
                </a:xfrm>
                <a:custGeom>
                  <a:avLst/>
                  <a:gdLst>
                    <a:gd name="T0" fmla="*/ 0 w 4"/>
                    <a:gd name="T1" fmla="*/ 3 h 3"/>
                    <a:gd name="T2" fmla="*/ 4 w 4"/>
                    <a:gd name="T3" fmla="*/ 3 h 3"/>
                    <a:gd name="T4" fmla="*/ 4 w 4"/>
                    <a:gd name="T5" fmla="*/ 0 h 3"/>
                    <a:gd name="T6" fmla="*/ 0 w 4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2" y="3"/>
                        <a:pt x="4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4" name="Freeform: Shape 221"/>
                <p:cNvSpPr>
                  <a:spLocks/>
                </p:cNvSpPr>
                <p:nvPr/>
              </p:nvSpPr>
              <p:spPr bwMode="auto">
                <a:xfrm>
                  <a:off x="4004316" y="1355829"/>
                  <a:ext cx="40439" cy="40439"/>
                </a:xfrm>
                <a:custGeom>
                  <a:avLst/>
                  <a:gdLst>
                    <a:gd name="T0" fmla="*/ 0 w 33"/>
                    <a:gd name="T1" fmla="*/ 7 h 33"/>
                    <a:gd name="T2" fmla="*/ 25 w 33"/>
                    <a:gd name="T3" fmla="*/ 33 h 33"/>
                    <a:gd name="T4" fmla="*/ 33 w 33"/>
                    <a:gd name="T5" fmla="*/ 0 h 33"/>
                    <a:gd name="T6" fmla="*/ 0 w 33"/>
                    <a:gd name="T7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3">
                      <a:moveTo>
                        <a:pt x="0" y="7"/>
                      </a:moveTo>
                      <a:lnTo>
                        <a:pt x="25" y="33"/>
                      </a:lnTo>
                      <a:lnTo>
                        <a:pt x="33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5" name="Freeform: Shape 222"/>
                <p:cNvSpPr>
                  <a:spLocks/>
                </p:cNvSpPr>
                <p:nvPr/>
              </p:nvSpPr>
              <p:spPr bwMode="auto">
                <a:xfrm>
                  <a:off x="4004316" y="1493075"/>
                  <a:ext cx="40439" cy="44115"/>
                </a:xfrm>
                <a:custGeom>
                  <a:avLst/>
                  <a:gdLst>
                    <a:gd name="T0" fmla="*/ 25 w 33"/>
                    <a:gd name="T1" fmla="*/ 0 h 36"/>
                    <a:gd name="T2" fmla="*/ 0 w 33"/>
                    <a:gd name="T3" fmla="*/ 29 h 36"/>
                    <a:gd name="T4" fmla="*/ 33 w 33"/>
                    <a:gd name="T5" fmla="*/ 36 h 36"/>
                    <a:gd name="T6" fmla="*/ 25 w 33"/>
                    <a:gd name="T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lnTo>
                        <a:pt x="0" y="29"/>
                      </a:lnTo>
                      <a:lnTo>
                        <a:pt x="33" y="36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6" name="Freeform: Shape 223"/>
                <p:cNvSpPr>
                  <a:spLocks/>
                </p:cNvSpPr>
                <p:nvPr/>
              </p:nvSpPr>
              <p:spPr bwMode="auto">
                <a:xfrm>
                  <a:off x="3690610" y="1448960"/>
                  <a:ext cx="357820" cy="220574"/>
                </a:xfrm>
                <a:custGeom>
                  <a:avLst/>
                  <a:gdLst>
                    <a:gd name="T0" fmla="*/ 66 w 81"/>
                    <a:gd name="T1" fmla="*/ 21 h 50"/>
                    <a:gd name="T2" fmla="*/ 64 w 81"/>
                    <a:gd name="T3" fmla="*/ 21 h 50"/>
                    <a:gd name="T4" fmla="*/ 57 w 81"/>
                    <a:gd name="T5" fmla="*/ 24 h 50"/>
                    <a:gd name="T6" fmla="*/ 57 w 81"/>
                    <a:gd name="T7" fmla="*/ 20 h 50"/>
                    <a:gd name="T8" fmla="*/ 56 w 81"/>
                    <a:gd name="T9" fmla="*/ 18 h 50"/>
                    <a:gd name="T10" fmla="*/ 41 w 81"/>
                    <a:gd name="T11" fmla="*/ 1 h 50"/>
                    <a:gd name="T12" fmla="*/ 39 w 81"/>
                    <a:gd name="T13" fmla="*/ 1 h 50"/>
                    <a:gd name="T14" fmla="*/ 32 w 81"/>
                    <a:gd name="T15" fmla="*/ 0 h 50"/>
                    <a:gd name="T16" fmla="*/ 31 w 81"/>
                    <a:gd name="T17" fmla="*/ 0 h 50"/>
                    <a:gd name="T18" fmla="*/ 31 w 81"/>
                    <a:gd name="T19" fmla="*/ 0 h 50"/>
                    <a:gd name="T20" fmla="*/ 9 w 81"/>
                    <a:gd name="T21" fmla="*/ 15 h 50"/>
                    <a:gd name="T22" fmla="*/ 7 w 81"/>
                    <a:gd name="T23" fmla="*/ 25 h 50"/>
                    <a:gd name="T24" fmla="*/ 8 w 81"/>
                    <a:gd name="T25" fmla="*/ 32 h 50"/>
                    <a:gd name="T26" fmla="*/ 0 w 81"/>
                    <a:gd name="T27" fmla="*/ 41 h 50"/>
                    <a:gd name="T28" fmla="*/ 9 w 81"/>
                    <a:gd name="T29" fmla="*/ 50 h 50"/>
                    <a:gd name="T30" fmla="*/ 32 w 81"/>
                    <a:gd name="T31" fmla="*/ 50 h 50"/>
                    <a:gd name="T32" fmla="*/ 33 w 81"/>
                    <a:gd name="T33" fmla="*/ 50 h 50"/>
                    <a:gd name="T34" fmla="*/ 66 w 81"/>
                    <a:gd name="T35" fmla="*/ 50 h 50"/>
                    <a:gd name="T36" fmla="*/ 81 w 81"/>
                    <a:gd name="T37" fmla="*/ 35 h 50"/>
                    <a:gd name="T38" fmla="*/ 66 w 81"/>
                    <a:gd name="T3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" h="50">
                      <a:moveTo>
                        <a:pt x="66" y="21"/>
                      </a:moveTo>
                      <a:cubicBezTo>
                        <a:pt x="66" y="21"/>
                        <a:pt x="65" y="21"/>
                        <a:pt x="64" y="21"/>
                      </a:cubicBezTo>
                      <a:cubicBezTo>
                        <a:pt x="62" y="21"/>
                        <a:pt x="59" y="23"/>
                        <a:pt x="57" y="24"/>
                      </a:cubicBezTo>
                      <a:cubicBezTo>
                        <a:pt x="57" y="23"/>
                        <a:pt x="57" y="22"/>
                        <a:pt x="57" y="20"/>
                      </a:cubicBezTo>
                      <a:cubicBezTo>
                        <a:pt x="57" y="19"/>
                        <a:pt x="56" y="18"/>
                        <a:pt x="56" y="18"/>
                      </a:cubicBezTo>
                      <a:cubicBezTo>
                        <a:pt x="54" y="10"/>
                        <a:pt x="48" y="4"/>
                        <a:pt x="41" y="1"/>
                      </a:cubicBezTo>
                      <a:cubicBezTo>
                        <a:pt x="40" y="1"/>
                        <a:pt x="40" y="1"/>
                        <a:pt x="39" y="1"/>
                      </a:cubicBezTo>
                      <a:cubicBezTo>
                        <a:pt x="37" y="0"/>
                        <a:pt x="35" y="0"/>
                        <a:pt x="32" y="0"/>
                      </a:cubicBezTo>
                      <a:cubicBezTo>
                        <a:pt x="32" y="0"/>
                        <a:pt x="32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4" y="5"/>
                        <a:pt x="16" y="10"/>
                        <a:pt x="9" y="15"/>
                      </a:cubicBezTo>
                      <a:cubicBezTo>
                        <a:pt x="8" y="18"/>
                        <a:pt x="7" y="21"/>
                        <a:pt x="7" y="25"/>
                      </a:cubicBezTo>
                      <a:cubicBezTo>
                        <a:pt x="7" y="27"/>
                        <a:pt x="8" y="30"/>
                        <a:pt x="8" y="32"/>
                      </a:cubicBezTo>
                      <a:cubicBezTo>
                        <a:pt x="4" y="32"/>
                        <a:pt x="0" y="36"/>
                        <a:pt x="0" y="41"/>
                      </a:cubicBezTo>
                      <a:cubicBezTo>
                        <a:pt x="0" y="46"/>
                        <a:pt x="4" y="50"/>
                        <a:pt x="9" y="50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66" y="50"/>
                        <a:pt x="66" y="50"/>
                        <a:pt x="66" y="50"/>
                      </a:cubicBezTo>
                      <a:cubicBezTo>
                        <a:pt x="74" y="50"/>
                        <a:pt x="81" y="43"/>
                        <a:pt x="81" y="35"/>
                      </a:cubicBezTo>
                      <a:cubicBezTo>
                        <a:pt x="81" y="27"/>
                        <a:pt x="74" y="21"/>
                        <a:pt x="66" y="2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7" name="Freeform: Shape 224"/>
                <p:cNvSpPr>
                  <a:spLocks/>
                </p:cNvSpPr>
                <p:nvPr/>
              </p:nvSpPr>
              <p:spPr bwMode="auto">
                <a:xfrm>
                  <a:off x="5028761" y="3524809"/>
                  <a:ext cx="318607" cy="344341"/>
                </a:xfrm>
                <a:custGeom>
                  <a:avLst/>
                  <a:gdLst>
                    <a:gd name="T0" fmla="*/ 60 w 72"/>
                    <a:gd name="T1" fmla="*/ 2 h 78"/>
                    <a:gd name="T2" fmla="*/ 60 w 72"/>
                    <a:gd name="T3" fmla="*/ 26 h 78"/>
                    <a:gd name="T4" fmla="*/ 64 w 72"/>
                    <a:gd name="T5" fmla="*/ 37 h 78"/>
                    <a:gd name="T6" fmla="*/ 66 w 72"/>
                    <a:gd name="T7" fmla="*/ 43 h 78"/>
                    <a:gd name="T8" fmla="*/ 60 w 72"/>
                    <a:gd name="T9" fmla="*/ 50 h 78"/>
                    <a:gd name="T10" fmla="*/ 56 w 72"/>
                    <a:gd name="T11" fmla="*/ 53 h 78"/>
                    <a:gd name="T12" fmla="*/ 60 w 72"/>
                    <a:gd name="T13" fmla="*/ 50 h 78"/>
                    <a:gd name="T14" fmla="*/ 60 w 72"/>
                    <a:gd name="T15" fmla="*/ 44 h 78"/>
                    <a:gd name="T16" fmla="*/ 56 w 72"/>
                    <a:gd name="T17" fmla="*/ 33 h 78"/>
                    <a:gd name="T18" fmla="*/ 60 w 72"/>
                    <a:gd name="T19" fmla="*/ 26 h 78"/>
                    <a:gd name="T20" fmla="*/ 55 w 72"/>
                    <a:gd name="T21" fmla="*/ 46 h 78"/>
                    <a:gd name="T22" fmla="*/ 55 w 72"/>
                    <a:gd name="T23" fmla="*/ 53 h 78"/>
                    <a:gd name="T24" fmla="*/ 55 w 72"/>
                    <a:gd name="T25" fmla="*/ 1 h 78"/>
                    <a:gd name="T26" fmla="*/ 55 w 72"/>
                    <a:gd name="T27" fmla="*/ 9 h 78"/>
                    <a:gd name="T28" fmla="*/ 55 w 72"/>
                    <a:gd name="T29" fmla="*/ 16 h 78"/>
                    <a:gd name="T30" fmla="*/ 60 w 72"/>
                    <a:gd name="T31" fmla="*/ 21 h 78"/>
                    <a:gd name="T32" fmla="*/ 31 w 72"/>
                    <a:gd name="T33" fmla="*/ 71 h 78"/>
                    <a:gd name="T34" fmla="*/ 55 w 72"/>
                    <a:gd name="T35" fmla="*/ 46 h 78"/>
                    <a:gd name="T36" fmla="*/ 50 w 72"/>
                    <a:gd name="T37" fmla="*/ 28 h 78"/>
                    <a:gd name="T38" fmla="*/ 55 w 72"/>
                    <a:gd name="T39" fmla="*/ 27 h 78"/>
                    <a:gd name="T40" fmla="*/ 55 w 72"/>
                    <a:gd name="T41" fmla="*/ 21 h 78"/>
                    <a:gd name="T42" fmla="*/ 50 w 72"/>
                    <a:gd name="T43" fmla="*/ 10 h 78"/>
                    <a:gd name="T44" fmla="*/ 55 w 72"/>
                    <a:gd name="T45" fmla="*/ 4 h 78"/>
                    <a:gd name="T46" fmla="*/ 44 w 72"/>
                    <a:gd name="T47" fmla="*/ 4 h 78"/>
                    <a:gd name="T48" fmla="*/ 22 w 72"/>
                    <a:gd name="T49" fmla="*/ 55 h 78"/>
                    <a:gd name="T50" fmla="*/ 22 w 72"/>
                    <a:gd name="T51" fmla="*/ 60 h 78"/>
                    <a:gd name="T52" fmla="*/ 26 w 72"/>
                    <a:gd name="T53" fmla="*/ 71 h 78"/>
                    <a:gd name="T54" fmla="*/ 22 w 72"/>
                    <a:gd name="T55" fmla="*/ 76 h 78"/>
                    <a:gd name="T56" fmla="*/ 22 w 72"/>
                    <a:gd name="T57" fmla="*/ 72 h 78"/>
                    <a:gd name="T58" fmla="*/ 22 w 72"/>
                    <a:gd name="T59" fmla="*/ 66 h 78"/>
                    <a:gd name="T60" fmla="*/ 16 w 72"/>
                    <a:gd name="T61" fmla="*/ 61 h 78"/>
                    <a:gd name="T62" fmla="*/ 20 w 72"/>
                    <a:gd name="T63" fmla="*/ 29 h 78"/>
                    <a:gd name="T64" fmla="*/ 17 w 72"/>
                    <a:gd name="T65" fmla="*/ 37 h 78"/>
                    <a:gd name="T66" fmla="*/ 16 w 72"/>
                    <a:gd name="T67" fmla="*/ 43 h 78"/>
                    <a:gd name="T68" fmla="*/ 20 w 72"/>
                    <a:gd name="T69" fmla="*/ 49 h 78"/>
                    <a:gd name="T70" fmla="*/ 22 w 72"/>
                    <a:gd name="T71" fmla="*/ 54 h 78"/>
                    <a:gd name="T72" fmla="*/ 11 w 72"/>
                    <a:gd name="T73" fmla="*/ 12 h 78"/>
                    <a:gd name="T74" fmla="*/ 10 w 72"/>
                    <a:gd name="T75" fmla="*/ 20 h 78"/>
                    <a:gd name="T76" fmla="*/ 14 w 72"/>
                    <a:gd name="T77" fmla="*/ 26 h 78"/>
                    <a:gd name="T78" fmla="*/ 16 w 72"/>
                    <a:gd name="T79" fmla="*/ 31 h 78"/>
                    <a:gd name="T80" fmla="*/ 16 w 72"/>
                    <a:gd name="T81" fmla="*/ 11 h 78"/>
                    <a:gd name="T82" fmla="*/ 16 w 72"/>
                    <a:gd name="T83" fmla="*/ 78 h 78"/>
                    <a:gd name="T84" fmla="*/ 15 w 72"/>
                    <a:gd name="T85" fmla="*/ 55 h 78"/>
                    <a:gd name="T86" fmla="*/ 13 w 72"/>
                    <a:gd name="T87" fmla="*/ 50 h 78"/>
                    <a:gd name="T88" fmla="*/ 16 w 72"/>
                    <a:gd name="T89" fmla="*/ 37 h 78"/>
                    <a:gd name="T90" fmla="*/ 10 w 72"/>
                    <a:gd name="T91" fmla="*/ 56 h 78"/>
                    <a:gd name="T92" fmla="*/ 4 w 72"/>
                    <a:gd name="T93" fmla="*/ 14 h 78"/>
                    <a:gd name="T94" fmla="*/ 10 w 72"/>
                    <a:gd name="T95" fmla="*/ 38 h 78"/>
                    <a:gd name="T96" fmla="*/ 10 w 72"/>
                    <a:gd name="T97" fmla="*/ 27 h 78"/>
                    <a:gd name="T98" fmla="*/ 10 w 72"/>
                    <a:gd name="T99" fmla="*/ 2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2" h="78">
                      <a:moveTo>
                        <a:pt x="60" y="55"/>
                      </a:moveTo>
                      <a:cubicBezTo>
                        <a:pt x="64" y="53"/>
                        <a:pt x="68" y="50"/>
                        <a:pt x="72" y="48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2" y="26"/>
                        <a:pt x="62" y="26"/>
                        <a:pt x="62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3" y="31"/>
                        <a:pt x="63" y="31"/>
                        <a:pt x="63" y="31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6" y="43"/>
                        <a:pt x="66" y="43"/>
                        <a:pt x="66" y="43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60" y="51"/>
                        <a:pt x="60" y="51"/>
                        <a:pt x="60" y="51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lnTo>
                        <a:pt x="60" y="55"/>
                      </a:lnTo>
                      <a:close/>
                      <a:moveTo>
                        <a:pt x="55" y="53"/>
                      </a:move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58" y="56"/>
                        <a:pt x="59" y="56"/>
                        <a:pt x="60" y="55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58" y="39"/>
                        <a:pt x="58" y="39"/>
                        <a:pt x="58" y="39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5" y="28"/>
                        <a:pt x="55" y="28"/>
                        <a:pt x="55" y="28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lose/>
                      <a:moveTo>
                        <a:pt x="60" y="2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lnTo>
                        <a:pt x="60" y="2"/>
                      </a:lnTo>
                      <a:close/>
                      <a:moveTo>
                        <a:pt x="22" y="76"/>
                      </a:moveTo>
                      <a:cubicBezTo>
                        <a:pt x="25" y="74"/>
                        <a:pt x="28" y="73"/>
                        <a:pt x="31" y="71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4" y="65"/>
                        <a:pt x="24" y="65"/>
                        <a:pt x="24" y="65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lnTo>
                        <a:pt x="22" y="76"/>
                      </a:lnTo>
                      <a:close/>
                      <a:moveTo>
                        <a:pt x="16" y="78"/>
                      </a:moveTo>
                      <a:cubicBezTo>
                        <a:pt x="18" y="77"/>
                        <a:pt x="20" y="76"/>
                        <a:pt x="22" y="76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67"/>
                        <a:pt x="17" y="67"/>
                        <a:pt x="17" y="67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lose/>
                      <a:moveTo>
                        <a:pt x="22" y="28"/>
                      </a:move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lnTo>
                        <a:pt x="22" y="28"/>
                      </a:lnTo>
                      <a:close/>
                      <a:moveTo>
                        <a:pt x="11" y="12"/>
                      </a:move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lose/>
                      <a:moveTo>
                        <a:pt x="10" y="56"/>
                      </a:move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lnTo>
                        <a:pt x="10" y="56"/>
                      </a:lnTo>
                      <a:close/>
                      <a:moveTo>
                        <a:pt x="10" y="15"/>
                      </a:move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0" y="1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8" name="Freeform: Shape 225"/>
                <p:cNvSpPr>
                  <a:spLocks/>
                </p:cNvSpPr>
                <p:nvPr/>
              </p:nvSpPr>
              <p:spPr bwMode="auto">
                <a:xfrm>
                  <a:off x="4397674" y="3767441"/>
                  <a:ext cx="283070" cy="207095"/>
                </a:xfrm>
                <a:custGeom>
                  <a:avLst/>
                  <a:gdLst>
                    <a:gd name="T0" fmla="*/ 16 w 64"/>
                    <a:gd name="T1" fmla="*/ 46 h 47"/>
                    <a:gd name="T2" fmla="*/ 16 w 64"/>
                    <a:gd name="T3" fmla="*/ 16 h 47"/>
                    <a:gd name="T4" fmla="*/ 56 w 64"/>
                    <a:gd name="T5" fmla="*/ 16 h 47"/>
                    <a:gd name="T6" fmla="*/ 56 w 64"/>
                    <a:gd name="T7" fmla="*/ 45 h 47"/>
                    <a:gd name="T8" fmla="*/ 51 w 64"/>
                    <a:gd name="T9" fmla="*/ 44 h 47"/>
                    <a:gd name="T10" fmla="*/ 43 w 64"/>
                    <a:gd name="T11" fmla="*/ 47 h 47"/>
                    <a:gd name="T12" fmla="*/ 64 w 64"/>
                    <a:gd name="T13" fmla="*/ 46 h 47"/>
                    <a:gd name="T14" fmla="*/ 64 w 64"/>
                    <a:gd name="T15" fmla="*/ 16 h 47"/>
                    <a:gd name="T16" fmla="*/ 64 w 64"/>
                    <a:gd name="T17" fmla="*/ 0 h 47"/>
                    <a:gd name="T18" fmla="*/ 56 w 64"/>
                    <a:gd name="T19" fmla="*/ 0 h 47"/>
                    <a:gd name="T20" fmla="*/ 16 w 64"/>
                    <a:gd name="T21" fmla="*/ 0 h 47"/>
                    <a:gd name="T22" fmla="*/ 8 w 64"/>
                    <a:gd name="T23" fmla="*/ 0 h 47"/>
                    <a:gd name="T24" fmla="*/ 8 w 64"/>
                    <a:gd name="T25" fmla="*/ 16 h 47"/>
                    <a:gd name="T26" fmla="*/ 8 w 64"/>
                    <a:gd name="T27" fmla="*/ 45 h 47"/>
                    <a:gd name="T28" fmla="*/ 3 w 64"/>
                    <a:gd name="T29" fmla="*/ 44 h 47"/>
                    <a:gd name="T30" fmla="*/ 0 w 64"/>
                    <a:gd name="T31" fmla="*/ 44 h 47"/>
                    <a:gd name="T32" fmla="*/ 16 w 64"/>
                    <a:gd name="T33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4" h="47">
                      <a:moveTo>
                        <a:pt x="16" y="46"/>
                      </a:moveTo>
                      <a:cubicBezTo>
                        <a:pt x="16" y="16"/>
                        <a:pt x="16" y="16"/>
                        <a:pt x="16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4" y="44"/>
                        <a:pt x="53" y="44"/>
                        <a:pt x="51" y="44"/>
                      </a:cubicBezTo>
                      <a:cubicBezTo>
                        <a:pt x="48" y="44"/>
                        <a:pt x="45" y="45"/>
                        <a:pt x="43" y="47"/>
                      </a:cubicBezTo>
                      <a:cubicBezTo>
                        <a:pt x="50" y="47"/>
                        <a:pt x="57" y="47"/>
                        <a:pt x="64" y="4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6" y="44"/>
                        <a:pt x="5" y="44"/>
                        <a:pt x="3" y="44"/>
                      </a:cubicBezTo>
                      <a:cubicBezTo>
                        <a:pt x="2" y="44"/>
                        <a:pt x="1" y="44"/>
                        <a:pt x="0" y="44"/>
                      </a:cubicBezTo>
                      <a:cubicBezTo>
                        <a:pt x="5" y="45"/>
                        <a:pt x="10" y="46"/>
                        <a:pt x="16" y="4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9" name="Freeform: Shape 226"/>
                <p:cNvSpPr>
                  <a:spLocks/>
                </p:cNvSpPr>
                <p:nvPr/>
              </p:nvSpPr>
              <p:spPr bwMode="auto">
                <a:xfrm>
                  <a:off x="5333889" y="1660957"/>
                  <a:ext cx="273267" cy="159304"/>
                </a:xfrm>
                <a:custGeom>
                  <a:avLst/>
                  <a:gdLst>
                    <a:gd name="T0" fmla="*/ 35 w 62"/>
                    <a:gd name="T1" fmla="*/ 0 h 36"/>
                    <a:gd name="T2" fmla="*/ 35 w 62"/>
                    <a:gd name="T3" fmla="*/ 6 h 36"/>
                    <a:gd name="T4" fmla="*/ 0 w 62"/>
                    <a:gd name="T5" fmla="*/ 36 h 36"/>
                    <a:gd name="T6" fmla="*/ 35 w 62"/>
                    <a:gd name="T7" fmla="*/ 29 h 36"/>
                    <a:gd name="T8" fmla="*/ 35 w 62"/>
                    <a:gd name="T9" fmla="*/ 36 h 36"/>
                    <a:gd name="T10" fmla="*/ 62 w 62"/>
                    <a:gd name="T11" fmla="*/ 18 h 36"/>
                    <a:gd name="T12" fmla="*/ 35 w 62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36">
                      <a:moveTo>
                        <a:pt x="35" y="0"/>
                      </a:move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4" y="6"/>
                        <a:pt x="0" y="36"/>
                        <a:pt x="0" y="36"/>
                      </a:cubicBezTo>
                      <a:cubicBezTo>
                        <a:pt x="0" y="36"/>
                        <a:pt x="10" y="29"/>
                        <a:pt x="35" y="29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0" name="Freeform: Shape 227"/>
                <p:cNvSpPr>
                  <a:spLocks/>
                </p:cNvSpPr>
                <p:nvPr/>
              </p:nvSpPr>
              <p:spPr bwMode="auto">
                <a:xfrm>
                  <a:off x="5306930" y="1801879"/>
                  <a:ext cx="269591" cy="159304"/>
                </a:xfrm>
                <a:custGeom>
                  <a:avLst/>
                  <a:gdLst>
                    <a:gd name="T0" fmla="*/ 27 w 61"/>
                    <a:gd name="T1" fmla="*/ 36 h 36"/>
                    <a:gd name="T2" fmla="*/ 27 w 61"/>
                    <a:gd name="T3" fmla="*/ 30 h 36"/>
                    <a:gd name="T4" fmla="*/ 61 w 61"/>
                    <a:gd name="T5" fmla="*/ 0 h 36"/>
                    <a:gd name="T6" fmla="*/ 27 w 61"/>
                    <a:gd name="T7" fmla="*/ 7 h 36"/>
                    <a:gd name="T8" fmla="*/ 27 w 61"/>
                    <a:gd name="T9" fmla="*/ 1 h 36"/>
                    <a:gd name="T10" fmla="*/ 0 w 61"/>
                    <a:gd name="T11" fmla="*/ 19 h 36"/>
                    <a:gd name="T12" fmla="*/ 27 w 6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36">
                      <a:moveTo>
                        <a:pt x="27" y="36"/>
                      </a:move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58" y="30"/>
                        <a:pt x="61" y="0"/>
                        <a:pt x="61" y="0"/>
                      </a:cubicBezTo>
                      <a:cubicBezTo>
                        <a:pt x="61" y="0"/>
                        <a:pt x="52" y="7"/>
                        <a:pt x="27" y="7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lnTo>
                        <a:pt x="27" y="36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Freeform: Shape 228"/>
                <p:cNvSpPr>
                  <a:spLocks/>
                </p:cNvSpPr>
                <p:nvPr/>
              </p:nvSpPr>
              <p:spPr bwMode="auto">
                <a:xfrm>
                  <a:off x="5885324" y="2977050"/>
                  <a:ext cx="4902" cy="8578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0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: Shape 229"/>
                <p:cNvSpPr>
                  <a:spLocks/>
                </p:cNvSpPr>
                <p:nvPr/>
              </p:nvSpPr>
              <p:spPr bwMode="auto">
                <a:xfrm>
                  <a:off x="5885324" y="2880242"/>
                  <a:ext cx="26959" cy="79652"/>
                </a:xfrm>
                <a:custGeom>
                  <a:avLst/>
                  <a:gdLst>
                    <a:gd name="T0" fmla="*/ 6 w 6"/>
                    <a:gd name="T1" fmla="*/ 0 h 18"/>
                    <a:gd name="T2" fmla="*/ 0 w 6"/>
                    <a:gd name="T3" fmla="*/ 18 h 18"/>
                    <a:gd name="T4" fmla="*/ 2 w 6"/>
                    <a:gd name="T5" fmla="*/ 18 h 18"/>
                    <a:gd name="T6" fmla="*/ 6 w 6"/>
                    <a:gd name="T7" fmla="*/ 1 h 18"/>
                    <a:gd name="T8" fmla="*/ 6 w 6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8">
                      <a:moveTo>
                        <a:pt x="6" y="0"/>
                      </a:moveTo>
                      <a:cubicBezTo>
                        <a:pt x="3" y="5"/>
                        <a:pt x="1" y="11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4" y="12"/>
                        <a:pt x="5" y="7"/>
                        <a:pt x="6" y="1"/>
                      </a:cubicBezTo>
                      <a:cubicBezTo>
                        <a:pt x="6" y="1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: Shape 230"/>
                <p:cNvSpPr>
                  <a:spLocks/>
                </p:cNvSpPr>
                <p:nvPr/>
              </p:nvSpPr>
              <p:spPr bwMode="auto">
                <a:xfrm>
                  <a:off x="5841210" y="2848382"/>
                  <a:ext cx="53918" cy="111513"/>
                </a:xfrm>
                <a:custGeom>
                  <a:avLst/>
                  <a:gdLst>
                    <a:gd name="T0" fmla="*/ 0 w 12"/>
                    <a:gd name="T1" fmla="*/ 0 h 25"/>
                    <a:gd name="T2" fmla="*/ 0 w 12"/>
                    <a:gd name="T3" fmla="*/ 25 h 25"/>
                    <a:gd name="T4" fmla="*/ 6 w 12"/>
                    <a:gd name="T5" fmla="*/ 25 h 25"/>
                    <a:gd name="T6" fmla="*/ 12 w 12"/>
                    <a:gd name="T7" fmla="*/ 4 h 25"/>
                    <a:gd name="T8" fmla="*/ 0 w 12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0" y="0"/>
                      </a:move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17"/>
                        <a:pt x="9" y="10"/>
                        <a:pt x="12" y="4"/>
                      </a:cubicBezTo>
                      <a:cubicBezTo>
                        <a:pt x="9" y="2"/>
                        <a:pt x="4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: Shape 231"/>
                <p:cNvSpPr>
                  <a:spLocks/>
                </p:cNvSpPr>
                <p:nvPr/>
              </p:nvSpPr>
              <p:spPr bwMode="auto">
                <a:xfrm>
                  <a:off x="5766459" y="2977050"/>
                  <a:ext cx="52693" cy="110287"/>
                </a:xfrm>
                <a:custGeom>
                  <a:avLst/>
                  <a:gdLst>
                    <a:gd name="T0" fmla="*/ 12 w 12"/>
                    <a:gd name="T1" fmla="*/ 25 h 25"/>
                    <a:gd name="T2" fmla="*/ 12 w 12"/>
                    <a:gd name="T3" fmla="*/ 0 h 25"/>
                    <a:gd name="T4" fmla="*/ 6 w 12"/>
                    <a:gd name="T5" fmla="*/ 0 h 25"/>
                    <a:gd name="T6" fmla="*/ 0 w 12"/>
                    <a:gd name="T7" fmla="*/ 21 h 25"/>
                    <a:gd name="T8" fmla="*/ 12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12" y="25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9"/>
                        <a:pt x="3" y="16"/>
                        <a:pt x="0" y="21"/>
                      </a:cubicBezTo>
                      <a:cubicBezTo>
                        <a:pt x="3" y="23"/>
                        <a:pt x="8" y="25"/>
                        <a:pt x="12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: Shape 232"/>
                <p:cNvSpPr>
                  <a:spLocks/>
                </p:cNvSpPr>
                <p:nvPr/>
              </p:nvSpPr>
              <p:spPr bwMode="auto">
                <a:xfrm>
                  <a:off x="5766459" y="2848382"/>
                  <a:ext cx="52693" cy="111513"/>
                </a:xfrm>
                <a:custGeom>
                  <a:avLst/>
                  <a:gdLst>
                    <a:gd name="T0" fmla="*/ 6 w 12"/>
                    <a:gd name="T1" fmla="*/ 25 h 25"/>
                    <a:gd name="T2" fmla="*/ 12 w 12"/>
                    <a:gd name="T3" fmla="*/ 25 h 25"/>
                    <a:gd name="T4" fmla="*/ 12 w 12"/>
                    <a:gd name="T5" fmla="*/ 0 h 25"/>
                    <a:gd name="T6" fmla="*/ 0 w 12"/>
                    <a:gd name="T7" fmla="*/ 5 h 25"/>
                    <a:gd name="T8" fmla="*/ 6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6" y="25"/>
                      </a:move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3" y="2"/>
                        <a:pt x="0" y="5"/>
                      </a:cubicBezTo>
                      <a:cubicBezTo>
                        <a:pt x="3" y="10"/>
                        <a:pt x="6" y="17"/>
                        <a:pt x="6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: Shape 233"/>
                <p:cNvSpPr>
                  <a:spLocks/>
                </p:cNvSpPr>
                <p:nvPr/>
              </p:nvSpPr>
              <p:spPr bwMode="auto">
                <a:xfrm>
                  <a:off x="5713767" y="2977050"/>
                  <a:ext cx="61271" cy="79652"/>
                </a:xfrm>
                <a:custGeom>
                  <a:avLst/>
                  <a:gdLst>
                    <a:gd name="T0" fmla="*/ 8 w 14"/>
                    <a:gd name="T1" fmla="*/ 18 h 18"/>
                    <a:gd name="T2" fmla="*/ 14 w 14"/>
                    <a:gd name="T3" fmla="*/ 0 h 18"/>
                    <a:gd name="T4" fmla="*/ 0 w 14"/>
                    <a:gd name="T5" fmla="*/ 0 h 18"/>
                    <a:gd name="T6" fmla="*/ 8 w 14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18"/>
                      </a:moveTo>
                      <a:cubicBezTo>
                        <a:pt x="11" y="14"/>
                        <a:pt x="13" y="7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3" y="13"/>
                        <a:pt x="8" y="18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: Shape 234"/>
                <p:cNvSpPr>
                  <a:spLocks/>
                </p:cNvSpPr>
                <p:nvPr/>
              </p:nvSpPr>
              <p:spPr bwMode="auto">
                <a:xfrm>
                  <a:off x="5713767" y="2880242"/>
                  <a:ext cx="61271" cy="79652"/>
                </a:xfrm>
                <a:custGeom>
                  <a:avLst/>
                  <a:gdLst>
                    <a:gd name="T0" fmla="*/ 8 w 14"/>
                    <a:gd name="T1" fmla="*/ 0 h 18"/>
                    <a:gd name="T2" fmla="*/ 0 w 14"/>
                    <a:gd name="T3" fmla="*/ 18 h 18"/>
                    <a:gd name="T4" fmla="*/ 14 w 14"/>
                    <a:gd name="T5" fmla="*/ 18 h 18"/>
                    <a:gd name="T6" fmla="*/ 8 w 14"/>
                    <a:gd name="T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0"/>
                      </a:moveTo>
                      <a:cubicBezTo>
                        <a:pt x="3" y="5"/>
                        <a:pt x="0" y="11"/>
                        <a:pt x="0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3" y="11"/>
                        <a:pt x="11" y="5"/>
                        <a:pt x="8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: Shape 235"/>
                <p:cNvSpPr>
                  <a:spLocks/>
                </p:cNvSpPr>
                <p:nvPr/>
              </p:nvSpPr>
              <p:spPr bwMode="auto">
                <a:xfrm>
                  <a:off x="5841210" y="2977050"/>
                  <a:ext cx="35537" cy="110287"/>
                </a:xfrm>
                <a:custGeom>
                  <a:avLst/>
                  <a:gdLst>
                    <a:gd name="T0" fmla="*/ 0 w 8"/>
                    <a:gd name="T1" fmla="*/ 25 h 25"/>
                    <a:gd name="T2" fmla="*/ 3 w 8"/>
                    <a:gd name="T3" fmla="*/ 25 h 25"/>
                    <a:gd name="T4" fmla="*/ 8 w 8"/>
                    <a:gd name="T5" fmla="*/ 11 h 25"/>
                    <a:gd name="T6" fmla="*/ 6 w 8"/>
                    <a:gd name="T7" fmla="*/ 0 h 25"/>
                    <a:gd name="T8" fmla="*/ 0 w 8"/>
                    <a:gd name="T9" fmla="*/ 0 h 25"/>
                    <a:gd name="T10" fmla="*/ 0 w 8"/>
                    <a:gd name="T1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0" y="25"/>
                      </a:moveTo>
                      <a:cubicBezTo>
                        <a:pt x="1" y="25"/>
                        <a:pt x="2" y="25"/>
                        <a:pt x="3" y="25"/>
                      </a:cubicBezTo>
                      <a:cubicBezTo>
                        <a:pt x="5" y="20"/>
                        <a:pt x="6" y="16"/>
                        <a:pt x="8" y="11"/>
                      </a:cubicBezTo>
                      <a:cubicBezTo>
                        <a:pt x="7" y="8"/>
                        <a:pt x="6" y="4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Oval 236"/>
                <p:cNvSpPr>
                  <a:spLocks/>
                </p:cNvSpPr>
                <p:nvPr/>
              </p:nvSpPr>
              <p:spPr bwMode="auto">
                <a:xfrm>
                  <a:off x="4746916" y="3312813"/>
                  <a:ext cx="61271" cy="6127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: Shape 237"/>
                <p:cNvSpPr>
                  <a:spLocks/>
                </p:cNvSpPr>
                <p:nvPr/>
              </p:nvSpPr>
              <p:spPr bwMode="auto">
                <a:xfrm>
                  <a:off x="4507961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30 h 30"/>
                    <a:gd name="T2" fmla="*/ 30 w 30"/>
                    <a:gd name="T3" fmla="*/ 15 h 30"/>
                    <a:gd name="T4" fmla="*/ 15 w 30"/>
                    <a:gd name="T5" fmla="*/ 0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30 h 30"/>
                    <a:gd name="T14" fmla="*/ 15 w 30"/>
                    <a:gd name="T15" fmla="*/ 0 h 30"/>
                    <a:gd name="T16" fmla="*/ 0 w 30"/>
                    <a:gd name="T17" fmla="*/ 15 h 30"/>
                    <a:gd name="T18" fmla="*/ 15 w 30"/>
                    <a:gd name="T19" fmla="*/ 30 h 30"/>
                    <a:gd name="T20" fmla="*/ 15 w 30"/>
                    <a:gd name="T21" fmla="*/ 30 h 30"/>
                    <a:gd name="T22" fmla="*/ 15 w 30"/>
                    <a:gd name="T23" fmla="*/ 23 h 30"/>
                    <a:gd name="T24" fmla="*/ 15 w 30"/>
                    <a:gd name="T25" fmla="*/ 23 h 30"/>
                    <a:gd name="T26" fmla="*/ 15 w 30"/>
                    <a:gd name="T27" fmla="*/ 23 h 30"/>
                    <a:gd name="T28" fmla="*/ 7 w 30"/>
                    <a:gd name="T29" fmla="*/ 15 h 30"/>
                    <a:gd name="T30" fmla="*/ 15 w 30"/>
                    <a:gd name="T31" fmla="*/ 7 h 30"/>
                    <a:gd name="T32" fmla="*/ 15 w 30"/>
                    <a:gd name="T33" fmla="*/ 7 h 30"/>
                    <a:gd name="T34" fmla="*/ 15 w 30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30">
                      <a:moveTo>
                        <a:pt x="15" y="30"/>
                      </a:move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lnTo>
                        <a:pt x="15" y="30"/>
                      </a:lnTo>
                      <a:close/>
                      <a:moveTo>
                        <a:pt x="15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3"/>
                        <a:pt x="7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: Shape 238"/>
                <p:cNvSpPr>
                  <a:spLocks/>
                </p:cNvSpPr>
                <p:nvPr/>
              </p:nvSpPr>
              <p:spPr bwMode="auto">
                <a:xfrm>
                  <a:off x="4494481" y="3462313"/>
                  <a:ext cx="159304" cy="57594"/>
                </a:xfrm>
                <a:custGeom>
                  <a:avLst/>
                  <a:gdLst>
                    <a:gd name="T0" fmla="*/ 3 w 36"/>
                    <a:gd name="T1" fmla="*/ 13 h 13"/>
                    <a:gd name="T2" fmla="*/ 5 w 36"/>
                    <a:gd name="T3" fmla="*/ 12 h 13"/>
                    <a:gd name="T4" fmla="*/ 18 w 36"/>
                    <a:gd name="T5" fmla="*/ 4 h 13"/>
                    <a:gd name="T6" fmla="*/ 31 w 36"/>
                    <a:gd name="T7" fmla="*/ 12 h 13"/>
                    <a:gd name="T8" fmla="*/ 35 w 36"/>
                    <a:gd name="T9" fmla="*/ 12 h 13"/>
                    <a:gd name="T10" fmla="*/ 35 w 36"/>
                    <a:gd name="T11" fmla="*/ 9 h 13"/>
                    <a:gd name="T12" fmla="*/ 18 w 36"/>
                    <a:gd name="T13" fmla="*/ 0 h 13"/>
                    <a:gd name="T14" fmla="*/ 1 w 36"/>
                    <a:gd name="T15" fmla="*/ 9 h 13"/>
                    <a:gd name="T16" fmla="*/ 1 w 36"/>
                    <a:gd name="T17" fmla="*/ 12 h 13"/>
                    <a:gd name="T18" fmla="*/ 3 w 36"/>
                    <a:gd name="T1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3" y="13"/>
                      </a:moveTo>
                      <a:cubicBezTo>
                        <a:pt x="3" y="13"/>
                        <a:pt x="4" y="12"/>
                        <a:pt x="5" y="12"/>
                      </a:cubicBezTo>
                      <a:cubicBezTo>
                        <a:pt x="8" y="7"/>
                        <a:pt x="13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4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ubicBezTo>
                        <a:pt x="11" y="0"/>
                        <a:pt x="5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: Shape 239"/>
                <p:cNvSpPr>
                  <a:spLocks/>
                </p:cNvSpPr>
                <p:nvPr/>
              </p:nvSpPr>
              <p:spPr bwMode="auto">
                <a:xfrm>
                  <a:off x="4750592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0 h 30"/>
                    <a:gd name="T2" fmla="*/ 15 w 30"/>
                    <a:gd name="T3" fmla="*/ 0 h 30"/>
                    <a:gd name="T4" fmla="*/ 15 w 30"/>
                    <a:gd name="T5" fmla="*/ 7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23 h 30"/>
                    <a:gd name="T14" fmla="*/ 15 w 30"/>
                    <a:gd name="T15" fmla="*/ 23 h 30"/>
                    <a:gd name="T16" fmla="*/ 15 w 30"/>
                    <a:gd name="T17" fmla="*/ 30 h 30"/>
                    <a:gd name="T18" fmla="*/ 15 w 30"/>
                    <a:gd name="T19" fmla="*/ 30 h 30"/>
                    <a:gd name="T20" fmla="*/ 30 w 30"/>
                    <a:gd name="T21" fmla="*/ 15 h 30"/>
                    <a:gd name="T22" fmla="*/ 15 w 30"/>
                    <a:gd name="T23" fmla="*/ 0 h 30"/>
                    <a:gd name="T24" fmla="*/ 15 w 30"/>
                    <a:gd name="T25" fmla="*/ 0 h 30"/>
                    <a:gd name="T26" fmla="*/ 0 w 30"/>
                    <a:gd name="T27" fmla="*/ 15 h 30"/>
                    <a:gd name="T28" fmla="*/ 15 w 30"/>
                    <a:gd name="T29" fmla="*/ 30 h 30"/>
                    <a:gd name="T30" fmla="*/ 15 w 30"/>
                    <a:gd name="T31" fmla="*/ 23 h 30"/>
                    <a:gd name="T32" fmla="*/ 7 w 30"/>
                    <a:gd name="T33" fmla="*/ 15 h 30"/>
                    <a:gd name="T34" fmla="*/ 15 w 30"/>
                    <a:gd name="T35" fmla="*/ 7 h 30"/>
                    <a:gd name="T36" fmla="*/ 15 w 30"/>
                    <a:gd name="T3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" h="30"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lose/>
                      <a:moveTo>
                        <a:pt x="15" y="0"/>
                      </a:move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23"/>
                        <a:pt x="6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Freeform: Shape 240"/>
                <p:cNvSpPr>
                  <a:spLocks/>
                </p:cNvSpPr>
                <p:nvPr/>
              </p:nvSpPr>
              <p:spPr bwMode="auto">
                <a:xfrm>
                  <a:off x="4737113" y="3462313"/>
                  <a:ext cx="159304" cy="57594"/>
                </a:xfrm>
                <a:custGeom>
                  <a:avLst/>
                  <a:gdLst>
                    <a:gd name="T0" fmla="*/ 18 w 36"/>
                    <a:gd name="T1" fmla="*/ 0 h 13"/>
                    <a:gd name="T2" fmla="*/ 1 w 36"/>
                    <a:gd name="T3" fmla="*/ 9 h 13"/>
                    <a:gd name="T4" fmla="*/ 1 w 36"/>
                    <a:gd name="T5" fmla="*/ 12 h 13"/>
                    <a:gd name="T6" fmla="*/ 3 w 36"/>
                    <a:gd name="T7" fmla="*/ 13 h 13"/>
                    <a:gd name="T8" fmla="*/ 4 w 36"/>
                    <a:gd name="T9" fmla="*/ 12 h 13"/>
                    <a:gd name="T10" fmla="*/ 18 w 36"/>
                    <a:gd name="T11" fmla="*/ 4 h 13"/>
                    <a:gd name="T12" fmla="*/ 31 w 36"/>
                    <a:gd name="T13" fmla="*/ 12 h 13"/>
                    <a:gd name="T14" fmla="*/ 35 w 36"/>
                    <a:gd name="T15" fmla="*/ 12 h 13"/>
                    <a:gd name="T16" fmla="*/ 35 w 36"/>
                    <a:gd name="T17" fmla="*/ 9 h 13"/>
                    <a:gd name="T18" fmla="*/ 18 w 36"/>
                    <a:gd name="T1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18" y="0"/>
                      </a:moveTo>
                      <a:cubicBezTo>
                        <a:pt x="11" y="0"/>
                        <a:pt x="4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ubicBezTo>
                        <a:pt x="3" y="13"/>
                        <a:pt x="4" y="12"/>
                        <a:pt x="4" y="12"/>
                      </a:cubicBezTo>
                      <a:cubicBezTo>
                        <a:pt x="7" y="7"/>
                        <a:pt x="12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3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Freeform: Shape 241"/>
                <p:cNvSpPr>
                  <a:spLocks/>
                </p:cNvSpPr>
                <p:nvPr/>
              </p:nvSpPr>
              <p:spPr bwMode="auto">
                <a:xfrm>
                  <a:off x="4618248" y="3348350"/>
                  <a:ext cx="234054" cy="273267"/>
                </a:xfrm>
                <a:custGeom>
                  <a:avLst/>
                  <a:gdLst>
                    <a:gd name="T0" fmla="*/ 36 w 53"/>
                    <a:gd name="T1" fmla="*/ 22 h 62"/>
                    <a:gd name="T2" fmla="*/ 37 w 53"/>
                    <a:gd name="T3" fmla="*/ 23 h 62"/>
                    <a:gd name="T4" fmla="*/ 51 w 53"/>
                    <a:gd name="T5" fmla="*/ 17 h 62"/>
                    <a:gd name="T6" fmla="*/ 53 w 53"/>
                    <a:gd name="T7" fmla="*/ 12 h 62"/>
                    <a:gd name="T8" fmla="*/ 48 w 53"/>
                    <a:gd name="T9" fmla="*/ 11 h 62"/>
                    <a:gd name="T10" fmla="*/ 39 w 53"/>
                    <a:gd name="T11" fmla="*/ 15 h 62"/>
                    <a:gd name="T12" fmla="*/ 38 w 53"/>
                    <a:gd name="T13" fmla="*/ 15 h 62"/>
                    <a:gd name="T14" fmla="*/ 23 w 53"/>
                    <a:gd name="T15" fmla="*/ 0 h 62"/>
                    <a:gd name="T16" fmla="*/ 21 w 53"/>
                    <a:gd name="T17" fmla="*/ 0 h 62"/>
                    <a:gd name="T18" fmla="*/ 0 w 53"/>
                    <a:gd name="T19" fmla="*/ 21 h 62"/>
                    <a:gd name="T20" fmla="*/ 0 w 53"/>
                    <a:gd name="T21" fmla="*/ 22 h 62"/>
                    <a:gd name="T22" fmla="*/ 15 w 53"/>
                    <a:gd name="T23" fmla="*/ 35 h 62"/>
                    <a:gd name="T24" fmla="*/ 15 w 53"/>
                    <a:gd name="T25" fmla="*/ 36 h 62"/>
                    <a:gd name="T26" fmla="*/ 8 w 53"/>
                    <a:gd name="T27" fmla="*/ 52 h 62"/>
                    <a:gd name="T28" fmla="*/ 8 w 53"/>
                    <a:gd name="T29" fmla="*/ 54 h 62"/>
                    <a:gd name="T30" fmla="*/ 13 w 53"/>
                    <a:gd name="T31" fmla="*/ 60 h 62"/>
                    <a:gd name="T32" fmla="*/ 16 w 53"/>
                    <a:gd name="T33" fmla="*/ 62 h 62"/>
                    <a:gd name="T34" fmla="*/ 19 w 53"/>
                    <a:gd name="T35" fmla="*/ 61 h 62"/>
                    <a:gd name="T36" fmla="*/ 20 w 53"/>
                    <a:gd name="T37" fmla="*/ 55 h 62"/>
                    <a:gd name="T38" fmla="*/ 18 w 53"/>
                    <a:gd name="T39" fmla="*/ 53 h 62"/>
                    <a:gd name="T40" fmla="*/ 18 w 53"/>
                    <a:gd name="T41" fmla="*/ 51 h 62"/>
                    <a:gd name="T42" fmla="*/ 25 w 53"/>
                    <a:gd name="T43" fmla="*/ 34 h 62"/>
                    <a:gd name="T44" fmla="*/ 25 w 53"/>
                    <a:gd name="T45" fmla="*/ 32 h 62"/>
                    <a:gd name="T46" fmla="*/ 17 w 53"/>
                    <a:gd name="T47" fmla="*/ 25 h 62"/>
                    <a:gd name="T48" fmla="*/ 17 w 53"/>
                    <a:gd name="T49" fmla="*/ 23 h 62"/>
                    <a:gd name="T50" fmla="*/ 26 w 53"/>
                    <a:gd name="T51" fmla="*/ 14 h 62"/>
                    <a:gd name="T52" fmla="*/ 27 w 53"/>
                    <a:gd name="T53" fmla="*/ 15 h 62"/>
                    <a:gd name="T54" fmla="*/ 36 w 53"/>
                    <a:gd name="T55" fmla="*/ 2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3" h="62">
                      <a:moveTo>
                        <a:pt x="36" y="22"/>
                      </a:move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3" y="16"/>
                        <a:pt x="53" y="14"/>
                        <a:pt x="53" y="12"/>
                      </a:cubicBezTo>
                      <a:cubicBezTo>
                        <a:pt x="52" y="11"/>
                        <a:pt x="50" y="10"/>
                        <a:pt x="48" y="11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5"/>
                        <a:pt x="38" y="15"/>
                        <a:pt x="38" y="15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1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3" y="25"/>
                        <a:pt x="12" y="32"/>
                        <a:pt x="15" y="35"/>
                      </a:cubicBezTo>
                      <a:cubicBezTo>
                        <a:pt x="15" y="35"/>
                        <a:pt x="15" y="36"/>
                        <a:pt x="15" y="36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52"/>
                        <a:pt x="8" y="53"/>
                        <a:pt x="8" y="54"/>
                      </a:cubicBezTo>
                      <a:cubicBezTo>
                        <a:pt x="13" y="60"/>
                        <a:pt x="13" y="60"/>
                        <a:pt x="13" y="60"/>
                      </a:cubicBezTo>
                      <a:cubicBezTo>
                        <a:pt x="14" y="61"/>
                        <a:pt x="15" y="62"/>
                        <a:pt x="16" y="62"/>
                      </a:cubicBezTo>
                      <a:cubicBezTo>
                        <a:pt x="17" y="62"/>
                        <a:pt x="18" y="62"/>
                        <a:pt x="19" y="61"/>
                      </a:cubicBezTo>
                      <a:cubicBezTo>
                        <a:pt x="21" y="60"/>
                        <a:pt x="21" y="57"/>
                        <a:pt x="20" y="55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2"/>
                        <a:pt x="18" y="51"/>
                        <a:pt x="18" y="51"/>
                      </a:cubicBezTo>
                      <a:cubicBezTo>
                        <a:pt x="25" y="34"/>
                        <a:pt x="25" y="34"/>
                        <a:pt x="25" y="34"/>
                      </a:cubicBezTo>
                      <a:cubicBezTo>
                        <a:pt x="25" y="33"/>
                        <a:pt x="25" y="33"/>
                        <a:pt x="25" y="32"/>
                      </a:cubicBezTo>
                      <a:cubicBezTo>
                        <a:pt x="23" y="31"/>
                        <a:pt x="19" y="27"/>
                        <a:pt x="17" y="25"/>
                      </a:cubicBezTo>
                      <a:cubicBezTo>
                        <a:pt x="17" y="24"/>
                        <a:pt x="17" y="24"/>
                        <a:pt x="17" y="23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6" y="14"/>
                        <a:pt x="27" y="14"/>
                        <a:pt x="27" y="15"/>
                      </a:cubicBez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Freeform: Shape 242"/>
                <p:cNvSpPr>
                  <a:spLocks/>
                </p:cNvSpPr>
                <p:nvPr/>
              </p:nvSpPr>
              <p:spPr bwMode="auto">
                <a:xfrm>
                  <a:off x="3514151" y="1696494"/>
                  <a:ext cx="26959" cy="30635"/>
                </a:xfrm>
                <a:custGeom>
                  <a:avLst/>
                  <a:gdLst>
                    <a:gd name="T0" fmla="*/ 0 w 6"/>
                    <a:gd name="T1" fmla="*/ 7 h 7"/>
                    <a:gd name="T2" fmla="*/ 6 w 6"/>
                    <a:gd name="T3" fmla="*/ 7 h 7"/>
                    <a:gd name="T4" fmla="*/ 6 w 6"/>
                    <a:gd name="T5" fmla="*/ 0 h 7"/>
                    <a:gd name="T6" fmla="*/ 0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7"/>
                      </a:move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3"/>
                        <a:pt x="2" y="5"/>
                        <a:pt x="0" y="7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: Shape 243"/>
                <p:cNvSpPr>
                  <a:spLocks/>
                </p:cNvSpPr>
                <p:nvPr/>
              </p:nvSpPr>
              <p:spPr bwMode="auto">
                <a:xfrm>
                  <a:off x="4097447" y="3582404"/>
                  <a:ext cx="145824" cy="145824"/>
                </a:xfrm>
                <a:custGeom>
                  <a:avLst/>
                  <a:gdLst>
                    <a:gd name="T0" fmla="*/ 8 w 33"/>
                    <a:gd name="T1" fmla="*/ 30 h 33"/>
                    <a:gd name="T2" fmla="*/ 17 w 33"/>
                    <a:gd name="T3" fmla="*/ 33 h 33"/>
                    <a:gd name="T4" fmla="*/ 33 w 33"/>
                    <a:gd name="T5" fmla="*/ 17 h 33"/>
                    <a:gd name="T6" fmla="*/ 17 w 33"/>
                    <a:gd name="T7" fmla="*/ 0 h 33"/>
                    <a:gd name="T8" fmla="*/ 0 w 33"/>
                    <a:gd name="T9" fmla="*/ 14 h 33"/>
                    <a:gd name="T10" fmla="*/ 17 w 33"/>
                    <a:gd name="T11" fmla="*/ 14 h 33"/>
                    <a:gd name="T12" fmla="*/ 22 w 33"/>
                    <a:gd name="T13" fmla="*/ 14 h 33"/>
                    <a:gd name="T14" fmla="*/ 18 w 33"/>
                    <a:gd name="T15" fmla="*/ 18 h 33"/>
                    <a:gd name="T16" fmla="*/ 8 w 33"/>
                    <a:gd name="T17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33">
                      <a:moveTo>
                        <a:pt x="8" y="30"/>
                      </a:moveTo>
                      <a:cubicBezTo>
                        <a:pt x="10" y="32"/>
                        <a:pt x="13" y="33"/>
                        <a:pt x="17" y="33"/>
                      </a:cubicBezTo>
                      <a:cubicBezTo>
                        <a:pt x="26" y="33"/>
                        <a:pt x="33" y="26"/>
                        <a:pt x="33" y="17"/>
                      </a:cubicBezTo>
                      <a:cubicBezTo>
                        <a:pt x="33" y="7"/>
                        <a:pt x="26" y="0"/>
                        <a:pt x="17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8" y="3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Freeform: Shape 244"/>
                <p:cNvSpPr>
                  <a:spLocks/>
                </p:cNvSpPr>
                <p:nvPr/>
              </p:nvSpPr>
              <p:spPr bwMode="auto">
                <a:xfrm>
                  <a:off x="3871972" y="3657154"/>
                  <a:ext cx="300226" cy="211996"/>
                </a:xfrm>
                <a:custGeom>
                  <a:avLst/>
                  <a:gdLst>
                    <a:gd name="T0" fmla="*/ 30 w 68"/>
                    <a:gd name="T1" fmla="*/ 34 h 48"/>
                    <a:gd name="T2" fmla="*/ 30 w 68"/>
                    <a:gd name="T3" fmla="*/ 35 h 48"/>
                    <a:gd name="T4" fmla="*/ 30 w 68"/>
                    <a:gd name="T5" fmla="*/ 37 h 48"/>
                    <a:gd name="T6" fmla="*/ 30 w 68"/>
                    <a:gd name="T7" fmla="*/ 44 h 48"/>
                    <a:gd name="T8" fmla="*/ 37 w 68"/>
                    <a:gd name="T9" fmla="*/ 48 h 48"/>
                    <a:gd name="T10" fmla="*/ 37 w 68"/>
                    <a:gd name="T11" fmla="*/ 37 h 48"/>
                    <a:gd name="T12" fmla="*/ 37 w 68"/>
                    <a:gd name="T13" fmla="*/ 35 h 48"/>
                    <a:gd name="T14" fmla="*/ 37 w 68"/>
                    <a:gd name="T15" fmla="*/ 34 h 48"/>
                    <a:gd name="T16" fmla="*/ 57 w 68"/>
                    <a:gd name="T17" fmla="*/ 12 h 48"/>
                    <a:gd name="T18" fmla="*/ 68 w 68"/>
                    <a:gd name="T19" fmla="*/ 0 h 48"/>
                    <a:gd name="T20" fmla="*/ 51 w 68"/>
                    <a:gd name="T21" fmla="*/ 0 h 48"/>
                    <a:gd name="T22" fmla="*/ 0 w 68"/>
                    <a:gd name="T23" fmla="*/ 0 h 48"/>
                    <a:gd name="T24" fmla="*/ 30 w 68"/>
                    <a:gd name="T25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8">
                      <a:moveTo>
                        <a:pt x="30" y="34"/>
                      </a:move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3" y="45"/>
                        <a:pt x="35" y="47"/>
                        <a:pt x="37" y="4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Freeform: Shape 245"/>
                <p:cNvSpPr>
                  <a:spLocks/>
                </p:cNvSpPr>
                <p:nvPr/>
              </p:nvSpPr>
              <p:spPr bwMode="auto">
                <a:xfrm>
                  <a:off x="3266618" y="1903588"/>
                  <a:ext cx="238955" cy="269591"/>
                </a:xfrm>
                <a:custGeom>
                  <a:avLst/>
                  <a:gdLst>
                    <a:gd name="T0" fmla="*/ 0 w 54"/>
                    <a:gd name="T1" fmla="*/ 61 h 61"/>
                    <a:gd name="T2" fmla="*/ 11 w 54"/>
                    <a:gd name="T3" fmla="*/ 50 h 61"/>
                    <a:gd name="T4" fmla="*/ 11 w 54"/>
                    <a:gd name="T5" fmla="*/ 50 h 61"/>
                    <a:gd name="T6" fmla="*/ 11 w 54"/>
                    <a:gd name="T7" fmla="*/ 32 h 61"/>
                    <a:gd name="T8" fmla="*/ 0 w 54"/>
                    <a:gd name="T9" fmla="*/ 61 h 61"/>
                    <a:gd name="T10" fmla="*/ 0 w 54"/>
                    <a:gd name="T11" fmla="*/ 61 h 61"/>
                    <a:gd name="T12" fmla="*/ 20 w 54"/>
                    <a:gd name="T13" fmla="*/ 14 h 61"/>
                    <a:gd name="T14" fmla="*/ 47 w 54"/>
                    <a:gd name="T15" fmla="*/ 14 h 61"/>
                    <a:gd name="T16" fmla="*/ 47 w 54"/>
                    <a:gd name="T17" fmla="*/ 40 h 61"/>
                    <a:gd name="T18" fmla="*/ 43 w 54"/>
                    <a:gd name="T19" fmla="*/ 39 h 61"/>
                    <a:gd name="T20" fmla="*/ 32 w 54"/>
                    <a:gd name="T21" fmla="*/ 50 h 61"/>
                    <a:gd name="T22" fmla="*/ 43 w 54"/>
                    <a:gd name="T23" fmla="*/ 61 h 61"/>
                    <a:gd name="T24" fmla="*/ 54 w 54"/>
                    <a:gd name="T25" fmla="*/ 50 h 61"/>
                    <a:gd name="T26" fmla="*/ 54 w 54"/>
                    <a:gd name="T27" fmla="*/ 50 h 61"/>
                    <a:gd name="T28" fmla="*/ 54 w 54"/>
                    <a:gd name="T29" fmla="*/ 50 h 61"/>
                    <a:gd name="T30" fmla="*/ 54 w 54"/>
                    <a:gd name="T31" fmla="*/ 14 h 61"/>
                    <a:gd name="T32" fmla="*/ 54 w 54"/>
                    <a:gd name="T33" fmla="*/ 0 h 61"/>
                    <a:gd name="T34" fmla="*/ 47 w 54"/>
                    <a:gd name="T35" fmla="*/ 0 h 61"/>
                    <a:gd name="T36" fmla="*/ 28 w 54"/>
                    <a:gd name="T37" fmla="*/ 0 h 61"/>
                    <a:gd name="T38" fmla="*/ 20 w 54"/>
                    <a:gd name="T39" fmla="*/ 1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4" h="61">
                      <a:moveTo>
                        <a:pt x="0" y="61"/>
                      </a:moveTo>
                      <a:cubicBezTo>
                        <a:pt x="6" y="61"/>
                        <a:pt x="11" y="56"/>
                        <a:pt x="11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7" y="42"/>
                        <a:pt x="3" y="5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lose/>
                      <a:moveTo>
                        <a:pt x="20" y="14"/>
                      </a:moveTo>
                      <a:cubicBezTo>
                        <a:pt x="47" y="14"/>
                        <a:pt x="47" y="14"/>
                        <a:pt x="47" y="14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37" y="39"/>
                        <a:pt x="32" y="44"/>
                        <a:pt x="32" y="50"/>
                      </a:cubicBezTo>
                      <a:cubicBezTo>
                        <a:pt x="32" y="56"/>
                        <a:pt x="37" y="61"/>
                        <a:pt x="43" y="61"/>
                      </a:cubicBezTo>
                      <a:cubicBezTo>
                        <a:pt x="49" y="61"/>
                        <a:pt x="54" y="56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14"/>
                        <a:pt x="54" y="14"/>
                        <a:pt x="54" y="14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5"/>
                        <a:pt x="22" y="9"/>
                        <a:pt x="20" y="1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Freeform: Shape 246"/>
                <p:cNvSpPr>
                  <a:spLocks/>
                </p:cNvSpPr>
                <p:nvPr/>
              </p:nvSpPr>
              <p:spPr bwMode="auto">
                <a:xfrm>
                  <a:off x="4838822" y="1276177"/>
                  <a:ext cx="340665" cy="274492"/>
                </a:xfrm>
                <a:custGeom>
                  <a:avLst/>
                  <a:gdLst>
                    <a:gd name="T0" fmla="*/ 11 w 77"/>
                    <a:gd name="T1" fmla="*/ 48 h 62"/>
                    <a:gd name="T2" fmla="*/ 32 w 77"/>
                    <a:gd name="T3" fmla="*/ 37 h 62"/>
                    <a:gd name="T4" fmla="*/ 36 w 77"/>
                    <a:gd name="T5" fmla="*/ 37 h 62"/>
                    <a:gd name="T6" fmla="*/ 36 w 77"/>
                    <a:gd name="T7" fmla="*/ 41 h 62"/>
                    <a:gd name="T8" fmla="*/ 36 w 77"/>
                    <a:gd name="T9" fmla="*/ 50 h 62"/>
                    <a:gd name="T10" fmla="*/ 35 w 77"/>
                    <a:gd name="T11" fmla="*/ 62 h 62"/>
                    <a:gd name="T12" fmla="*/ 42 w 77"/>
                    <a:gd name="T13" fmla="*/ 62 h 62"/>
                    <a:gd name="T14" fmla="*/ 41 w 77"/>
                    <a:gd name="T15" fmla="*/ 50 h 62"/>
                    <a:gd name="T16" fmla="*/ 41 w 77"/>
                    <a:gd name="T17" fmla="*/ 41 h 62"/>
                    <a:gd name="T18" fmla="*/ 41 w 77"/>
                    <a:gd name="T19" fmla="*/ 37 h 62"/>
                    <a:gd name="T20" fmla="*/ 45 w 77"/>
                    <a:gd name="T21" fmla="*/ 37 h 62"/>
                    <a:gd name="T22" fmla="*/ 66 w 77"/>
                    <a:gd name="T23" fmla="*/ 48 h 62"/>
                    <a:gd name="T24" fmla="*/ 74 w 77"/>
                    <a:gd name="T25" fmla="*/ 40 h 62"/>
                    <a:gd name="T26" fmla="*/ 74 w 77"/>
                    <a:gd name="T27" fmla="*/ 20 h 62"/>
                    <a:gd name="T28" fmla="*/ 60 w 77"/>
                    <a:gd name="T29" fmla="*/ 14 h 62"/>
                    <a:gd name="T30" fmla="*/ 43 w 77"/>
                    <a:gd name="T31" fmla="*/ 30 h 62"/>
                    <a:gd name="T32" fmla="*/ 42 w 77"/>
                    <a:gd name="T33" fmla="*/ 28 h 62"/>
                    <a:gd name="T34" fmla="*/ 46 w 77"/>
                    <a:gd name="T35" fmla="*/ 19 h 62"/>
                    <a:gd name="T36" fmla="*/ 52 w 77"/>
                    <a:gd name="T37" fmla="*/ 11 h 62"/>
                    <a:gd name="T38" fmla="*/ 22 w 77"/>
                    <a:gd name="T39" fmla="*/ 0 h 62"/>
                    <a:gd name="T40" fmla="*/ 30 w 77"/>
                    <a:gd name="T41" fmla="*/ 19 h 62"/>
                    <a:gd name="T42" fmla="*/ 35 w 77"/>
                    <a:gd name="T43" fmla="*/ 28 h 62"/>
                    <a:gd name="T44" fmla="*/ 34 w 77"/>
                    <a:gd name="T45" fmla="*/ 30 h 62"/>
                    <a:gd name="T46" fmla="*/ 8 w 77"/>
                    <a:gd name="T47" fmla="*/ 13 h 62"/>
                    <a:gd name="T48" fmla="*/ 2 w 77"/>
                    <a:gd name="T49" fmla="*/ 40 h 62"/>
                    <a:gd name="T50" fmla="*/ 11 w 77"/>
                    <a:gd name="T51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7" h="62">
                      <a:moveTo>
                        <a:pt x="11" y="48"/>
                      </a:moveTo>
                      <a:cubicBezTo>
                        <a:pt x="19" y="49"/>
                        <a:pt x="25" y="41"/>
                        <a:pt x="32" y="37"/>
                      </a:cubicBezTo>
                      <a:cubicBezTo>
                        <a:pt x="33" y="37"/>
                        <a:pt x="35" y="35"/>
                        <a:pt x="36" y="37"/>
                      </a:cubicBezTo>
                      <a:cubicBezTo>
                        <a:pt x="36" y="38"/>
                        <a:pt x="36" y="40"/>
                        <a:pt x="36" y="41"/>
                      </a:cubicBezTo>
                      <a:cubicBezTo>
                        <a:pt x="36" y="44"/>
                        <a:pt x="36" y="47"/>
                        <a:pt x="36" y="50"/>
                      </a:cubicBezTo>
                      <a:cubicBezTo>
                        <a:pt x="36" y="53"/>
                        <a:pt x="35" y="59"/>
                        <a:pt x="35" y="62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41" y="59"/>
                        <a:pt x="41" y="53"/>
                        <a:pt x="41" y="50"/>
                      </a:cubicBezTo>
                      <a:cubicBezTo>
                        <a:pt x="41" y="47"/>
                        <a:pt x="41" y="44"/>
                        <a:pt x="41" y="41"/>
                      </a:cubicBezTo>
                      <a:cubicBezTo>
                        <a:pt x="41" y="40"/>
                        <a:pt x="40" y="38"/>
                        <a:pt x="41" y="37"/>
                      </a:cubicBezTo>
                      <a:cubicBezTo>
                        <a:pt x="42" y="35"/>
                        <a:pt x="44" y="37"/>
                        <a:pt x="45" y="37"/>
                      </a:cubicBezTo>
                      <a:cubicBezTo>
                        <a:pt x="51" y="41"/>
                        <a:pt x="58" y="49"/>
                        <a:pt x="66" y="48"/>
                      </a:cubicBezTo>
                      <a:cubicBezTo>
                        <a:pt x="70" y="48"/>
                        <a:pt x="73" y="44"/>
                        <a:pt x="74" y="40"/>
                      </a:cubicBezTo>
                      <a:cubicBezTo>
                        <a:pt x="76" y="35"/>
                        <a:pt x="77" y="26"/>
                        <a:pt x="74" y="20"/>
                      </a:cubicBezTo>
                      <a:cubicBezTo>
                        <a:pt x="70" y="18"/>
                        <a:pt x="65" y="16"/>
                        <a:pt x="60" y="14"/>
                      </a:cubicBezTo>
                      <a:cubicBezTo>
                        <a:pt x="54" y="18"/>
                        <a:pt x="50" y="29"/>
                        <a:pt x="43" y="30"/>
                      </a:cubicBezTo>
                      <a:cubicBezTo>
                        <a:pt x="41" y="30"/>
                        <a:pt x="41" y="29"/>
                        <a:pt x="42" y="28"/>
                      </a:cubicBezTo>
                      <a:cubicBezTo>
                        <a:pt x="43" y="24"/>
                        <a:pt x="44" y="21"/>
                        <a:pt x="46" y="19"/>
                      </a:cubicBezTo>
                      <a:cubicBezTo>
                        <a:pt x="48" y="16"/>
                        <a:pt x="50" y="14"/>
                        <a:pt x="52" y="11"/>
                      </a:cubicBezTo>
                      <a:cubicBezTo>
                        <a:pt x="42" y="7"/>
                        <a:pt x="32" y="3"/>
                        <a:pt x="22" y="0"/>
                      </a:cubicBezTo>
                      <a:cubicBezTo>
                        <a:pt x="21" y="7"/>
                        <a:pt x="27" y="14"/>
                        <a:pt x="30" y="19"/>
                      </a:cubicBezTo>
                      <a:cubicBezTo>
                        <a:pt x="32" y="21"/>
                        <a:pt x="34" y="24"/>
                        <a:pt x="35" y="28"/>
                      </a:cubicBezTo>
                      <a:cubicBezTo>
                        <a:pt x="36" y="29"/>
                        <a:pt x="36" y="30"/>
                        <a:pt x="34" y="30"/>
                      </a:cubicBezTo>
                      <a:cubicBezTo>
                        <a:pt x="24" y="29"/>
                        <a:pt x="20" y="6"/>
                        <a:pt x="8" y="13"/>
                      </a:cubicBezTo>
                      <a:cubicBezTo>
                        <a:pt x="0" y="18"/>
                        <a:pt x="0" y="32"/>
                        <a:pt x="2" y="40"/>
                      </a:cubicBezTo>
                      <a:cubicBezTo>
                        <a:pt x="4" y="44"/>
                        <a:pt x="6" y="48"/>
                        <a:pt x="11" y="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Freeform: Shape 247"/>
                <p:cNvSpPr>
                  <a:spLocks/>
                </p:cNvSpPr>
                <p:nvPr/>
              </p:nvSpPr>
              <p:spPr bwMode="auto">
                <a:xfrm>
                  <a:off x="5832632" y="2464827"/>
                  <a:ext cx="101709" cy="101709"/>
                </a:xfrm>
                <a:custGeom>
                  <a:avLst/>
                  <a:gdLst>
                    <a:gd name="T0" fmla="*/ 11 w 23"/>
                    <a:gd name="T1" fmla="*/ 23 h 23"/>
                    <a:gd name="T2" fmla="*/ 11 w 23"/>
                    <a:gd name="T3" fmla="*/ 23 h 23"/>
                    <a:gd name="T4" fmla="*/ 23 w 23"/>
                    <a:gd name="T5" fmla="*/ 11 h 23"/>
                    <a:gd name="T6" fmla="*/ 11 w 23"/>
                    <a:gd name="T7" fmla="*/ 0 h 23"/>
                    <a:gd name="T8" fmla="*/ 0 w 23"/>
                    <a:gd name="T9" fmla="*/ 11 h 23"/>
                    <a:gd name="T10" fmla="*/ 6 w 23"/>
                    <a:gd name="T11" fmla="*/ 15 h 23"/>
                    <a:gd name="T12" fmla="*/ 11 w 23"/>
                    <a:gd name="T1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8" y="23"/>
                        <a:pt x="23" y="17"/>
                        <a:pt x="23" y="11"/>
                      </a:cubicBezTo>
                      <a:cubicBezTo>
                        <a:pt x="23" y="5"/>
                        <a:pt x="18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2" y="12"/>
                        <a:pt x="4" y="13"/>
                        <a:pt x="6" y="15"/>
                      </a:cubicBezTo>
                      <a:cubicBezTo>
                        <a:pt x="8" y="17"/>
                        <a:pt x="10" y="20"/>
                        <a:pt x="11" y="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Freeform: Shape 248"/>
                <p:cNvSpPr>
                  <a:spLocks/>
                </p:cNvSpPr>
                <p:nvPr/>
              </p:nvSpPr>
              <p:spPr bwMode="auto">
                <a:xfrm>
                  <a:off x="5868169" y="2434192"/>
                  <a:ext cx="26959" cy="22057"/>
                </a:xfrm>
                <a:custGeom>
                  <a:avLst/>
                  <a:gdLst>
                    <a:gd name="T0" fmla="*/ 22 w 22"/>
                    <a:gd name="T1" fmla="*/ 18 h 18"/>
                    <a:gd name="T2" fmla="*/ 11 w 22"/>
                    <a:gd name="T3" fmla="*/ 0 h 18"/>
                    <a:gd name="T4" fmla="*/ 0 w 22"/>
                    <a:gd name="T5" fmla="*/ 18 h 18"/>
                    <a:gd name="T6" fmla="*/ 22 w 22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18">
                      <a:moveTo>
                        <a:pt x="22" y="18"/>
                      </a:moveTo>
                      <a:lnTo>
                        <a:pt x="11" y="0"/>
                      </a:lnTo>
                      <a:lnTo>
                        <a:pt x="0" y="18"/>
                      </a:lnTo>
                      <a:lnTo>
                        <a:pt x="22" y="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Freeform: Shape 249"/>
                <p:cNvSpPr>
                  <a:spLocks/>
                </p:cNvSpPr>
                <p:nvPr/>
              </p:nvSpPr>
              <p:spPr bwMode="auto">
                <a:xfrm>
                  <a:off x="5939243" y="2500364"/>
                  <a:ext cx="3676" cy="25734"/>
                </a:xfrm>
                <a:custGeom>
                  <a:avLst/>
                  <a:gdLst>
                    <a:gd name="T0" fmla="*/ 0 w 1"/>
                    <a:gd name="T1" fmla="*/ 6 h 6"/>
                    <a:gd name="T2" fmla="*/ 1 w 1"/>
                    <a:gd name="T3" fmla="*/ 6 h 6"/>
                    <a:gd name="T4" fmla="*/ 0 w 1"/>
                    <a:gd name="T5" fmla="*/ 0 h 6"/>
                    <a:gd name="T6" fmla="*/ 0 w 1"/>
                    <a:gd name="T7" fmla="*/ 0 h 6"/>
                    <a:gd name="T8" fmla="*/ 0 w 1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0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4"/>
                        <a:pt x="1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: Shape 250"/>
                <p:cNvSpPr>
                  <a:spLocks/>
                </p:cNvSpPr>
                <p:nvPr/>
              </p:nvSpPr>
              <p:spPr bwMode="auto">
                <a:xfrm>
                  <a:off x="5810574" y="2500364"/>
                  <a:ext cx="13480" cy="8578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2 h 2"/>
                    <a:gd name="T4" fmla="*/ 3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Freeform: Shape 251"/>
                <p:cNvSpPr>
                  <a:spLocks/>
                </p:cNvSpPr>
                <p:nvPr/>
              </p:nvSpPr>
              <p:spPr bwMode="auto">
                <a:xfrm>
                  <a:off x="5912283" y="2456249"/>
                  <a:ext cx="26959" cy="25734"/>
                </a:xfrm>
                <a:custGeom>
                  <a:avLst/>
                  <a:gdLst>
                    <a:gd name="T0" fmla="*/ 0 w 6"/>
                    <a:gd name="T1" fmla="*/ 2 h 6"/>
                    <a:gd name="T2" fmla="*/ 5 w 6"/>
                    <a:gd name="T3" fmla="*/ 6 h 6"/>
                    <a:gd name="T4" fmla="*/ 6 w 6"/>
                    <a:gd name="T5" fmla="*/ 2 h 6"/>
                    <a:gd name="T6" fmla="*/ 6 w 6"/>
                    <a:gd name="T7" fmla="*/ 0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1"/>
                        <a:pt x="6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: Shape 252"/>
                <p:cNvSpPr>
                  <a:spLocks/>
                </p:cNvSpPr>
                <p:nvPr/>
              </p:nvSpPr>
              <p:spPr bwMode="auto">
                <a:xfrm>
                  <a:off x="5912283" y="2544479"/>
                  <a:ext cx="26959" cy="25734"/>
                </a:xfrm>
                <a:custGeom>
                  <a:avLst/>
                  <a:gdLst>
                    <a:gd name="T0" fmla="*/ 18 w 22"/>
                    <a:gd name="T1" fmla="*/ 0 h 21"/>
                    <a:gd name="T2" fmla="*/ 0 w 22"/>
                    <a:gd name="T3" fmla="*/ 18 h 21"/>
                    <a:gd name="T4" fmla="*/ 22 w 22"/>
                    <a:gd name="T5" fmla="*/ 21 h 21"/>
                    <a:gd name="T6" fmla="*/ 18 w 22"/>
                    <a:gd name="T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18" y="0"/>
                      </a:moveTo>
                      <a:lnTo>
                        <a:pt x="0" y="18"/>
                      </a:lnTo>
                      <a:lnTo>
                        <a:pt x="22" y="2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Freeform: Shape 253"/>
                <p:cNvSpPr>
                  <a:spLocks/>
                </p:cNvSpPr>
                <p:nvPr/>
              </p:nvSpPr>
              <p:spPr bwMode="auto">
                <a:xfrm>
                  <a:off x="5824054" y="2456249"/>
                  <a:ext cx="26959" cy="25734"/>
                </a:xfrm>
                <a:custGeom>
                  <a:avLst/>
                  <a:gdLst>
                    <a:gd name="T0" fmla="*/ 7 w 22"/>
                    <a:gd name="T1" fmla="*/ 21 h 21"/>
                    <a:gd name="T2" fmla="*/ 22 w 22"/>
                    <a:gd name="T3" fmla="*/ 7 h 21"/>
                    <a:gd name="T4" fmla="*/ 0 w 22"/>
                    <a:gd name="T5" fmla="*/ 0 h 21"/>
                    <a:gd name="T6" fmla="*/ 7 w 22"/>
                    <a:gd name="T7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7" y="21"/>
                      </a:moveTo>
                      <a:lnTo>
                        <a:pt x="22" y="7"/>
                      </a:lnTo>
                      <a:lnTo>
                        <a:pt x="0" y="0"/>
                      </a:lnTo>
                      <a:lnTo>
                        <a:pt x="7" y="2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: Shape 254"/>
                <p:cNvSpPr>
                  <a:spLocks/>
                </p:cNvSpPr>
                <p:nvPr/>
              </p:nvSpPr>
              <p:spPr bwMode="auto">
                <a:xfrm>
                  <a:off x="5717443" y="2513844"/>
                  <a:ext cx="221800" cy="136021"/>
                </a:xfrm>
                <a:custGeom>
                  <a:avLst/>
                  <a:gdLst>
                    <a:gd name="T0" fmla="*/ 41 w 50"/>
                    <a:gd name="T1" fmla="*/ 13 h 31"/>
                    <a:gd name="T2" fmla="*/ 40 w 50"/>
                    <a:gd name="T3" fmla="*/ 14 h 31"/>
                    <a:gd name="T4" fmla="*/ 36 w 50"/>
                    <a:gd name="T5" fmla="*/ 16 h 31"/>
                    <a:gd name="T6" fmla="*/ 35 w 50"/>
                    <a:gd name="T7" fmla="*/ 13 h 31"/>
                    <a:gd name="T8" fmla="*/ 35 w 50"/>
                    <a:gd name="T9" fmla="*/ 11 h 31"/>
                    <a:gd name="T10" fmla="*/ 26 w 50"/>
                    <a:gd name="T11" fmla="*/ 1 h 31"/>
                    <a:gd name="T12" fmla="*/ 24 w 50"/>
                    <a:gd name="T13" fmla="*/ 1 h 31"/>
                    <a:gd name="T14" fmla="*/ 20 w 50"/>
                    <a:gd name="T15" fmla="*/ 0 h 31"/>
                    <a:gd name="T16" fmla="*/ 19 w 50"/>
                    <a:gd name="T17" fmla="*/ 0 h 31"/>
                    <a:gd name="T18" fmla="*/ 5 w 50"/>
                    <a:gd name="T19" fmla="*/ 16 h 31"/>
                    <a:gd name="T20" fmla="*/ 5 w 50"/>
                    <a:gd name="T21" fmla="*/ 20 h 31"/>
                    <a:gd name="T22" fmla="*/ 0 w 50"/>
                    <a:gd name="T23" fmla="*/ 26 h 31"/>
                    <a:gd name="T24" fmla="*/ 5 w 50"/>
                    <a:gd name="T25" fmla="*/ 31 h 31"/>
                    <a:gd name="T26" fmla="*/ 20 w 50"/>
                    <a:gd name="T27" fmla="*/ 31 h 31"/>
                    <a:gd name="T28" fmla="*/ 21 w 50"/>
                    <a:gd name="T29" fmla="*/ 31 h 31"/>
                    <a:gd name="T30" fmla="*/ 41 w 50"/>
                    <a:gd name="T31" fmla="*/ 31 h 31"/>
                    <a:gd name="T32" fmla="*/ 50 w 50"/>
                    <a:gd name="T33" fmla="*/ 22 h 31"/>
                    <a:gd name="T34" fmla="*/ 41 w 50"/>
                    <a:gd name="T35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0" h="31">
                      <a:moveTo>
                        <a:pt x="41" y="13"/>
                      </a:moveTo>
                      <a:cubicBezTo>
                        <a:pt x="41" y="13"/>
                        <a:pt x="41" y="14"/>
                        <a:pt x="40" y="14"/>
                      </a:cubicBezTo>
                      <a:cubicBezTo>
                        <a:pt x="38" y="14"/>
                        <a:pt x="37" y="15"/>
                        <a:pt x="36" y="16"/>
                      </a:cubicBezTo>
                      <a:cubicBezTo>
                        <a:pt x="36" y="15"/>
                        <a:pt x="36" y="14"/>
                        <a:pt x="35" y="13"/>
                      </a:cubicBezTo>
                      <a:cubicBezTo>
                        <a:pt x="35" y="13"/>
                        <a:pt x="35" y="12"/>
                        <a:pt x="35" y="11"/>
                      </a:cubicBezTo>
                      <a:cubicBezTo>
                        <a:pt x="34" y="7"/>
                        <a:pt x="30" y="3"/>
                        <a:pt x="26" y="1"/>
                      </a:cubicBezTo>
                      <a:cubicBezTo>
                        <a:pt x="25" y="1"/>
                        <a:pt x="25" y="1"/>
                        <a:pt x="24" y="1"/>
                      </a:cubicBezTo>
                      <a:cubicBezTo>
                        <a:pt x="23" y="1"/>
                        <a:pt x="21" y="0"/>
                        <a:pt x="20" y="0"/>
                      </a:cubicBezTo>
                      <a:cubicBezTo>
                        <a:pt x="20" y="0"/>
                        <a:pt x="20" y="0"/>
                        <a:pt x="19" y="0"/>
                      </a:cubicBezTo>
                      <a:cubicBezTo>
                        <a:pt x="11" y="1"/>
                        <a:pt x="5" y="8"/>
                        <a:pt x="5" y="16"/>
                      </a:cubicBezTo>
                      <a:cubicBezTo>
                        <a:pt x="5" y="17"/>
                        <a:pt x="5" y="19"/>
                        <a:pt x="5" y="20"/>
                      </a:cubicBezTo>
                      <a:cubicBezTo>
                        <a:pt x="2" y="21"/>
                        <a:pt x="0" y="23"/>
                        <a:pt x="0" y="26"/>
                      </a:cubicBezTo>
                      <a:cubicBezTo>
                        <a:pt x="0" y="29"/>
                        <a:pt x="2" y="31"/>
                        <a:pt x="5" y="31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41" y="31"/>
                        <a:pt x="41" y="31"/>
                        <a:pt x="41" y="31"/>
                      </a:cubicBezTo>
                      <a:cubicBezTo>
                        <a:pt x="46" y="31"/>
                        <a:pt x="50" y="27"/>
                        <a:pt x="50" y="22"/>
                      </a:cubicBezTo>
                      <a:cubicBezTo>
                        <a:pt x="50" y="18"/>
                        <a:pt x="46" y="13"/>
                        <a:pt x="41" y="1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: Shape 255"/>
                <p:cNvSpPr>
                  <a:spLocks/>
                </p:cNvSpPr>
                <p:nvPr/>
              </p:nvSpPr>
              <p:spPr bwMode="auto">
                <a:xfrm>
                  <a:off x="3456557" y="3361830"/>
                  <a:ext cx="150726" cy="215673"/>
                </a:xfrm>
                <a:custGeom>
                  <a:avLst/>
                  <a:gdLst>
                    <a:gd name="T0" fmla="*/ 34 w 34"/>
                    <a:gd name="T1" fmla="*/ 49 h 49"/>
                    <a:gd name="T2" fmla="*/ 34 w 34"/>
                    <a:gd name="T3" fmla="*/ 21 h 49"/>
                    <a:gd name="T4" fmla="*/ 33 w 34"/>
                    <a:gd name="T5" fmla="*/ 13 h 49"/>
                    <a:gd name="T6" fmla="*/ 28 w 34"/>
                    <a:gd name="T7" fmla="*/ 7 h 49"/>
                    <a:gd name="T8" fmla="*/ 28 w 34"/>
                    <a:gd name="T9" fmla="*/ 2 h 49"/>
                    <a:gd name="T10" fmla="*/ 28 w 34"/>
                    <a:gd name="T11" fmla="*/ 0 h 49"/>
                    <a:gd name="T12" fmla="*/ 26 w 34"/>
                    <a:gd name="T13" fmla="*/ 0 h 49"/>
                    <a:gd name="T14" fmla="*/ 5 w 34"/>
                    <a:gd name="T15" fmla="*/ 0 h 49"/>
                    <a:gd name="T16" fmla="*/ 3 w 34"/>
                    <a:gd name="T17" fmla="*/ 0 h 49"/>
                    <a:gd name="T18" fmla="*/ 3 w 34"/>
                    <a:gd name="T19" fmla="*/ 2 h 49"/>
                    <a:gd name="T20" fmla="*/ 3 w 34"/>
                    <a:gd name="T21" fmla="*/ 7 h 49"/>
                    <a:gd name="T22" fmla="*/ 0 w 34"/>
                    <a:gd name="T23" fmla="*/ 9 h 49"/>
                    <a:gd name="T24" fmla="*/ 5 w 34"/>
                    <a:gd name="T25" fmla="*/ 17 h 49"/>
                    <a:gd name="T26" fmla="*/ 5 w 34"/>
                    <a:gd name="T27" fmla="*/ 6 h 49"/>
                    <a:gd name="T28" fmla="*/ 5 w 34"/>
                    <a:gd name="T29" fmla="*/ 6 h 49"/>
                    <a:gd name="T30" fmla="*/ 5 w 34"/>
                    <a:gd name="T31" fmla="*/ 6 h 49"/>
                    <a:gd name="T32" fmla="*/ 5 w 34"/>
                    <a:gd name="T33" fmla="*/ 2 h 49"/>
                    <a:gd name="T34" fmla="*/ 26 w 34"/>
                    <a:gd name="T35" fmla="*/ 2 h 49"/>
                    <a:gd name="T36" fmla="*/ 26 w 34"/>
                    <a:gd name="T37" fmla="*/ 6 h 49"/>
                    <a:gd name="T38" fmla="*/ 26 w 34"/>
                    <a:gd name="T39" fmla="*/ 34 h 49"/>
                    <a:gd name="T40" fmla="*/ 16 w 34"/>
                    <a:gd name="T41" fmla="*/ 24 h 49"/>
                    <a:gd name="T42" fmla="*/ 13 w 34"/>
                    <a:gd name="T43" fmla="*/ 26 h 49"/>
                    <a:gd name="T44" fmla="*/ 34 w 34"/>
                    <a:gd name="T4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9">
                      <a:moveTo>
                        <a:pt x="34" y="49"/>
                      </a:moveTo>
                      <a:cubicBezTo>
                        <a:pt x="34" y="38"/>
                        <a:pt x="34" y="27"/>
                        <a:pt x="34" y="21"/>
                      </a:cubicBezTo>
                      <a:cubicBezTo>
                        <a:pt x="34" y="19"/>
                        <a:pt x="34" y="15"/>
                        <a:pt x="33" y="13"/>
                      </a:cubicBezTo>
                      <a:cubicBezTo>
                        <a:pt x="32" y="10"/>
                        <a:pt x="30" y="8"/>
                        <a:pt x="28" y="7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8"/>
                        <a:pt x="1" y="8"/>
                        <a:pt x="0" y="9"/>
                      </a:cubicBezTo>
                      <a:cubicBezTo>
                        <a:pt x="2" y="12"/>
                        <a:pt x="3" y="14"/>
                        <a:pt x="5" y="17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20" y="34"/>
                        <a:pt x="26" y="42"/>
                        <a:pt x="34" y="4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Freeform: Shape 256"/>
                <p:cNvSpPr>
                  <a:spLocks/>
                </p:cNvSpPr>
                <p:nvPr/>
              </p:nvSpPr>
              <p:spPr bwMode="auto">
                <a:xfrm>
                  <a:off x="3615860" y="3383887"/>
                  <a:ext cx="162980" cy="339439"/>
                </a:xfrm>
                <a:custGeom>
                  <a:avLst/>
                  <a:gdLst>
                    <a:gd name="T0" fmla="*/ 22 w 37"/>
                    <a:gd name="T1" fmla="*/ 66 h 77"/>
                    <a:gd name="T2" fmla="*/ 36 w 37"/>
                    <a:gd name="T3" fmla="*/ 74 h 77"/>
                    <a:gd name="T4" fmla="*/ 37 w 37"/>
                    <a:gd name="T5" fmla="*/ 74 h 77"/>
                    <a:gd name="T6" fmla="*/ 37 w 37"/>
                    <a:gd name="T7" fmla="*/ 16 h 77"/>
                    <a:gd name="T8" fmla="*/ 36 w 37"/>
                    <a:gd name="T9" fmla="*/ 8 h 77"/>
                    <a:gd name="T10" fmla="*/ 18 w 37"/>
                    <a:gd name="T11" fmla="*/ 0 h 77"/>
                    <a:gd name="T12" fmla="*/ 1 w 37"/>
                    <a:gd name="T13" fmla="*/ 8 h 77"/>
                    <a:gd name="T14" fmla="*/ 0 w 37"/>
                    <a:gd name="T15" fmla="*/ 16 h 77"/>
                    <a:gd name="T16" fmla="*/ 0 w 37"/>
                    <a:gd name="T17" fmla="*/ 46 h 77"/>
                    <a:gd name="T18" fmla="*/ 22 w 37"/>
                    <a:gd name="T19" fmla="*/ 6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" h="77">
                      <a:moveTo>
                        <a:pt x="22" y="66"/>
                      </a:moveTo>
                      <a:cubicBezTo>
                        <a:pt x="29" y="66"/>
                        <a:pt x="34" y="69"/>
                        <a:pt x="36" y="74"/>
                      </a:cubicBezTo>
                      <a:cubicBezTo>
                        <a:pt x="37" y="77"/>
                        <a:pt x="37" y="77"/>
                        <a:pt x="37" y="74"/>
                      </a:cubicBezTo>
                      <a:cubicBezTo>
                        <a:pt x="37" y="62"/>
                        <a:pt x="37" y="28"/>
                        <a:pt x="37" y="16"/>
                      </a:cubicBezTo>
                      <a:cubicBezTo>
                        <a:pt x="37" y="14"/>
                        <a:pt x="37" y="10"/>
                        <a:pt x="36" y="8"/>
                      </a:cubicBezTo>
                      <a:cubicBezTo>
                        <a:pt x="34" y="1"/>
                        <a:pt x="27" y="0"/>
                        <a:pt x="18" y="0"/>
                      </a:cubicBezTo>
                      <a:cubicBezTo>
                        <a:pt x="10" y="0"/>
                        <a:pt x="3" y="1"/>
                        <a:pt x="1" y="8"/>
                      </a:cubicBezTo>
                      <a:cubicBezTo>
                        <a:pt x="0" y="10"/>
                        <a:pt x="0" y="14"/>
                        <a:pt x="0" y="16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7" y="53"/>
                        <a:pt x="15" y="60"/>
                        <a:pt x="22" y="6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: Shape 257"/>
                <p:cNvSpPr>
                  <a:spLocks/>
                </p:cNvSpPr>
                <p:nvPr/>
              </p:nvSpPr>
              <p:spPr bwMode="auto">
                <a:xfrm>
                  <a:off x="5550787" y="3472117"/>
                  <a:ext cx="25734" cy="91906"/>
                </a:xfrm>
                <a:custGeom>
                  <a:avLst/>
                  <a:gdLst>
                    <a:gd name="T0" fmla="*/ 6 w 6"/>
                    <a:gd name="T1" fmla="*/ 1 h 21"/>
                    <a:gd name="T2" fmla="*/ 3 w 6"/>
                    <a:gd name="T3" fmla="*/ 0 h 21"/>
                    <a:gd name="T4" fmla="*/ 3 w 6"/>
                    <a:gd name="T5" fmla="*/ 0 h 21"/>
                    <a:gd name="T6" fmla="*/ 0 w 6"/>
                    <a:gd name="T7" fmla="*/ 1 h 21"/>
                    <a:gd name="T8" fmla="*/ 0 w 6"/>
                    <a:gd name="T9" fmla="*/ 21 h 21"/>
                    <a:gd name="T10" fmla="*/ 6 w 6"/>
                    <a:gd name="T11" fmla="*/ 15 h 21"/>
                    <a:gd name="T12" fmla="*/ 6 w 6"/>
                    <a:gd name="T1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1">
                      <a:moveTo>
                        <a:pt x="6" y="1"/>
                      </a:move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19"/>
                        <a:pt x="4" y="17"/>
                        <a:pt x="6" y="15"/>
                      </a:cubicBez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: Shape 258"/>
                <p:cNvSpPr>
                  <a:spLocks/>
                </p:cNvSpPr>
                <p:nvPr/>
              </p:nvSpPr>
              <p:spPr bwMode="auto">
                <a:xfrm>
                  <a:off x="5550787" y="3290756"/>
                  <a:ext cx="25734" cy="17156"/>
                </a:xfrm>
                <a:custGeom>
                  <a:avLst/>
                  <a:gdLst>
                    <a:gd name="T0" fmla="*/ 4 w 6"/>
                    <a:gd name="T1" fmla="*/ 4 h 4"/>
                    <a:gd name="T2" fmla="*/ 4 w 6"/>
                    <a:gd name="T3" fmla="*/ 4 h 4"/>
                    <a:gd name="T4" fmla="*/ 6 w 6"/>
                    <a:gd name="T5" fmla="*/ 4 h 4"/>
                    <a:gd name="T6" fmla="*/ 6 w 6"/>
                    <a:gd name="T7" fmla="*/ 0 h 4"/>
                    <a:gd name="T8" fmla="*/ 0 w 6"/>
                    <a:gd name="T9" fmla="*/ 0 h 4"/>
                    <a:gd name="T10" fmla="*/ 0 w 6"/>
                    <a:gd name="T11" fmla="*/ 4 h 4"/>
                    <a:gd name="T12" fmla="*/ 4 w 6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4" y="4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4" y="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Freeform: Shape 259"/>
                <p:cNvSpPr>
                  <a:spLocks/>
                </p:cNvSpPr>
                <p:nvPr/>
              </p:nvSpPr>
              <p:spPr bwMode="auto">
                <a:xfrm>
                  <a:off x="5439274" y="3316489"/>
                  <a:ext cx="243857" cy="177685"/>
                </a:xfrm>
                <a:custGeom>
                  <a:avLst/>
                  <a:gdLst>
                    <a:gd name="T0" fmla="*/ 31 w 55"/>
                    <a:gd name="T1" fmla="*/ 0 h 40"/>
                    <a:gd name="T2" fmla="*/ 29 w 55"/>
                    <a:gd name="T3" fmla="*/ 0 h 40"/>
                    <a:gd name="T4" fmla="*/ 29 w 55"/>
                    <a:gd name="T5" fmla="*/ 0 h 40"/>
                    <a:gd name="T6" fmla="*/ 25 w 55"/>
                    <a:gd name="T7" fmla="*/ 0 h 40"/>
                    <a:gd name="T8" fmla="*/ 0 w 55"/>
                    <a:gd name="T9" fmla="*/ 27 h 40"/>
                    <a:gd name="T10" fmla="*/ 2 w 55"/>
                    <a:gd name="T11" fmla="*/ 38 h 40"/>
                    <a:gd name="T12" fmla="*/ 3 w 55"/>
                    <a:gd name="T13" fmla="*/ 39 h 40"/>
                    <a:gd name="T14" fmla="*/ 5 w 55"/>
                    <a:gd name="T15" fmla="*/ 37 h 40"/>
                    <a:gd name="T16" fmla="*/ 12 w 55"/>
                    <a:gd name="T17" fmla="*/ 33 h 40"/>
                    <a:gd name="T18" fmla="*/ 12 w 55"/>
                    <a:gd name="T19" fmla="*/ 33 h 40"/>
                    <a:gd name="T20" fmla="*/ 19 w 55"/>
                    <a:gd name="T21" fmla="*/ 38 h 40"/>
                    <a:gd name="T22" fmla="*/ 20 w 55"/>
                    <a:gd name="T23" fmla="*/ 39 h 40"/>
                    <a:gd name="T24" fmla="*/ 21 w 55"/>
                    <a:gd name="T25" fmla="*/ 38 h 40"/>
                    <a:gd name="T26" fmla="*/ 25 w 55"/>
                    <a:gd name="T27" fmla="*/ 34 h 40"/>
                    <a:gd name="T28" fmla="*/ 28 w 55"/>
                    <a:gd name="T29" fmla="*/ 33 h 40"/>
                    <a:gd name="T30" fmla="*/ 28 w 55"/>
                    <a:gd name="T31" fmla="*/ 33 h 40"/>
                    <a:gd name="T32" fmla="*/ 31 w 55"/>
                    <a:gd name="T33" fmla="*/ 34 h 40"/>
                    <a:gd name="T34" fmla="*/ 36 w 55"/>
                    <a:gd name="T35" fmla="*/ 38 h 40"/>
                    <a:gd name="T36" fmla="*/ 36 w 55"/>
                    <a:gd name="T37" fmla="*/ 40 h 40"/>
                    <a:gd name="T38" fmla="*/ 37 w 55"/>
                    <a:gd name="T39" fmla="*/ 38 h 40"/>
                    <a:gd name="T40" fmla="*/ 44 w 55"/>
                    <a:gd name="T41" fmla="*/ 34 h 40"/>
                    <a:gd name="T42" fmla="*/ 44 w 55"/>
                    <a:gd name="T43" fmla="*/ 34 h 40"/>
                    <a:gd name="T44" fmla="*/ 45 w 55"/>
                    <a:gd name="T45" fmla="*/ 34 h 40"/>
                    <a:gd name="T46" fmla="*/ 55 w 55"/>
                    <a:gd name="T47" fmla="*/ 20 h 40"/>
                    <a:gd name="T48" fmla="*/ 31 w 55"/>
                    <a:gd name="T4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5" h="40">
                      <a:moveTo>
                        <a:pt x="31" y="0"/>
                      </a:move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7" y="0"/>
                        <a:pt x="26" y="0"/>
                        <a:pt x="25" y="0"/>
                      </a:cubicBezTo>
                      <a:cubicBezTo>
                        <a:pt x="11" y="2"/>
                        <a:pt x="1" y="13"/>
                        <a:pt x="0" y="27"/>
                      </a:cubicBezTo>
                      <a:cubicBezTo>
                        <a:pt x="0" y="31"/>
                        <a:pt x="1" y="34"/>
                        <a:pt x="2" y="38"/>
                      </a:cubicBez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4" y="39"/>
                        <a:pt x="4" y="38"/>
                        <a:pt x="5" y="37"/>
                      </a:cubicBezTo>
                      <a:cubicBezTo>
                        <a:pt x="6" y="35"/>
                        <a:pt x="9" y="33"/>
                        <a:pt x="12" y="33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5" y="33"/>
                        <a:pt x="18" y="35"/>
                        <a:pt x="19" y="38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20" y="39"/>
                        <a:pt x="21" y="38"/>
                      </a:cubicBezTo>
                      <a:cubicBezTo>
                        <a:pt x="22" y="36"/>
                        <a:pt x="23" y="35"/>
                        <a:pt x="25" y="34"/>
                      </a:cubicBezTo>
                      <a:cubicBezTo>
                        <a:pt x="26" y="34"/>
                        <a:pt x="27" y="33"/>
                        <a:pt x="28" y="33"/>
                      </a:cubicBezTo>
                      <a:cubicBezTo>
                        <a:pt x="28" y="33"/>
                        <a:pt x="28" y="33"/>
                        <a:pt x="28" y="33"/>
                      </a:cubicBezTo>
                      <a:cubicBezTo>
                        <a:pt x="29" y="33"/>
                        <a:pt x="30" y="34"/>
                        <a:pt x="31" y="34"/>
                      </a:cubicBezTo>
                      <a:cubicBezTo>
                        <a:pt x="33" y="35"/>
                        <a:pt x="35" y="36"/>
                        <a:pt x="36" y="38"/>
                      </a:cubicBezTo>
                      <a:cubicBezTo>
                        <a:pt x="36" y="39"/>
                        <a:pt x="36" y="40"/>
                        <a:pt x="36" y="40"/>
                      </a:cubicBezTo>
                      <a:cubicBezTo>
                        <a:pt x="37" y="40"/>
                        <a:pt x="37" y="39"/>
                        <a:pt x="37" y="38"/>
                      </a:cubicBezTo>
                      <a:cubicBezTo>
                        <a:pt x="39" y="36"/>
                        <a:pt x="41" y="34"/>
                        <a:pt x="44" y="34"/>
                      </a:cubicBezTo>
                      <a:cubicBezTo>
                        <a:pt x="44" y="34"/>
                        <a:pt x="44" y="34"/>
                        <a:pt x="44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8" y="29"/>
                        <a:pt x="52" y="25"/>
                        <a:pt x="55" y="20"/>
                      </a:cubicBezTo>
                      <a:cubicBezTo>
                        <a:pt x="52" y="9"/>
                        <a:pt x="43" y="1"/>
                        <a:pt x="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Freeform: Shape 260"/>
                <p:cNvSpPr>
                  <a:spLocks/>
                </p:cNvSpPr>
                <p:nvPr/>
              </p:nvSpPr>
              <p:spPr bwMode="auto">
                <a:xfrm>
                  <a:off x="4295964" y="1228386"/>
                  <a:ext cx="322284" cy="256111"/>
                </a:xfrm>
                <a:custGeom>
                  <a:avLst/>
                  <a:gdLst>
                    <a:gd name="T0" fmla="*/ 71 w 73"/>
                    <a:gd name="T1" fmla="*/ 14 h 58"/>
                    <a:gd name="T2" fmla="*/ 57 w 73"/>
                    <a:gd name="T3" fmla="*/ 20 h 58"/>
                    <a:gd name="T4" fmla="*/ 51 w 73"/>
                    <a:gd name="T5" fmla="*/ 20 h 58"/>
                    <a:gd name="T6" fmla="*/ 48 w 73"/>
                    <a:gd name="T7" fmla="*/ 13 h 58"/>
                    <a:gd name="T8" fmla="*/ 52 w 73"/>
                    <a:gd name="T9" fmla="*/ 9 h 58"/>
                    <a:gd name="T10" fmla="*/ 67 w 73"/>
                    <a:gd name="T11" fmla="*/ 3 h 58"/>
                    <a:gd name="T12" fmla="*/ 51 w 73"/>
                    <a:gd name="T13" fmla="*/ 1 h 58"/>
                    <a:gd name="T14" fmla="*/ 50 w 73"/>
                    <a:gd name="T15" fmla="*/ 3 h 58"/>
                    <a:gd name="T16" fmla="*/ 43 w 73"/>
                    <a:gd name="T17" fmla="*/ 13 h 58"/>
                    <a:gd name="T18" fmla="*/ 44 w 73"/>
                    <a:gd name="T19" fmla="*/ 2 h 58"/>
                    <a:gd name="T20" fmla="*/ 38 w 73"/>
                    <a:gd name="T21" fmla="*/ 1 h 58"/>
                    <a:gd name="T22" fmla="*/ 34 w 73"/>
                    <a:gd name="T23" fmla="*/ 7 h 58"/>
                    <a:gd name="T24" fmla="*/ 27 w 73"/>
                    <a:gd name="T25" fmla="*/ 10 h 58"/>
                    <a:gd name="T26" fmla="*/ 23 w 73"/>
                    <a:gd name="T27" fmla="*/ 3 h 58"/>
                    <a:gd name="T28" fmla="*/ 22 w 73"/>
                    <a:gd name="T29" fmla="*/ 3 h 58"/>
                    <a:gd name="T30" fmla="*/ 19 w 73"/>
                    <a:gd name="T31" fmla="*/ 7 h 58"/>
                    <a:gd name="T32" fmla="*/ 17 w 73"/>
                    <a:gd name="T33" fmla="*/ 13 h 58"/>
                    <a:gd name="T34" fmla="*/ 25 w 73"/>
                    <a:gd name="T35" fmla="*/ 20 h 58"/>
                    <a:gd name="T36" fmla="*/ 14 w 73"/>
                    <a:gd name="T37" fmla="*/ 18 h 58"/>
                    <a:gd name="T38" fmla="*/ 4 w 73"/>
                    <a:gd name="T39" fmla="*/ 11 h 58"/>
                    <a:gd name="T40" fmla="*/ 0 w 73"/>
                    <a:gd name="T41" fmla="*/ 20 h 58"/>
                    <a:gd name="T42" fmla="*/ 1 w 73"/>
                    <a:gd name="T43" fmla="*/ 30 h 58"/>
                    <a:gd name="T44" fmla="*/ 16 w 73"/>
                    <a:gd name="T45" fmla="*/ 24 h 58"/>
                    <a:gd name="T46" fmla="*/ 22 w 73"/>
                    <a:gd name="T47" fmla="*/ 24 h 58"/>
                    <a:gd name="T48" fmla="*/ 24 w 73"/>
                    <a:gd name="T49" fmla="*/ 31 h 58"/>
                    <a:gd name="T50" fmla="*/ 20 w 73"/>
                    <a:gd name="T51" fmla="*/ 35 h 58"/>
                    <a:gd name="T52" fmla="*/ 6 w 73"/>
                    <a:gd name="T53" fmla="*/ 41 h 58"/>
                    <a:gd name="T54" fmla="*/ 12 w 73"/>
                    <a:gd name="T55" fmla="*/ 49 h 58"/>
                    <a:gd name="T56" fmla="*/ 22 w 73"/>
                    <a:gd name="T57" fmla="*/ 53 h 58"/>
                    <a:gd name="T58" fmla="*/ 23 w 73"/>
                    <a:gd name="T59" fmla="*/ 41 h 58"/>
                    <a:gd name="T60" fmla="*/ 30 w 73"/>
                    <a:gd name="T61" fmla="*/ 31 h 58"/>
                    <a:gd name="T62" fmla="*/ 29 w 73"/>
                    <a:gd name="T63" fmla="*/ 42 h 58"/>
                    <a:gd name="T64" fmla="*/ 34 w 73"/>
                    <a:gd name="T65" fmla="*/ 45 h 58"/>
                    <a:gd name="T66" fmla="*/ 34 w 73"/>
                    <a:gd name="T67" fmla="*/ 51 h 58"/>
                    <a:gd name="T68" fmla="*/ 38 w 73"/>
                    <a:gd name="T69" fmla="*/ 51 h 58"/>
                    <a:gd name="T70" fmla="*/ 38 w 73"/>
                    <a:gd name="T71" fmla="*/ 45 h 58"/>
                    <a:gd name="T72" fmla="*/ 44 w 73"/>
                    <a:gd name="T73" fmla="*/ 42 h 58"/>
                    <a:gd name="T74" fmla="*/ 43 w 73"/>
                    <a:gd name="T75" fmla="*/ 31 h 58"/>
                    <a:gd name="T76" fmla="*/ 50 w 73"/>
                    <a:gd name="T77" fmla="*/ 41 h 58"/>
                    <a:gd name="T78" fmla="*/ 51 w 73"/>
                    <a:gd name="T79" fmla="*/ 53 h 58"/>
                    <a:gd name="T80" fmla="*/ 61 w 73"/>
                    <a:gd name="T81" fmla="*/ 49 h 58"/>
                    <a:gd name="T82" fmla="*/ 67 w 73"/>
                    <a:gd name="T83" fmla="*/ 41 h 58"/>
                    <a:gd name="T84" fmla="*/ 52 w 73"/>
                    <a:gd name="T85" fmla="*/ 35 h 58"/>
                    <a:gd name="T86" fmla="*/ 48 w 73"/>
                    <a:gd name="T87" fmla="*/ 31 h 58"/>
                    <a:gd name="T88" fmla="*/ 51 w 73"/>
                    <a:gd name="T89" fmla="*/ 24 h 58"/>
                    <a:gd name="T90" fmla="*/ 57 w 73"/>
                    <a:gd name="T91" fmla="*/ 24 h 58"/>
                    <a:gd name="T92" fmla="*/ 71 w 73"/>
                    <a:gd name="T93" fmla="*/ 30 h 58"/>
                    <a:gd name="T94" fmla="*/ 73 w 73"/>
                    <a:gd name="T95" fmla="*/ 2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3" h="58">
                      <a:moveTo>
                        <a:pt x="73" y="20"/>
                      </a:move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7" y="18"/>
                        <a:pt x="46" y="17"/>
                        <a:pt x="46" y="16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4" y="7"/>
                        <a:pt x="54" y="7"/>
                        <a:pt x="54" y="7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7" y="3"/>
                        <a:pt x="67" y="3"/>
                        <a:pt x="67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8" y="0"/>
                        <a:pt x="54" y="0"/>
                        <a:pt x="51" y="1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6" y="10"/>
                        <a:pt x="46" y="10"/>
                        <a:pt x="46" y="10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1" y="12"/>
                        <a:pt x="40" y="11"/>
                        <a:pt x="38" y="11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1" y="1"/>
                        <a:pt x="40" y="1"/>
                        <a:pt x="39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5" y="2"/>
                        <a:pt x="32" y="2"/>
                        <a:pt x="29" y="2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1" y="12"/>
                        <a:pt x="30" y="13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3" y="3"/>
                        <a:pt x="23" y="3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16" y="4"/>
                        <a:pt x="11" y="5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26" y="17"/>
                        <a:pt x="26" y="18"/>
                        <a:pt x="25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6" y="26"/>
                        <a:pt x="26" y="27"/>
                        <a:pt x="27" y="28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23" y="38"/>
                        <a:pt x="23" y="38"/>
                        <a:pt x="23" y="38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2"/>
                        <a:pt x="33" y="33"/>
                        <a:pt x="34" y="33"/>
                      </a:cubicBezTo>
                      <a:cubicBezTo>
                        <a:pt x="34" y="37"/>
                        <a:pt x="34" y="37"/>
                        <a:pt x="34" y="37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8" y="57"/>
                        <a:pt x="28" y="57"/>
                        <a:pt x="28" y="57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8" y="54"/>
                        <a:pt x="48" y="54"/>
                        <a:pt x="48" y="54"/>
                      </a:cubicBezTo>
                      <a:cubicBezTo>
                        <a:pt x="38" y="45"/>
                        <a:pt x="38" y="45"/>
                        <a:pt x="38" y="45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40" y="33"/>
                        <a:pt x="41" y="32"/>
                        <a:pt x="43" y="3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50" y="41"/>
                        <a:pt x="50" y="41"/>
                        <a:pt x="50" y="41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61" y="49"/>
                        <a:pt x="61" y="49"/>
                        <a:pt x="61" y="49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6" y="27"/>
                        <a:pt x="47" y="26"/>
                        <a:pt x="47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59" y="24"/>
                        <a:pt x="59" y="24"/>
                        <a:pt x="59" y="24"/>
                      </a:cubicBezTo>
                      <a:cubicBezTo>
                        <a:pt x="69" y="33"/>
                        <a:pt x="69" y="33"/>
                        <a:pt x="69" y="33"/>
                      </a:cubicBezTo>
                      <a:cubicBezTo>
                        <a:pt x="71" y="30"/>
                        <a:pt x="71" y="30"/>
                        <a:pt x="71" y="30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Freeform: Shape 261"/>
                <p:cNvSpPr>
                  <a:spLocks/>
                </p:cNvSpPr>
                <p:nvPr/>
              </p:nvSpPr>
              <p:spPr bwMode="auto">
                <a:xfrm>
                  <a:off x="3320536" y="2283466"/>
                  <a:ext cx="259787" cy="256111"/>
                </a:xfrm>
                <a:custGeom>
                  <a:avLst/>
                  <a:gdLst>
                    <a:gd name="T0" fmla="*/ 52 w 59"/>
                    <a:gd name="T1" fmla="*/ 41 h 58"/>
                    <a:gd name="T2" fmla="*/ 55 w 59"/>
                    <a:gd name="T3" fmla="*/ 44 h 58"/>
                    <a:gd name="T4" fmla="*/ 48 w 59"/>
                    <a:gd name="T5" fmla="*/ 52 h 58"/>
                    <a:gd name="T6" fmla="*/ 45 w 59"/>
                    <a:gd name="T7" fmla="*/ 49 h 58"/>
                    <a:gd name="T8" fmla="*/ 37 w 59"/>
                    <a:gd name="T9" fmla="*/ 53 h 58"/>
                    <a:gd name="T10" fmla="*/ 37 w 59"/>
                    <a:gd name="T11" fmla="*/ 58 h 58"/>
                    <a:gd name="T12" fmla="*/ 29 w 59"/>
                    <a:gd name="T13" fmla="*/ 58 h 58"/>
                    <a:gd name="T14" fmla="*/ 29 w 59"/>
                    <a:gd name="T15" fmla="*/ 46 h 58"/>
                    <a:gd name="T16" fmla="*/ 42 w 59"/>
                    <a:gd name="T17" fmla="*/ 40 h 58"/>
                    <a:gd name="T18" fmla="*/ 40 w 59"/>
                    <a:gd name="T19" fmla="*/ 16 h 58"/>
                    <a:gd name="T20" fmla="*/ 40 w 59"/>
                    <a:gd name="T21" fmla="*/ 16 h 58"/>
                    <a:gd name="T22" fmla="*/ 34 w 59"/>
                    <a:gd name="T23" fmla="*/ 13 h 58"/>
                    <a:gd name="T24" fmla="*/ 29 w 59"/>
                    <a:gd name="T25" fmla="*/ 12 h 58"/>
                    <a:gd name="T26" fmla="*/ 29 w 59"/>
                    <a:gd name="T27" fmla="*/ 0 h 58"/>
                    <a:gd name="T28" fmla="*/ 32 w 59"/>
                    <a:gd name="T29" fmla="*/ 0 h 58"/>
                    <a:gd name="T30" fmla="*/ 33 w 59"/>
                    <a:gd name="T31" fmla="*/ 4 h 58"/>
                    <a:gd name="T32" fmla="*/ 41 w 59"/>
                    <a:gd name="T33" fmla="*/ 7 h 58"/>
                    <a:gd name="T34" fmla="*/ 44 w 59"/>
                    <a:gd name="T35" fmla="*/ 3 h 58"/>
                    <a:gd name="T36" fmla="*/ 52 w 59"/>
                    <a:gd name="T37" fmla="*/ 10 h 58"/>
                    <a:gd name="T38" fmla="*/ 49 w 59"/>
                    <a:gd name="T39" fmla="*/ 14 h 58"/>
                    <a:gd name="T40" fmla="*/ 53 w 59"/>
                    <a:gd name="T41" fmla="*/ 22 h 58"/>
                    <a:gd name="T42" fmla="*/ 58 w 59"/>
                    <a:gd name="T43" fmla="*/ 21 h 58"/>
                    <a:gd name="T44" fmla="*/ 59 w 59"/>
                    <a:gd name="T45" fmla="*/ 32 h 58"/>
                    <a:gd name="T46" fmla="*/ 54 w 59"/>
                    <a:gd name="T47" fmla="*/ 32 h 58"/>
                    <a:gd name="T48" fmla="*/ 52 w 59"/>
                    <a:gd name="T49" fmla="*/ 41 h 58"/>
                    <a:gd name="T50" fmla="*/ 29 w 59"/>
                    <a:gd name="T51" fmla="*/ 58 h 58"/>
                    <a:gd name="T52" fmla="*/ 26 w 59"/>
                    <a:gd name="T53" fmla="*/ 58 h 58"/>
                    <a:gd name="T54" fmla="*/ 26 w 59"/>
                    <a:gd name="T55" fmla="*/ 54 h 58"/>
                    <a:gd name="T56" fmla="*/ 18 w 59"/>
                    <a:gd name="T57" fmla="*/ 51 h 58"/>
                    <a:gd name="T58" fmla="*/ 15 w 59"/>
                    <a:gd name="T59" fmla="*/ 55 h 58"/>
                    <a:gd name="T60" fmla="*/ 7 w 59"/>
                    <a:gd name="T61" fmla="*/ 48 h 58"/>
                    <a:gd name="T62" fmla="*/ 9 w 59"/>
                    <a:gd name="T63" fmla="*/ 45 h 58"/>
                    <a:gd name="T64" fmla="*/ 5 w 59"/>
                    <a:gd name="T65" fmla="*/ 37 h 58"/>
                    <a:gd name="T66" fmla="*/ 1 w 59"/>
                    <a:gd name="T67" fmla="*/ 37 h 58"/>
                    <a:gd name="T68" fmla="*/ 0 w 59"/>
                    <a:gd name="T69" fmla="*/ 26 h 58"/>
                    <a:gd name="T70" fmla="*/ 4 w 59"/>
                    <a:gd name="T71" fmla="*/ 26 h 58"/>
                    <a:gd name="T72" fmla="*/ 7 w 59"/>
                    <a:gd name="T73" fmla="*/ 17 h 58"/>
                    <a:gd name="T74" fmla="*/ 4 w 59"/>
                    <a:gd name="T75" fmla="*/ 15 h 58"/>
                    <a:gd name="T76" fmla="*/ 11 w 59"/>
                    <a:gd name="T77" fmla="*/ 6 h 58"/>
                    <a:gd name="T78" fmla="*/ 14 w 59"/>
                    <a:gd name="T79" fmla="*/ 9 h 58"/>
                    <a:gd name="T80" fmla="*/ 22 w 59"/>
                    <a:gd name="T81" fmla="*/ 5 h 58"/>
                    <a:gd name="T82" fmla="*/ 21 w 59"/>
                    <a:gd name="T83" fmla="*/ 1 h 58"/>
                    <a:gd name="T84" fmla="*/ 29 w 59"/>
                    <a:gd name="T85" fmla="*/ 0 h 58"/>
                    <a:gd name="T86" fmla="*/ 29 w 59"/>
                    <a:gd name="T87" fmla="*/ 12 h 58"/>
                    <a:gd name="T88" fmla="*/ 16 w 59"/>
                    <a:gd name="T89" fmla="*/ 18 h 58"/>
                    <a:gd name="T90" fmla="*/ 18 w 59"/>
                    <a:gd name="T91" fmla="*/ 42 h 58"/>
                    <a:gd name="T92" fmla="*/ 24 w 59"/>
                    <a:gd name="T93" fmla="*/ 45 h 58"/>
                    <a:gd name="T94" fmla="*/ 29 w 59"/>
                    <a:gd name="T95" fmla="*/ 46 h 58"/>
                    <a:gd name="T96" fmla="*/ 29 w 59"/>
                    <a:gd name="T97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9" h="58">
                      <a:moveTo>
                        <a:pt x="52" y="41"/>
                      </a:move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48" y="52"/>
                        <a:pt x="48" y="52"/>
                        <a:pt x="48" y="52"/>
                      </a:cubicBezTo>
                      <a:cubicBezTo>
                        <a:pt x="45" y="49"/>
                        <a:pt x="45" y="49"/>
                        <a:pt x="45" y="49"/>
                      </a:cubicBezTo>
                      <a:cubicBezTo>
                        <a:pt x="42" y="51"/>
                        <a:pt x="40" y="52"/>
                        <a:pt x="37" y="53"/>
                      </a:cubicBezTo>
                      <a:cubicBezTo>
                        <a:pt x="37" y="58"/>
                        <a:pt x="37" y="58"/>
                        <a:pt x="37" y="58"/>
                      </a:cubicBezTo>
                      <a:cubicBezTo>
                        <a:pt x="29" y="58"/>
                        <a:pt x="29" y="58"/>
                        <a:pt x="29" y="58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4" y="46"/>
                        <a:pt x="39" y="44"/>
                        <a:pt x="42" y="40"/>
                      </a:cubicBezTo>
                      <a:cubicBezTo>
                        <a:pt x="48" y="33"/>
                        <a:pt x="47" y="22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38" y="15"/>
                        <a:pt x="36" y="14"/>
                        <a:pt x="34" y="13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6" y="4"/>
                        <a:pt x="38" y="5"/>
                        <a:pt x="41" y="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1" y="16"/>
                        <a:pt x="53" y="19"/>
                        <a:pt x="53" y="22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4" y="35"/>
                        <a:pt x="53" y="38"/>
                        <a:pt x="52" y="41"/>
                      </a:cubicBezTo>
                      <a:close/>
                      <a:moveTo>
                        <a:pt x="29" y="58"/>
                      </a:move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3" y="54"/>
                        <a:pt x="20" y="53"/>
                        <a:pt x="18" y="5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7" y="48"/>
                        <a:pt x="7" y="48"/>
                        <a:pt x="7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8" y="42"/>
                        <a:pt x="6" y="40"/>
                        <a:pt x="5" y="37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5" y="23"/>
                        <a:pt x="6" y="20"/>
                        <a:pt x="7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6" y="7"/>
                        <a:pt x="19" y="6"/>
                        <a:pt x="22" y="5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4" y="12"/>
                        <a:pt x="20" y="14"/>
                        <a:pt x="16" y="18"/>
                      </a:cubicBezTo>
                      <a:cubicBezTo>
                        <a:pt x="10" y="25"/>
                        <a:pt x="11" y="36"/>
                        <a:pt x="18" y="42"/>
                      </a:cubicBezTo>
                      <a:cubicBezTo>
                        <a:pt x="20" y="44"/>
                        <a:pt x="22" y="45"/>
                        <a:pt x="24" y="45"/>
                      </a:cubicBezTo>
                      <a:cubicBezTo>
                        <a:pt x="26" y="46"/>
                        <a:pt x="28" y="46"/>
                        <a:pt x="29" y="46"/>
                      </a:cubicBezTo>
                      <a:lnTo>
                        <a:pt x="29" y="58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: Shape 262"/>
                <p:cNvSpPr>
                  <a:spLocks/>
                </p:cNvSpPr>
                <p:nvPr/>
              </p:nvSpPr>
              <p:spPr bwMode="auto">
                <a:xfrm>
                  <a:off x="3205347" y="2729517"/>
                  <a:ext cx="13480" cy="22057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0 w 3"/>
                    <a:gd name="T5" fmla="*/ 0 h 5"/>
                    <a:gd name="T6" fmla="*/ 0 w 3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: Shape 263"/>
                <p:cNvSpPr>
                  <a:spLocks/>
                </p:cNvSpPr>
                <p:nvPr/>
              </p:nvSpPr>
              <p:spPr bwMode="auto">
                <a:xfrm>
                  <a:off x="3200445" y="2671922"/>
                  <a:ext cx="49017" cy="53918"/>
                </a:xfrm>
                <a:custGeom>
                  <a:avLst/>
                  <a:gdLst>
                    <a:gd name="T0" fmla="*/ 5 w 11"/>
                    <a:gd name="T1" fmla="*/ 12 h 12"/>
                    <a:gd name="T2" fmla="*/ 6 w 11"/>
                    <a:gd name="T3" fmla="*/ 12 h 12"/>
                    <a:gd name="T4" fmla="*/ 6 w 11"/>
                    <a:gd name="T5" fmla="*/ 12 h 12"/>
                    <a:gd name="T6" fmla="*/ 11 w 11"/>
                    <a:gd name="T7" fmla="*/ 6 h 12"/>
                    <a:gd name="T8" fmla="*/ 11 w 11"/>
                    <a:gd name="T9" fmla="*/ 6 h 12"/>
                    <a:gd name="T10" fmla="*/ 11 w 11"/>
                    <a:gd name="T11" fmla="*/ 5 h 12"/>
                    <a:gd name="T12" fmla="*/ 5 w 11"/>
                    <a:gd name="T13" fmla="*/ 0 h 12"/>
                    <a:gd name="T14" fmla="*/ 4 w 11"/>
                    <a:gd name="T15" fmla="*/ 0 h 12"/>
                    <a:gd name="T16" fmla="*/ 0 w 11"/>
                    <a:gd name="T17" fmla="*/ 3 h 12"/>
                    <a:gd name="T18" fmla="*/ 1 w 11"/>
                    <a:gd name="T19" fmla="*/ 9 h 12"/>
                    <a:gd name="T20" fmla="*/ 5 w 11"/>
                    <a:gd name="T2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2">
                      <a:moveTo>
                        <a:pt x="5" y="12"/>
                      </a:move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1"/>
                        <a:pt x="11" y="8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5"/>
                        <a:pt x="0" y="7"/>
                        <a:pt x="1" y="9"/>
                      </a:cubicBezTo>
                      <a:cubicBezTo>
                        <a:pt x="2" y="11"/>
                        <a:pt x="3" y="12"/>
                        <a:pt x="5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: Shape 264"/>
                <p:cNvSpPr>
                  <a:spLocks/>
                </p:cNvSpPr>
                <p:nvPr/>
              </p:nvSpPr>
              <p:spPr bwMode="auto">
                <a:xfrm>
                  <a:off x="3293577" y="2712361"/>
                  <a:ext cx="96808" cy="91906"/>
                </a:xfrm>
                <a:custGeom>
                  <a:avLst/>
                  <a:gdLst>
                    <a:gd name="T0" fmla="*/ 12 w 22"/>
                    <a:gd name="T1" fmla="*/ 21 h 21"/>
                    <a:gd name="T2" fmla="*/ 22 w 22"/>
                    <a:gd name="T3" fmla="*/ 21 h 21"/>
                    <a:gd name="T4" fmla="*/ 6 w 22"/>
                    <a:gd name="T5" fmla="*/ 0 h 21"/>
                    <a:gd name="T6" fmla="*/ 0 w 22"/>
                    <a:gd name="T7" fmla="*/ 5 h 21"/>
                    <a:gd name="T8" fmla="*/ 12 w 22"/>
                    <a:gd name="T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12" y="21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3"/>
                        <a:pt x="2" y="5"/>
                        <a:pt x="0" y="5"/>
                      </a:cubicBezTo>
                      <a:lnTo>
                        <a:pt x="12" y="2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: Shape 265"/>
                <p:cNvSpPr>
                  <a:spLocks/>
                </p:cNvSpPr>
                <p:nvPr/>
              </p:nvSpPr>
              <p:spPr bwMode="auto">
                <a:xfrm>
                  <a:off x="3258040" y="2671922"/>
                  <a:ext cx="52693" cy="53918"/>
                </a:xfrm>
                <a:custGeom>
                  <a:avLst/>
                  <a:gdLst>
                    <a:gd name="T0" fmla="*/ 8 w 12"/>
                    <a:gd name="T1" fmla="*/ 0 h 12"/>
                    <a:gd name="T2" fmla="*/ 6 w 12"/>
                    <a:gd name="T3" fmla="*/ 0 h 12"/>
                    <a:gd name="T4" fmla="*/ 1 w 12"/>
                    <a:gd name="T5" fmla="*/ 5 h 12"/>
                    <a:gd name="T6" fmla="*/ 1 w 12"/>
                    <a:gd name="T7" fmla="*/ 6 h 12"/>
                    <a:gd name="T8" fmla="*/ 1 w 12"/>
                    <a:gd name="T9" fmla="*/ 6 h 12"/>
                    <a:gd name="T10" fmla="*/ 5 w 12"/>
                    <a:gd name="T11" fmla="*/ 12 h 12"/>
                    <a:gd name="T12" fmla="*/ 6 w 12"/>
                    <a:gd name="T13" fmla="*/ 12 h 12"/>
                    <a:gd name="T14" fmla="*/ 6 w 12"/>
                    <a:gd name="T15" fmla="*/ 12 h 12"/>
                    <a:gd name="T16" fmla="*/ 12 w 12"/>
                    <a:gd name="T17" fmla="*/ 7 h 12"/>
                    <a:gd name="T18" fmla="*/ 12 w 12"/>
                    <a:gd name="T19" fmla="*/ 7 h 12"/>
                    <a:gd name="T20" fmla="*/ 8 w 12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12">
                      <a:moveTo>
                        <a:pt x="8" y="0"/>
                      </a:move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0"/>
                        <a:pt x="1" y="2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8"/>
                        <a:pt x="2" y="11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2"/>
                        <a:pt x="11" y="10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4"/>
                        <a:pt x="11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: Shape 266"/>
                <p:cNvSpPr>
                  <a:spLocks/>
                </p:cNvSpPr>
                <p:nvPr/>
              </p:nvSpPr>
              <p:spPr bwMode="auto">
                <a:xfrm>
                  <a:off x="3213925" y="2814070"/>
                  <a:ext cx="220574" cy="180136"/>
                </a:xfrm>
                <a:custGeom>
                  <a:avLst/>
                  <a:gdLst>
                    <a:gd name="T0" fmla="*/ 9 w 50"/>
                    <a:gd name="T1" fmla="*/ 41 h 41"/>
                    <a:gd name="T2" fmla="*/ 39 w 50"/>
                    <a:gd name="T3" fmla="*/ 41 h 41"/>
                    <a:gd name="T4" fmla="*/ 50 w 50"/>
                    <a:gd name="T5" fmla="*/ 0 h 41"/>
                    <a:gd name="T6" fmla="*/ 41 w 50"/>
                    <a:gd name="T7" fmla="*/ 0 h 41"/>
                    <a:gd name="T8" fmla="*/ 31 w 50"/>
                    <a:gd name="T9" fmla="*/ 0 h 41"/>
                    <a:gd name="T10" fmla="*/ 0 w 50"/>
                    <a:gd name="T11" fmla="*/ 0 h 41"/>
                    <a:gd name="T12" fmla="*/ 9 w 50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9" y="41"/>
                      </a:move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4"/>
                        <a:pt x="5" y="28"/>
                        <a:pt x="9" y="4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: Shape 267"/>
                <p:cNvSpPr>
                  <a:spLocks/>
                </p:cNvSpPr>
                <p:nvPr/>
              </p:nvSpPr>
              <p:spPr bwMode="auto">
                <a:xfrm>
                  <a:off x="5735824" y="2010199"/>
                  <a:ext cx="88230" cy="88230"/>
                </a:xfrm>
                <a:custGeom>
                  <a:avLst/>
                  <a:gdLst>
                    <a:gd name="T0" fmla="*/ 17 w 20"/>
                    <a:gd name="T1" fmla="*/ 0 h 20"/>
                    <a:gd name="T2" fmla="*/ 9 w 20"/>
                    <a:gd name="T3" fmla="*/ 0 h 20"/>
                    <a:gd name="T4" fmla="*/ 0 w 20"/>
                    <a:gd name="T5" fmla="*/ 9 h 20"/>
                    <a:gd name="T6" fmla="*/ 0 w 20"/>
                    <a:gd name="T7" fmla="*/ 20 h 20"/>
                    <a:gd name="T8" fmla="*/ 7 w 20"/>
                    <a:gd name="T9" fmla="*/ 20 h 20"/>
                    <a:gd name="T10" fmla="*/ 7 w 20"/>
                    <a:gd name="T11" fmla="*/ 9 h 20"/>
                    <a:gd name="T12" fmla="*/ 9 w 20"/>
                    <a:gd name="T13" fmla="*/ 7 h 20"/>
                    <a:gd name="T14" fmla="*/ 20 w 20"/>
                    <a:gd name="T15" fmla="*/ 7 h 20"/>
                    <a:gd name="T16" fmla="*/ 17 w 20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20">
                      <a:moveTo>
                        <a:pt x="17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8"/>
                        <a:pt x="8" y="7"/>
                        <a:pt x="9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19" y="4"/>
                        <a:pt x="18" y="2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: Shape 268"/>
                <p:cNvSpPr>
                  <a:spLocks/>
                </p:cNvSpPr>
                <p:nvPr/>
              </p:nvSpPr>
              <p:spPr bwMode="auto">
                <a:xfrm>
                  <a:off x="5708865" y="2142544"/>
                  <a:ext cx="198517" cy="149500"/>
                </a:xfrm>
                <a:custGeom>
                  <a:avLst/>
                  <a:gdLst>
                    <a:gd name="T0" fmla="*/ 35 w 45"/>
                    <a:gd name="T1" fmla="*/ 0 h 34"/>
                    <a:gd name="T2" fmla="*/ 29 w 45"/>
                    <a:gd name="T3" fmla="*/ 0 h 34"/>
                    <a:gd name="T4" fmla="*/ 29 w 45"/>
                    <a:gd name="T5" fmla="*/ 9 h 34"/>
                    <a:gd name="T6" fmla="*/ 34 w 45"/>
                    <a:gd name="T7" fmla="*/ 15 h 34"/>
                    <a:gd name="T8" fmla="*/ 31 w 45"/>
                    <a:gd name="T9" fmla="*/ 19 h 34"/>
                    <a:gd name="T10" fmla="*/ 31 w 45"/>
                    <a:gd name="T11" fmla="*/ 19 h 34"/>
                    <a:gd name="T12" fmla="*/ 31 w 45"/>
                    <a:gd name="T13" fmla="*/ 27 h 34"/>
                    <a:gd name="T14" fmla="*/ 29 w 45"/>
                    <a:gd name="T15" fmla="*/ 27 h 34"/>
                    <a:gd name="T16" fmla="*/ 29 w 45"/>
                    <a:gd name="T17" fmla="*/ 34 h 34"/>
                    <a:gd name="T18" fmla="*/ 45 w 45"/>
                    <a:gd name="T19" fmla="*/ 34 h 34"/>
                    <a:gd name="T20" fmla="*/ 35 w 45"/>
                    <a:gd name="T21" fmla="*/ 0 h 34"/>
                    <a:gd name="T22" fmla="*/ 29 w 45"/>
                    <a:gd name="T23" fmla="*/ 0 h 34"/>
                    <a:gd name="T24" fmla="*/ 0 w 45"/>
                    <a:gd name="T25" fmla="*/ 0 h 34"/>
                    <a:gd name="T26" fmla="*/ 0 w 45"/>
                    <a:gd name="T27" fmla="*/ 34 h 34"/>
                    <a:gd name="T28" fmla="*/ 29 w 45"/>
                    <a:gd name="T29" fmla="*/ 34 h 34"/>
                    <a:gd name="T30" fmla="*/ 29 w 45"/>
                    <a:gd name="T31" fmla="*/ 27 h 34"/>
                    <a:gd name="T32" fmla="*/ 27 w 45"/>
                    <a:gd name="T33" fmla="*/ 27 h 34"/>
                    <a:gd name="T34" fmla="*/ 27 w 45"/>
                    <a:gd name="T35" fmla="*/ 19 h 34"/>
                    <a:gd name="T36" fmla="*/ 24 w 45"/>
                    <a:gd name="T37" fmla="*/ 15 h 34"/>
                    <a:gd name="T38" fmla="*/ 29 w 45"/>
                    <a:gd name="T39" fmla="*/ 9 h 34"/>
                    <a:gd name="T40" fmla="*/ 29 w 45"/>
                    <a:gd name="T41" fmla="*/ 9 h 34"/>
                    <a:gd name="T42" fmla="*/ 29 w 45"/>
                    <a:gd name="T43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5" h="34">
                      <a:moveTo>
                        <a:pt x="3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34" y="12"/>
                        <a:pt x="34" y="15"/>
                      </a:cubicBezTo>
                      <a:cubicBezTo>
                        <a:pt x="34" y="17"/>
                        <a:pt x="33" y="19"/>
                        <a:pt x="31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2" y="22"/>
                        <a:pt x="39" y="11"/>
                        <a:pt x="35" y="0"/>
                      </a:cubicBezTo>
                      <a:close/>
                      <a:moveTo>
                        <a:pt x="2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5" y="19"/>
                        <a:pt x="24" y="17"/>
                        <a:pt x="24" y="15"/>
                      </a:cubicBezTo>
                      <a:cubicBezTo>
                        <a:pt x="24" y="12"/>
                        <a:pt x="26" y="9"/>
                        <a:pt x="29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: Shape 269"/>
                <p:cNvSpPr>
                  <a:spLocks/>
                </p:cNvSpPr>
                <p:nvPr/>
              </p:nvSpPr>
              <p:spPr bwMode="auto">
                <a:xfrm>
                  <a:off x="4269005" y="1537190"/>
                  <a:ext cx="155627" cy="66172"/>
                </a:xfrm>
                <a:custGeom>
                  <a:avLst/>
                  <a:gdLst>
                    <a:gd name="T0" fmla="*/ 0 w 127"/>
                    <a:gd name="T1" fmla="*/ 29 h 54"/>
                    <a:gd name="T2" fmla="*/ 51 w 127"/>
                    <a:gd name="T3" fmla="*/ 54 h 54"/>
                    <a:gd name="T4" fmla="*/ 127 w 127"/>
                    <a:gd name="T5" fmla="*/ 54 h 54"/>
                    <a:gd name="T6" fmla="*/ 15 w 127"/>
                    <a:gd name="T7" fmla="*/ 0 h 54"/>
                    <a:gd name="T8" fmla="*/ 0 w 127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54">
                      <a:moveTo>
                        <a:pt x="0" y="29"/>
                      </a:moveTo>
                      <a:lnTo>
                        <a:pt x="51" y="54"/>
                      </a:lnTo>
                      <a:lnTo>
                        <a:pt x="127" y="54"/>
                      </a:lnTo>
                      <a:lnTo>
                        <a:pt x="15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: Shape 270"/>
                <p:cNvSpPr>
                  <a:spLocks/>
                </p:cNvSpPr>
                <p:nvPr/>
              </p:nvSpPr>
              <p:spPr bwMode="auto">
                <a:xfrm>
                  <a:off x="4269005" y="1611940"/>
                  <a:ext cx="376202" cy="189939"/>
                </a:xfrm>
                <a:custGeom>
                  <a:avLst/>
                  <a:gdLst>
                    <a:gd name="T0" fmla="*/ 123 w 307"/>
                    <a:gd name="T1" fmla="*/ 155 h 155"/>
                    <a:gd name="T2" fmla="*/ 245 w 307"/>
                    <a:gd name="T3" fmla="*/ 155 h 155"/>
                    <a:gd name="T4" fmla="*/ 245 w 307"/>
                    <a:gd name="T5" fmla="*/ 123 h 155"/>
                    <a:gd name="T6" fmla="*/ 307 w 307"/>
                    <a:gd name="T7" fmla="*/ 123 h 155"/>
                    <a:gd name="T8" fmla="*/ 307 w 307"/>
                    <a:gd name="T9" fmla="*/ 33 h 155"/>
                    <a:gd name="T10" fmla="*/ 245 w 307"/>
                    <a:gd name="T11" fmla="*/ 33 h 155"/>
                    <a:gd name="T12" fmla="*/ 245 w 307"/>
                    <a:gd name="T13" fmla="*/ 0 h 155"/>
                    <a:gd name="T14" fmla="*/ 145 w 307"/>
                    <a:gd name="T15" fmla="*/ 0 h 155"/>
                    <a:gd name="T16" fmla="*/ 123 w 307"/>
                    <a:gd name="T17" fmla="*/ 0 h 155"/>
                    <a:gd name="T18" fmla="*/ 123 w 307"/>
                    <a:gd name="T19" fmla="*/ 62 h 155"/>
                    <a:gd name="T20" fmla="*/ 184 w 307"/>
                    <a:gd name="T21" fmla="*/ 62 h 155"/>
                    <a:gd name="T22" fmla="*/ 184 w 307"/>
                    <a:gd name="T23" fmla="*/ 94 h 155"/>
                    <a:gd name="T24" fmla="*/ 123 w 307"/>
                    <a:gd name="T25" fmla="*/ 94 h 155"/>
                    <a:gd name="T26" fmla="*/ 123 w 307"/>
                    <a:gd name="T27" fmla="*/ 155 h 155"/>
                    <a:gd name="T28" fmla="*/ 0 w 307"/>
                    <a:gd name="T29" fmla="*/ 155 h 155"/>
                    <a:gd name="T30" fmla="*/ 123 w 307"/>
                    <a:gd name="T31" fmla="*/ 155 h 155"/>
                    <a:gd name="T32" fmla="*/ 123 w 307"/>
                    <a:gd name="T33" fmla="*/ 94 h 155"/>
                    <a:gd name="T34" fmla="*/ 62 w 307"/>
                    <a:gd name="T35" fmla="*/ 94 h 155"/>
                    <a:gd name="T36" fmla="*/ 62 w 307"/>
                    <a:gd name="T37" fmla="*/ 62 h 155"/>
                    <a:gd name="T38" fmla="*/ 62 w 307"/>
                    <a:gd name="T39" fmla="*/ 62 h 155"/>
                    <a:gd name="T40" fmla="*/ 123 w 307"/>
                    <a:gd name="T41" fmla="*/ 62 h 155"/>
                    <a:gd name="T42" fmla="*/ 123 w 307"/>
                    <a:gd name="T43" fmla="*/ 0 h 155"/>
                    <a:gd name="T44" fmla="*/ 65 w 307"/>
                    <a:gd name="T45" fmla="*/ 0 h 155"/>
                    <a:gd name="T46" fmla="*/ 0 w 307"/>
                    <a:gd name="T47" fmla="*/ 0 h 155"/>
                    <a:gd name="T48" fmla="*/ 0 w 307"/>
                    <a:gd name="T49" fmla="*/ 155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7" h="155">
                      <a:moveTo>
                        <a:pt x="123" y="155"/>
                      </a:moveTo>
                      <a:lnTo>
                        <a:pt x="245" y="155"/>
                      </a:lnTo>
                      <a:lnTo>
                        <a:pt x="245" y="123"/>
                      </a:lnTo>
                      <a:lnTo>
                        <a:pt x="307" y="123"/>
                      </a:lnTo>
                      <a:lnTo>
                        <a:pt x="307" y="33"/>
                      </a:lnTo>
                      <a:lnTo>
                        <a:pt x="245" y="33"/>
                      </a:lnTo>
                      <a:lnTo>
                        <a:pt x="245" y="0"/>
                      </a:lnTo>
                      <a:lnTo>
                        <a:pt x="145" y="0"/>
                      </a:lnTo>
                      <a:lnTo>
                        <a:pt x="123" y="0"/>
                      </a:lnTo>
                      <a:lnTo>
                        <a:pt x="123" y="62"/>
                      </a:lnTo>
                      <a:lnTo>
                        <a:pt x="184" y="62"/>
                      </a:lnTo>
                      <a:lnTo>
                        <a:pt x="184" y="94"/>
                      </a:lnTo>
                      <a:lnTo>
                        <a:pt x="123" y="94"/>
                      </a:lnTo>
                      <a:lnTo>
                        <a:pt x="123" y="155"/>
                      </a:lnTo>
                      <a:close/>
                      <a:moveTo>
                        <a:pt x="0" y="155"/>
                      </a:moveTo>
                      <a:lnTo>
                        <a:pt x="123" y="155"/>
                      </a:lnTo>
                      <a:lnTo>
                        <a:pt x="123" y="94"/>
                      </a:lnTo>
                      <a:lnTo>
                        <a:pt x="62" y="94"/>
                      </a:lnTo>
                      <a:lnTo>
                        <a:pt x="62" y="62"/>
                      </a:lnTo>
                      <a:lnTo>
                        <a:pt x="62" y="62"/>
                      </a:lnTo>
                      <a:lnTo>
                        <a:pt x="123" y="62"/>
                      </a:lnTo>
                      <a:lnTo>
                        <a:pt x="123" y="0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: Shape 271"/>
                <p:cNvSpPr>
                  <a:spLocks/>
                </p:cNvSpPr>
                <p:nvPr/>
              </p:nvSpPr>
              <p:spPr bwMode="auto">
                <a:xfrm>
                  <a:off x="3637918" y="1788400"/>
                  <a:ext cx="84553" cy="142148"/>
                </a:xfrm>
                <a:custGeom>
                  <a:avLst/>
                  <a:gdLst>
                    <a:gd name="T0" fmla="*/ 0 w 19"/>
                    <a:gd name="T1" fmla="*/ 22 h 32"/>
                    <a:gd name="T2" fmla="*/ 0 w 19"/>
                    <a:gd name="T3" fmla="*/ 27 h 32"/>
                    <a:gd name="T4" fmla="*/ 6 w 19"/>
                    <a:gd name="T5" fmla="*/ 32 h 32"/>
                    <a:gd name="T6" fmla="*/ 14 w 19"/>
                    <a:gd name="T7" fmla="*/ 32 h 32"/>
                    <a:gd name="T8" fmla="*/ 19 w 19"/>
                    <a:gd name="T9" fmla="*/ 27 h 32"/>
                    <a:gd name="T10" fmla="*/ 19 w 19"/>
                    <a:gd name="T11" fmla="*/ 22 h 32"/>
                    <a:gd name="T12" fmla="*/ 12 w 19"/>
                    <a:gd name="T13" fmla="*/ 22 h 32"/>
                    <a:gd name="T14" fmla="*/ 12 w 19"/>
                    <a:gd name="T15" fmla="*/ 18 h 32"/>
                    <a:gd name="T16" fmla="*/ 19 w 19"/>
                    <a:gd name="T17" fmla="*/ 18 h 32"/>
                    <a:gd name="T18" fmla="*/ 19 w 19"/>
                    <a:gd name="T19" fmla="*/ 12 h 32"/>
                    <a:gd name="T20" fmla="*/ 12 w 19"/>
                    <a:gd name="T21" fmla="*/ 12 h 32"/>
                    <a:gd name="T22" fmla="*/ 12 w 19"/>
                    <a:gd name="T23" fmla="*/ 8 h 32"/>
                    <a:gd name="T24" fmla="*/ 19 w 19"/>
                    <a:gd name="T25" fmla="*/ 8 h 32"/>
                    <a:gd name="T26" fmla="*/ 19 w 19"/>
                    <a:gd name="T27" fmla="*/ 6 h 32"/>
                    <a:gd name="T28" fmla="*/ 14 w 19"/>
                    <a:gd name="T29" fmla="*/ 0 h 32"/>
                    <a:gd name="T30" fmla="*/ 6 w 19"/>
                    <a:gd name="T31" fmla="*/ 0 h 32"/>
                    <a:gd name="T32" fmla="*/ 0 w 19"/>
                    <a:gd name="T33" fmla="*/ 6 h 32"/>
                    <a:gd name="T34" fmla="*/ 0 w 19"/>
                    <a:gd name="T35" fmla="*/ 8 h 32"/>
                    <a:gd name="T36" fmla="*/ 7 w 19"/>
                    <a:gd name="T37" fmla="*/ 8 h 32"/>
                    <a:gd name="T38" fmla="*/ 7 w 19"/>
                    <a:gd name="T39" fmla="*/ 12 h 32"/>
                    <a:gd name="T40" fmla="*/ 0 w 19"/>
                    <a:gd name="T41" fmla="*/ 12 h 32"/>
                    <a:gd name="T42" fmla="*/ 0 w 19"/>
                    <a:gd name="T43" fmla="*/ 18 h 32"/>
                    <a:gd name="T44" fmla="*/ 7 w 19"/>
                    <a:gd name="T45" fmla="*/ 18 h 32"/>
                    <a:gd name="T46" fmla="*/ 7 w 19"/>
                    <a:gd name="T47" fmla="*/ 22 h 32"/>
                    <a:gd name="T48" fmla="*/ 0 w 19"/>
                    <a:gd name="T4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2">
                      <a:moveTo>
                        <a:pt x="0" y="22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3" y="32"/>
                        <a:pt x="6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7" y="32"/>
                        <a:pt x="19" y="30"/>
                        <a:pt x="19" y="27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3"/>
                        <a:pt x="17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22"/>
                        <a:pt x="7" y="22"/>
                        <a:pt x="7" y="22"/>
                      </a:cubicBez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: Shape 272"/>
                <p:cNvSpPr>
                  <a:spLocks/>
                </p:cNvSpPr>
                <p:nvPr/>
              </p:nvSpPr>
              <p:spPr bwMode="auto">
                <a:xfrm>
                  <a:off x="3615860" y="1917068"/>
                  <a:ext cx="132345" cy="83328"/>
                </a:xfrm>
                <a:custGeom>
                  <a:avLst/>
                  <a:gdLst>
                    <a:gd name="T0" fmla="*/ 0 w 30"/>
                    <a:gd name="T1" fmla="*/ 0 h 19"/>
                    <a:gd name="T2" fmla="*/ 10 w 30"/>
                    <a:gd name="T3" fmla="*/ 9 h 19"/>
                    <a:gd name="T4" fmla="*/ 13 w 30"/>
                    <a:gd name="T5" fmla="*/ 9 h 19"/>
                    <a:gd name="T6" fmla="*/ 13 w 30"/>
                    <a:gd name="T7" fmla="*/ 15 h 19"/>
                    <a:gd name="T8" fmla="*/ 9 w 30"/>
                    <a:gd name="T9" fmla="*/ 15 h 19"/>
                    <a:gd name="T10" fmla="*/ 9 w 30"/>
                    <a:gd name="T11" fmla="*/ 19 h 19"/>
                    <a:gd name="T12" fmla="*/ 21 w 30"/>
                    <a:gd name="T13" fmla="*/ 19 h 19"/>
                    <a:gd name="T14" fmla="*/ 21 w 30"/>
                    <a:gd name="T15" fmla="*/ 15 h 19"/>
                    <a:gd name="T16" fmla="*/ 17 w 30"/>
                    <a:gd name="T17" fmla="*/ 15 h 19"/>
                    <a:gd name="T18" fmla="*/ 17 w 30"/>
                    <a:gd name="T19" fmla="*/ 9 h 19"/>
                    <a:gd name="T20" fmla="*/ 20 w 30"/>
                    <a:gd name="T21" fmla="*/ 9 h 19"/>
                    <a:gd name="T22" fmla="*/ 30 w 30"/>
                    <a:gd name="T23" fmla="*/ 0 h 19"/>
                    <a:gd name="T24" fmla="*/ 26 w 30"/>
                    <a:gd name="T25" fmla="*/ 0 h 19"/>
                    <a:gd name="T26" fmla="*/ 20 w 30"/>
                    <a:gd name="T27" fmla="*/ 5 h 19"/>
                    <a:gd name="T28" fmla="*/ 10 w 30"/>
                    <a:gd name="T29" fmla="*/ 5 h 19"/>
                    <a:gd name="T30" fmla="*/ 4 w 30"/>
                    <a:gd name="T31" fmla="*/ 0 h 19"/>
                    <a:gd name="T32" fmla="*/ 0 w 30"/>
                    <a:gd name="T3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" h="19">
                      <a:moveTo>
                        <a:pt x="0" y="0"/>
                      </a:moveTo>
                      <a:cubicBezTo>
                        <a:pt x="1" y="5"/>
                        <a:pt x="5" y="9"/>
                        <a:pt x="10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5" y="9"/>
                        <a:pt x="29" y="5"/>
                        <a:pt x="30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5" y="2"/>
                        <a:pt x="23" y="5"/>
                        <a:pt x="2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5"/>
                        <a:pt x="4" y="2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: Shape 273"/>
                <p:cNvSpPr>
                  <a:spLocks/>
                </p:cNvSpPr>
                <p:nvPr/>
              </p:nvSpPr>
              <p:spPr bwMode="auto">
                <a:xfrm>
                  <a:off x="5369426" y="2200138"/>
                  <a:ext cx="269591" cy="136021"/>
                </a:xfrm>
                <a:custGeom>
                  <a:avLst/>
                  <a:gdLst>
                    <a:gd name="T0" fmla="*/ 53 w 61"/>
                    <a:gd name="T1" fmla="*/ 22 h 31"/>
                    <a:gd name="T2" fmla="*/ 61 w 61"/>
                    <a:gd name="T3" fmla="*/ 11 h 31"/>
                    <a:gd name="T4" fmla="*/ 53 w 61"/>
                    <a:gd name="T5" fmla="*/ 1 h 31"/>
                    <a:gd name="T6" fmla="*/ 53 w 61"/>
                    <a:gd name="T7" fmla="*/ 5 h 31"/>
                    <a:gd name="T8" fmla="*/ 57 w 61"/>
                    <a:gd name="T9" fmla="*/ 11 h 31"/>
                    <a:gd name="T10" fmla="*/ 53 w 61"/>
                    <a:gd name="T11" fmla="*/ 17 h 31"/>
                    <a:gd name="T12" fmla="*/ 53 w 61"/>
                    <a:gd name="T13" fmla="*/ 22 h 31"/>
                    <a:gd name="T14" fmla="*/ 26 w 61"/>
                    <a:gd name="T15" fmla="*/ 31 h 31"/>
                    <a:gd name="T16" fmla="*/ 46 w 61"/>
                    <a:gd name="T17" fmla="*/ 21 h 31"/>
                    <a:gd name="T18" fmla="*/ 51 w 61"/>
                    <a:gd name="T19" fmla="*/ 22 h 31"/>
                    <a:gd name="T20" fmla="*/ 53 w 61"/>
                    <a:gd name="T21" fmla="*/ 22 h 31"/>
                    <a:gd name="T22" fmla="*/ 53 w 61"/>
                    <a:gd name="T23" fmla="*/ 17 h 31"/>
                    <a:gd name="T24" fmla="*/ 51 w 61"/>
                    <a:gd name="T25" fmla="*/ 17 h 31"/>
                    <a:gd name="T26" fmla="*/ 49 w 61"/>
                    <a:gd name="T27" fmla="*/ 17 h 31"/>
                    <a:gd name="T28" fmla="*/ 52 w 61"/>
                    <a:gd name="T29" fmla="*/ 5 h 31"/>
                    <a:gd name="T30" fmla="*/ 52 w 61"/>
                    <a:gd name="T31" fmla="*/ 5 h 31"/>
                    <a:gd name="T32" fmla="*/ 52 w 61"/>
                    <a:gd name="T33" fmla="*/ 5 h 31"/>
                    <a:gd name="T34" fmla="*/ 53 w 61"/>
                    <a:gd name="T35" fmla="*/ 5 h 31"/>
                    <a:gd name="T36" fmla="*/ 53 w 61"/>
                    <a:gd name="T37" fmla="*/ 1 h 31"/>
                    <a:gd name="T38" fmla="*/ 51 w 61"/>
                    <a:gd name="T39" fmla="*/ 0 h 31"/>
                    <a:gd name="T40" fmla="*/ 51 w 61"/>
                    <a:gd name="T41" fmla="*/ 0 h 31"/>
                    <a:gd name="T42" fmla="*/ 1 w 61"/>
                    <a:gd name="T43" fmla="*/ 0 h 31"/>
                    <a:gd name="T44" fmla="*/ 0 w 61"/>
                    <a:gd name="T45" fmla="*/ 5 h 31"/>
                    <a:gd name="T46" fmla="*/ 26 w 61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1" h="31">
                      <a:moveTo>
                        <a:pt x="53" y="22"/>
                      </a:moveTo>
                      <a:cubicBezTo>
                        <a:pt x="58" y="21"/>
                        <a:pt x="61" y="16"/>
                        <a:pt x="61" y="11"/>
                      </a:cubicBezTo>
                      <a:cubicBezTo>
                        <a:pt x="61" y="6"/>
                        <a:pt x="58" y="1"/>
                        <a:pt x="53" y="1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5" y="6"/>
                        <a:pt x="57" y="8"/>
                        <a:pt x="57" y="11"/>
                      </a:cubicBezTo>
                      <a:cubicBezTo>
                        <a:pt x="57" y="14"/>
                        <a:pt x="55" y="16"/>
                        <a:pt x="53" y="17"/>
                      </a:cubicBezTo>
                      <a:lnTo>
                        <a:pt x="53" y="22"/>
                      </a:lnTo>
                      <a:close/>
                      <a:moveTo>
                        <a:pt x="26" y="31"/>
                      </a:moveTo>
                      <a:cubicBezTo>
                        <a:pt x="34" y="31"/>
                        <a:pt x="41" y="27"/>
                        <a:pt x="46" y="21"/>
                      </a:cubicBezTo>
                      <a:cubicBezTo>
                        <a:pt x="47" y="22"/>
                        <a:pt x="49" y="22"/>
                        <a:pt x="51" y="22"/>
                      </a:cubicBezTo>
                      <a:cubicBezTo>
                        <a:pt x="51" y="22"/>
                        <a:pt x="52" y="22"/>
                        <a:pt x="53" y="22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1" y="17"/>
                        <a:pt x="51" y="17"/>
                      </a:cubicBezTo>
                      <a:cubicBezTo>
                        <a:pt x="50" y="17"/>
                        <a:pt x="49" y="17"/>
                        <a:pt x="49" y="17"/>
                      </a:cubicBezTo>
                      <a:cubicBezTo>
                        <a:pt x="51" y="13"/>
                        <a:pt x="52" y="9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3" y="5"/>
                      </a:cubicBezTo>
                      <a:cubicBezTo>
                        <a:pt x="53" y="1"/>
                        <a:pt x="53" y="1"/>
                        <a:pt x="53" y="1"/>
                      </a:cubicBezTo>
                      <a:cubicBezTo>
                        <a:pt x="52" y="0"/>
                        <a:pt x="52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Rectangle 274"/>
                <p:cNvSpPr>
                  <a:spLocks/>
                </p:cNvSpPr>
                <p:nvPr/>
              </p:nvSpPr>
              <p:spPr bwMode="auto">
                <a:xfrm>
                  <a:off x="5369426" y="2345962"/>
                  <a:ext cx="247533" cy="22057"/>
                </a:xfrm>
                <a:prstGeom prst="rect">
                  <a:avLst/>
                </a:pr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: Shape 275"/>
                <p:cNvSpPr>
                  <a:spLocks/>
                </p:cNvSpPr>
                <p:nvPr/>
              </p:nvSpPr>
              <p:spPr bwMode="auto">
                <a:xfrm>
                  <a:off x="5427020" y="2080048"/>
                  <a:ext cx="44115" cy="115189"/>
                </a:xfrm>
                <a:custGeom>
                  <a:avLst/>
                  <a:gdLst>
                    <a:gd name="T0" fmla="*/ 3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6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3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3" y="19"/>
                      </a:moveTo>
                      <a:cubicBezTo>
                        <a:pt x="0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7" y="12"/>
                        <a:pt x="7" y="11"/>
                      </a:cubicBezTo>
                      <a:cubicBezTo>
                        <a:pt x="6" y="10"/>
                        <a:pt x="5" y="7"/>
                        <a:pt x="6" y="7"/>
                      </a:cubicBezTo>
                      <a:cubicBezTo>
                        <a:pt x="9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1" y="12"/>
                        <a:pt x="6" y="19"/>
                        <a:pt x="3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: Shape 276"/>
                <p:cNvSpPr>
                  <a:spLocks/>
                </p:cNvSpPr>
                <p:nvPr/>
              </p:nvSpPr>
              <p:spPr bwMode="auto">
                <a:xfrm>
                  <a:off x="5488291" y="2080048"/>
                  <a:ext cx="44115" cy="115189"/>
                </a:xfrm>
                <a:custGeom>
                  <a:avLst/>
                  <a:gdLst>
                    <a:gd name="T0" fmla="*/ 4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7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4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4" y="19"/>
                      </a:moveTo>
                      <a:cubicBezTo>
                        <a:pt x="1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8" y="12"/>
                        <a:pt x="7" y="11"/>
                      </a:cubicBezTo>
                      <a:cubicBezTo>
                        <a:pt x="6" y="10"/>
                        <a:pt x="5" y="7"/>
                        <a:pt x="7" y="7"/>
                      </a:cubicBezTo>
                      <a:cubicBezTo>
                        <a:pt x="10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2" y="12"/>
                        <a:pt x="6" y="19"/>
                        <a:pt x="4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: Shape 277"/>
                <p:cNvSpPr>
                  <a:spLocks/>
                </p:cNvSpPr>
                <p:nvPr/>
              </p:nvSpPr>
              <p:spPr bwMode="auto">
                <a:xfrm>
                  <a:off x="4794707" y="1638899"/>
                  <a:ext cx="220574" cy="220574"/>
                </a:xfrm>
                <a:custGeom>
                  <a:avLst/>
                  <a:gdLst>
                    <a:gd name="T0" fmla="*/ 25 w 50"/>
                    <a:gd name="T1" fmla="*/ 47 h 50"/>
                    <a:gd name="T2" fmla="*/ 29 w 50"/>
                    <a:gd name="T3" fmla="*/ 46 h 50"/>
                    <a:gd name="T4" fmla="*/ 30 w 50"/>
                    <a:gd name="T5" fmla="*/ 50 h 50"/>
                    <a:gd name="T6" fmla="*/ 39 w 50"/>
                    <a:gd name="T7" fmla="*/ 46 h 50"/>
                    <a:gd name="T8" fmla="*/ 38 w 50"/>
                    <a:gd name="T9" fmla="*/ 43 h 50"/>
                    <a:gd name="T10" fmla="*/ 43 w 50"/>
                    <a:gd name="T11" fmla="*/ 37 h 50"/>
                    <a:gd name="T12" fmla="*/ 46 w 50"/>
                    <a:gd name="T13" fmla="*/ 39 h 50"/>
                    <a:gd name="T14" fmla="*/ 50 w 50"/>
                    <a:gd name="T15" fmla="*/ 30 h 50"/>
                    <a:gd name="T16" fmla="*/ 46 w 50"/>
                    <a:gd name="T17" fmla="*/ 29 h 50"/>
                    <a:gd name="T18" fmla="*/ 46 w 50"/>
                    <a:gd name="T19" fmla="*/ 21 h 50"/>
                    <a:gd name="T20" fmla="*/ 50 w 50"/>
                    <a:gd name="T21" fmla="*/ 20 h 50"/>
                    <a:gd name="T22" fmla="*/ 46 w 50"/>
                    <a:gd name="T23" fmla="*/ 11 h 50"/>
                    <a:gd name="T24" fmla="*/ 43 w 50"/>
                    <a:gd name="T25" fmla="*/ 12 h 50"/>
                    <a:gd name="T26" fmla="*/ 37 w 50"/>
                    <a:gd name="T27" fmla="*/ 7 h 50"/>
                    <a:gd name="T28" fmla="*/ 39 w 50"/>
                    <a:gd name="T29" fmla="*/ 4 h 50"/>
                    <a:gd name="T30" fmla="*/ 30 w 50"/>
                    <a:gd name="T31" fmla="*/ 0 h 50"/>
                    <a:gd name="T32" fmla="*/ 29 w 50"/>
                    <a:gd name="T33" fmla="*/ 4 h 50"/>
                    <a:gd name="T34" fmla="*/ 25 w 50"/>
                    <a:gd name="T35" fmla="*/ 3 h 50"/>
                    <a:gd name="T36" fmla="*/ 25 w 50"/>
                    <a:gd name="T37" fmla="*/ 10 h 50"/>
                    <a:gd name="T38" fmla="*/ 38 w 50"/>
                    <a:gd name="T39" fmla="*/ 19 h 50"/>
                    <a:gd name="T40" fmla="*/ 31 w 50"/>
                    <a:gd name="T41" fmla="*/ 38 h 50"/>
                    <a:gd name="T42" fmla="*/ 25 w 50"/>
                    <a:gd name="T43" fmla="*/ 40 h 50"/>
                    <a:gd name="T44" fmla="*/ 25 w 50"/>
                    <a:gd name="T45" fmla="*/ 40 h 50"/>
                    <a:gd name="T46" fmla="*/ 25 w 50"/>
                    <a:gd name="T47" fmla="*/ 47 h 50"/>
                    <a:gd name="T48" fmla="*/ 4 w 50"/>
                    <a:gd name="T49" fmla="*/ 29 h 50"/>
                    <a:gd name="T50" fmla="*/ 0 w 50"/>
                    <a:gd name="T51" fmla="*/ 31 h 50"/>
                    <a:gd name="T52" fmla="*/ 4 w 50"/>
                    <a:gd name="T53" fmla="*/ 39 h 50"/>
                    <a:gd name="T54" fmla="*/ 7 w 50"/>
                    <a:gd name="T55" fmla="*/ 38 h 50"/>
                    <a:gd name="T56" fmla="*/ 13 w 50"/>
                    <a:gd name="T57" fmla="*/ 43 h 50"/>
                    <a:gd name="T58" fmla="*/ 11 w 50"/>
                    <a:gd name="T59" fmla="*/ 46 h 50"/>
                    <a:gd name="T60" fmla="*/ 20 w 50"/>
                    <a:gd name="T61" fmla="*/ 50 h 50"/>
                    <a:gd name="T62" fmla="*/ 21 w 50"/>
                    <a:gd name="T63" fmla="*/ 46 h 50"/>
                    <a:gd name="T64" fmla="*/ 25 w 50"/>
                    <a:gd name="T65" fmla="*/ 47 h 50"/>
                    <a:gd name="T66" fmla="*/ 25 w 50"/>
                    <a:gd name="T67" fmla="*/ 40 h 50"/>
                    <a:gd name="T68" fmla="*/ 12 w 50"/>
                    <a:gd name="T69" fmla="*/ 31 h 50"/>
                    <a:gd name="T70" fmla="*/ 19 w 50"/>
                    <a:gd name="T71" fmla="*/ 12 h 50"/>
                    <a:gd name="T72" fmla="*/ 19 w 50"/>
                    <a:gd name="T73" fmla="*/ 12 h 50"/>
                    <a:gd name="T74" fmla="*/ 25 w 50"/>
                    <a:gd name="T75" fmla="*/ 10 h 50"/>
                    <a:gd name="T76" fmla="*/ 25 w 50"/>
                    <a:gd name="T77" fmla="*/ 10 h 50"/>
                    <a:gd name="T78" fmla="*/ 25 w 50"/>
                    <a:gd name="T79" fmla="*/ 3 h 50"/>
                    <a:gd name="T80" fmla="*/ 21 w 50"/>
                    <a:gd name="T81" fmla="*/ 4 h 50"/>
                    <a:gd name="T82" fmla="*/ 19 w 50"/>
                    <a:gd name="T83" fmla="*/ 0 h 50"/>
                    <a:gd name="T84" fmla="*/ 11 w 50"/>
                    <a:gd name="T85" fmla="*/ 4 h 50"/>
                    <a:gd name="T86" fmla="*/ 12 w 50"/>
                    <a:gd name="T87" fmla="*/ 7 h 50"/>
                    <a:gd name="T88" fmla="*/ 7 w 50"/>
                    <a:gd name="T89" fmla="*/ 13 h 50"/>
                    <a:gd name="T90" fmla="*/ 4 w 50"/>
                    <a:gd name="T91" fmla="*/ 11 h 50"/>
                    <a:gd name="T92" fmla="*/ 0 w 50"/>
                    <a:gd name="T93" fmla="*/ 20 h 50"/>
                    <a:gd name="T94" fmla="*/ 4 w 50"/>
                    <a:gd name="T95" fmla="*/ 21 h 50"/>
                    <a:gd name="T96" fmla="*/ 4 w 50"/>
                    <a:gd name="T97" fmla="*/ 2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0" h="50">
                      <a:moveTo>
                        <a:pt x="25" y="47"/>
                      </a:moveTo>
                      <a:cubicBezTo>
                        <a:pt x="26" y="47"/>
                        <a:pt x="28" y="47"/>
                        <a:pt x="29" y="46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0" y="41"/>
                        <a:pt x="41" y="39"/>
                        <a:pt x="43" y="37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50" y="30"/>
                        <a:pt x="50" y="30"/>
                        <a:pt x="50" y="30"/>
                      </a:cubicBezTo>
                      <a:cubicBezTo>
                        <a:pt x="46" y="29"/>
                        <a:pt x="46" y="29"/>
                        <a:pt x="46" y="29"/>
                      </a:cubicBezTo>
                      <a:cubicBezTo>
                        <a:pt x="47" y="26"/>
                        <a:pt x="47" y="24"/>
                        <a:pt x="46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46" y="11"/>
                        <a:pt x="46" y="11"/>
                        <a:pt x="46" y="11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1" y="10"/>
                        <a:pt x="39" y="9"/>
                        <a:pt x="37" y="7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7" y="3"/>
                        <a:pt x="26" y="3"/>
                        <a:pt x="25" y="3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31" y="10"/>
                        <a:pt x="36" y="14"/>
                        <a:pt x="38" y="19"/>
                      </a:cubicBezTo>
                      <a:cubicBezTo>
                        <a:pt x="42" y="27"/>
                        <a:pt x="38" y="35"/>
                        <a:pt x="31" y="38"/>
                      </a:cubicBezTo>
                      <a:cubicBezTo>
                        <a:pt x="29" y="39"/>
                        <a:pt x="27" y="40"/>
                        <a:pt x="25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lnTo>
                        <a:pt x="25" y="47"/>
                      </a:lnTo>
                      <a:close/>
                      <a:moveTo>
                        <a:pt x="4" y="29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9" y="40"/>
                        <a:pt x="11" y="42"/>
                        <a:pt x="13" y="43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3" y="47"/>
                        <a:pt x="24" y="47"/>
                        <a:pt x="25" y="47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9" y="40"/>
                        <a:pt x="14" y="36"/>
                        <a:pt x="12" y="31"/>
                      </a:cubicBezTo>
                      <a:cubicBezTo>
                        <a:pt x="8" y="23"/>
                        <a:pt x="12" y="15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1" y="11"/>
                        <a:pt x="23" y="10"/>
                        <a:pt x="25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4" y="3"/>
                        <a:pt x="22" y="3"/>
                        <a:pt x="21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0" y="9"/>
                        <a:pt x="8" y="11"/>
                        <a:pt x="7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3" y="24"/>
                        <a:pt x="3" y="27"/>
                        <a:pt x="4" y="2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: Shape 278"/>
                <p:cNvSpPr>
                  <a:spLocks/>
                </p:cNvSpPr>
                <p:nvPr/>
              </p:nvSpPr>
              <p:spPr bwMode="auto">
                <a:xfrm>
                  <a:off x="4163620" y="3246641"/>
                  <a:ext cx="225476" cy="229152"/>
                </a:xfrm>
                <a:custGeom>
                  <a:avLst/>
                  <a:gdLst>
                    <a:gd name="T0" fmla="*/ 38 w 51"/>
                    <a:gd name="T1" fmla="*/ 52 h 52"/>
                    <a:gd name="T2" fmla="*/ 35 w 51"/>
                    <a:gd name="T3" fmla="*/ 52 h 52"/>
                    <a:gd name="T4" fmla="*/ 34 w 51"/>
                    <a:gd name="T5" fmla="*/ 51 h 52"/>
                    <a:gd name="T6" fmla="*/ 30 w 51"/>
                    <a:gd name="T7" fmla="*/ 49 h 52"/>
                    <a:gd name="T8" fmla="*/ 12 w 51"/>
                    <a:gd name="T9" fmla="*/ 49 h 52"/>
                    <a:gd name="T10" fmla="*/ 8 w 51"/>
                    <a:gd name="T11" fmla="*/ 47 h 52"/>
                    <a:gd name="T12" fmla="*/ 1 w 51"/>
                    <a:gd name="T13" fmla="*/ 25 h 52"/>
                    <a:gd name="T14" fmla="*/ 4 w 51"/>
                    <a:gd name="T15" fmla="*/ 20 h 52"/>
                    <a:gd name="T16" fmla="*/ 20 w 51"/>
                    <a:gd name="T17" fmla="*/ 20 h 52"/>
                    <a:gd name="T18" fmla="*/ 19 w 51"/>
                    <a:gd name="T19" fmla="*/ 15 h 52"/>
                    <a:gd name="T20" fmla="*/ 16 w 51"/>
                    <a:gd name="T21" fmla="*/ 7 h 52"/>
                    <a:gd name="T22" fmla="*/ 18 w 51"/>
                    <a:gd name="T23" fmla="*/ 3 h 52"/>
                    <a:gd name="T24" fmla="*/ 24 w 51"/>
                    <a:gd name="T25" fmla="*/ 3 h 52"/>
                    <a:gd name="T26" fmla="*/ 28 w 51"/>
                    <a:gd name="T27" fmla="*/ 13 h 52"/>
                    <a:gd name="T28" fmla="*/ 38 w 51"/>
                    <a:gd name="T29" fmla="*/ 25 h 52"/>
                    <a:gd name="T30" fmla="*/ 40 w 51"/>
                    <a:gd name="T31" fmla="*/ 27 h 52"/>
                    <a:gd name="T32" fmla="*/ 50 w 51"/>
                    <a:gd name="T33" fmla="*/ 37 h 52"/>
                    <a:gd name="T34" fmla="*/ 50 w 51"/>
                    <a:gd name="T35" fmla="*/ 40 h 52"/>
                    <a:gd name="T36" fmla="*/ 38 w 51"/>
                    <a:gd name="T3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52">
                      <a:moveTo>
                        <a:pt x="38" y="52"/>
                      </a:moveTo>
                      <a:cubicBezTo>
                        <a:pt x="37" y="52"/>
                        <a:pt x="36" y="52"/>
                        <a:pt x="35" y="52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3" y="50"/>
                        <a:pt x="31" y="49"/>
                        <a:pt x="30" y="49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0" y="49"/>
                        <a:pt x="9" y="48"/>
                        <a:pt x="8" y="47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2"/>
                        <a:pt x="1" y="20"/>
                        <a:pt x="4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8"/>
                        <a:pt x="20" y="16"/>
                        <a:pt x="19" y="15"/>
                      </a:cubicBezTo>
                      <a:cubicBezTo>
                        <a:pt x="18" y="14"/>
                        <a:pt x="16" y="11"/>
                        <a:pt x="16" y="7"/>
                      </a:cubicBezTo>
                      <a:cubicBezTo>
                        <a:pt x="16" y="6"/>
                        <a:pt x="17" y="4"/>
                        <a:pt x="18" y="3"/>
                      </a:cubicBezTo>
                      <a:cubicBezTo>
                        <a:pt x="20" y="0"/>
                        <a:pt x="24" y="0"/>
                        <a:pt x="24" y="3"/>
                      </a:cubicBezTo>
                      <a:cubicBezTo>
                        <a:pt x="24" y="6"/>
                        <a:pt x="22" y="10"/>
                        <a:pt x="28" y="13"/>
                      </a:cubicBezTo>
                      <a:cubicBezTo>
                        <a:pt x="34" y="17"/>
                        <a:pt x="38" y="25"/>
                        <a:pt x="38" y="25"/>
                      </a:cubicBezTo>
                      <a:cubicBezTo>
                        <a:pt x="38" y="25"/>
                        <a:pt x="39" y="26"/>
                        <a:pt x="40" y="27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51" y="38"/>
                        <a:pt x="51" y="39"/>
                        <a:pt x="50" y="40"/>
                      </a:cubicBezTo>
                      <a:lnTo>
                        <a:pt x="38" y="5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: Shape 279"/>
                <p:cNvSpPr>
                  <a:spLocks/>
                </p:cNvSpPr>
                <p:nvPr/>
              </p:nvSpPr>
              <p:spPr bwMode="auto">
                <a:xfrm>
                  <a:off x="4335177" y="3428002"/>
                  <a:ext cx="71074" cy="69849"/>
                </a:xfrm>
                <a:custGeom>
                  <a:avLst/>
                  <a:gdLst>
                    <a:gd name="T0" fmla="*/ 47 w 58"/>
                    <a:gd name="T1" fmla="*/ 0 h 57"/>
                    <a:gd name="T2" fmla="*/ 0 w 58"/>
                    <a:gd name="T3" fmla="*/ 46 h 57"/>
                    <a:gd name="T4" fmla="*/ 11 w 58"/>
                    <a:gd name="T5" fmla="*/ 57 h 57"/>
                    <a:gd name="T6" fmla="*/ 58 w 58"/>
                    <a:gd name="T7" fmla="*/ 10 h 57"/>
                    <a:gd name="T8" fmla="*/ 47 w 58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11" y="57"/>
                      </a:lnTo>
                      <a:lnTo>
                        <a:pt x="58" y="1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Oval 280"/>
                <p:cNvSpPr>
                  <a:spLocks/>
                </p:cNvSpPr>
                <p:nvPr/>
              </p:nvSpPr>
              <p:spPr bwMode="auto">
                <a:xfrm>
                  <a:off x="6017669" y="2646188"/>
                  <a:ext cx="35537" cy="34312"/>
                </a:xfrm>
                <a:prstGeom prst="ellipse">
                  <a:avLst/>
                </a:pr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: Shape 281"/>
                <p:cNvSpPr>
                  <a:spLocks/>
                </p:cNvSpPr>
                <p:nvPr/>
              </p:nvSpPr>
              <p:spPr bwMode="auto">
                <a:xfrm>
                  <a:off x="3634242" y="1364407"/>
                  <a:ext cx="74750" cy="75976"/>
                </a:xfrm>
                <a:custGeom>
                  <a:avLst/>
                  <a:gdLst>
                    <a:gd name="T0" fmla="*/ 9 w 17"/>
                    <a:gd name="T1" fmla="*/ 17 h 17"/>
                    <a:gd name="T2" fmla="*/ 17 w 17"/>
                    <a:gd name="T3" fmla="*/ 9 h 17"/>
                    <a:gd name="T4" fmla="*/ 9 w 17"/>
                    <a:gd name="T5" fmla="*/ 0 h 17"/>
                    <a:gd name="T6" fmla="*/ 9 w 17"/>
                    <a:gd name="T7" fmla="*/ 3 h 17"/>
                    <a:gd name="T8" fmla="*/ 14 w 17"/>
                    <a:gd name="T9" fmla="*/ 9 h 17"/>
                    <a:gd name="T10" fmla="*/ 9 w 17"/>
                    <a:gd name="T11" fmla="*/ 14 h 17"/>
                    <a:gd name="T12" fmla="*/ 9 w 17"/>
                    <a:gd name="T13" fmla="*/ 17 h 17"/>
                    <a:gd name="T14" fmla="*/ 9 w 17"/>
                    <a:gd name="T15" fmla="*/ 0 h 17"/>
                    <a:gd name="T16" fmla="*/ 0 w 17"/>
                    <a:gd name="T17" fmla="*/ 9 h 17"/>
                    <a:gd name="T18" fmla="*/ 9 w 17"/>
                    <a:gd name="T19" fmla="*/ 17 h 17"/>
                    <a:gd name="T20" fmla="*/ 9 w 17"/>
                    <a:gd name="T21" fmla="*/ 17 h 17"/>
                    <a:gd name="T22" fmla="*/ 9 w 17"/>
                    <a:gd name="T23" fmla="*/ 14 h 17"/>
                    <a:gd name="T24" fmla="*/ 9 w 17"/>
                    <a:gd name="T25" fmla="*/ 14 h 17"/>
                    <a:gd name="T26" fmla="*/ 9 w 17"/>
                    <a:gd name="T27" fmla="*/ 14 h 17"/>
                    <a:gd name="T28" fmla="*/ 3 w 17"/>
                    <a:gd name="T29" fmla="*/ 9 h 17"/>
                    <a:gd name="T30" fmla="*/ 9 w 17"/>
                    <a:gd name="T31" fmla="*/ 3 h 17"/>
                    <a:gd name="T32" fmla="*/ 9 w 17"/>
                    <a:gd name="T33" fmla="*/ 3 h 17"/>
                    <a:gd name="T34" fmla="*/ 9 w 17"/>
                    <a:gd name="T3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7">
                      <a:moveTo>
                        <a:pt x="9" y="17"/>
                      </a:moveTo>
                      <a:cubicBezTo>
                        <a:pt x="13" y="17"/>
                        <a:pt x="17" y="13"/>
                        <a:pt x="17" y="9"/>
                      </a:cubicBezTo>
                      <a:cubicBezTo>
                        <a:pt x="17" y="4"/>
                        <a:pt x="13" y="0"/>
                        <a:pt x="9" y="0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12" y="3"/>
                        <a:pt x="14" y="5"/>
                        <a:pt x="14" y="9"/>
                      </a:cubicBezTo>
                      <a:cubicBezTo>
                        <a:pt x="14" y="12"/>
                        <a:pt x="12" y="14"/>
                        <a:pt x="9" y="14"/>
                      </a:cubicBezTo>
                      <a:lnTo>
                        <a:pt x="9" y="17"/>
                      </a:lnTo>
                      <a:close/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5" y="14"/>
                        <a:pt x="3" y="12"/>
                        <a:pt x="3" y="9"/>
                      </a:cubicBezTo>
                      <a:cubicBezTo>
                        <a:pt x="3" y="5"/>
                        <a:pt x="5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Freeform: Shape 282"/>
                <p:cNvSpPr>
                  <a:spLocks/>
                </p:cNvSpPr>
                <p:nvPr/>
              </p:nvSpPr>
              <p:spPr bwMode="auto">
                <a:xfrm>
                  <a:off x="3588901" y="3533387"/>
                  <a:ext cx="18381" cy="44115"/>
                </a:xfrm>
                <a:custGeom>
                  <a:avLst/>
                  <a:gdLst>
                    <a:gd name="T0" fmla="*/ 1 w 4"/>
                    <a:gd name="T1" fmla="*/ 8 h 10"/>
                    <a:gd name="T2" fmla="*/ 4 w 4"/>
                    <a:gd name="T3" fmla="*/ 3 h 10"/>
                    <a:gd name="T4" fmla="*/ 1 w 4"/>
                    <a:gd name="T5" fmla="*/ 0 h 10"/>
                    <a:gd name="T6" fmla="*/ 1 w 4"/>
                    <a:gd name="T7" fmla="*/ 8 h 10"/>
                    <a:gd name="T8" fmla="*/ 1 w 4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0">
                      <a:moveTo>
                        <a:pt x="1" y="8"/>
                      </a:moveTo>
                      <a:cubicBezTo>
                        <a:pt x="2" y="6"/>
                        <a:pt x="3" y="5"/>
                        <a:pt x="4" y="3"/>
                      </a:cubicBezTo>
                      <a:cubicBezTo>
                        <a:pt x="3" y="2"/>
                        <a:pt x="2" y="1"/>
                        <a:pt x="1" y="0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10"/>
                        <a:pt x="0" y="10"/>
                        <a:pt x="1" y="8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1" name="Group 57"/>
              <p:cNvGrpSpPr/>
              <p:nvPr/>
            </p:nvGrpSpPr>
            <p:grpSpPr>
              <a:xfrm>
                <a:off x="6230840" y="1044862"/>
                <a:ext cx="5334632" cy="5300318"/>
                <a:chOff x="2569358" y="623032"/>
                <a:chExt cx="4000972" cy="3975239"/>
              </a:xfrm>
            </p:grpSpPr>
            <p:sp>
              <p:nvSpPr>
                <p:cNvPr id="103" name="Freeform: Shape 130"/>
                <p:cNvSpPr>
                  <a:spLocks/>
                </p:cNvSpPr>
                <p:nvPr/>
              </p:nvSpPr>
              <p:spPr bwMode="auto">
                <a:xfrm>
                  <a:off x="6256624" y="2084949"/>
                  <a:ext cx="225476" cy="145824"/>
                </a:xfrm>
                <a:custGeom>
                  <a:avLst/>
                  <a:gdLst>
                    <a:gd name="T0" fmla="*/ 0 w 51"/>
                    <a:gd name="T1" fmla="*/ 1 h 33"/>
                    <a:gd name="T2" fmla="*/ 17 w 51"/>
                    <a:gd name="T3" fmla="*/ 15 h 33"/>
                    <a:gd name="T4" fmla="*/ 22 w 51"/>
                    <a:gd name="T5" fmla="*/ 15 h 33"/>
                    <a:gd name="T6" fmla="*/ 22 w 51"/>
                    <a:gd name="T7" fmla="*/ 26 h 33"/>
                    <a:gd name="T8" fmla="*/ 16 w 51"/>
                    <a:gd name="T9" fmla="*/ 26 h 33"/>
                    <a:gd name="T10" fmla="*/ 16 w 51"/>
                    <a:gd name="T11" fmla="*/ 33 h 33"/>
                    <a:gd name="T12" fmla="*/ 36 w 51"/>
                    <a:gd name="T13" fmla="*/ 33 h 33"/>
                    <a:gd name="T14" fmla="*/ 36 w 51"/>
                    <a:gd name="T15" fmla="*/ 26 h 33"/>
                    <a:gd name="T16" fmla="*/ 29 w 51"/>
                    <a:gd name="T17" fmla="*/ 26 h 33"/>
                    <a:gd name="T18" fmla="*/ 29 w 51"/>
                    <a:gd name="T19" fmla="*/ 15 h 33"/>
                    <a:gd name="T20" fmla="*/ 35 w 51"/>
                    <a:gd name="T21" fmla="*/ 15 h 33"/>
                    <a:gd name="T22" fmla="*/ 51 w 51"/>
                    <a:gd name="T23" fmla="*/ 1 h 33"/>
                    <a:gd name="T24" fmla="*/ 45 w 51"/>
                    <a:gd name="T25" fmla="*/ 0 h 33"/>
                    <a:gd name="T26" fmla="*/ 35 w 51"/>
                    <a:gd name="T27" fmla="*/ 9 h 33"/>
                    <a:gd name="T28" fmla="*/ 17 w 51"/>
                    <a:gd name="T29" fmla="*/ 9 h 33"/>
                    <a:gd name="T30" fmla="*/ 7 w 51"/>
                    <a:gd name="T31" fmla="*/ 0 h 33"/>
                    <a:gd name="T32" fmla="*/ 0 w 51"/>
                    <a:gd name="T33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33">
                      <a:moveTo>
                        <a:pt x="0" y="1"/>
                      </a:moveTo>
                      <a:cubicBezTo>
                        <a:pt x="2" y="9"/>
                        <a:pt x="9" y="15"/>
                        <a:pt x="17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26"/>
                        <a:pt x="36" y="26"/>
                        <a:pt x="36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43" y="15"/>
                        <a:pt x="50" y="8"/>
                        <a:pt x="51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4"/>
                        <a:pt x="39" y="9"/>
                        <a:pt x="35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3" y="9"/>
                        <a:pt x="8" y="5"/>
                        <a:pt x="7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: Shape 131"/>
                <p:cNvSpPr>
                  <a:spLocks/>
                </p:cNvSpPr>
                <p:nvPr/>
              </p:nvSpPr>
              <p:spPr bwMode="auto">
                <a:xfrm>
                  <a:off x="6151239" y="1925646"/>
                  <a:ext cx="100484" cy="110287"/>
                </a:xfrm>
                <a:custGeom>
                  <a:avLst/>
                  <a:gdLst>
                    <a:gd name="T0" fmla="*/ 19 w 23"/>
                    <a:gd name="T1" fmla="*/ 17 h 25"/>
                    <a:gd name="T2" fmla="*/ 20 w 23"/>
                    <a:gd name="T3" fmla="*/ 16 h 25"/>
                    <a:gd name="T4" fmla="*/ 22 w 23"/>
                    <a:gd name="T5" fmla="*/ 16 h 25"/>
                    <a:gd name="T6" fmla="*/ 23 w 23"/>
                    <a:gd name="T7" fmla="*/ 13 h 25"/>
                    <a:gd name="T8" fmla="*/ 22 w 23"/>
                    <a:gd name="T9" fmla="*/ 7 h 25"/>
                    <a:gd name="T10" fmla="*/ 17 w 23"/>
                    <a:gd name="T11" fmla="*/ 12 h 25"/>
                    <a:gd name="T12" fmla="*/ 15 w 23"/>
                    <a:gd name="T13" fmla="*/ 14 h 25"/>
                    <a:gd name="T14" fmla="*/ 15 w 23"/>
                    <a:gd name="T15" fmla="*/ 12 h 25"/>
                    <a:gd name="T16" fmla="*/ 17 w 23"/>
                    <a:gd name="T17" fmla="*/ 8 h 25"/>
                    <a:gd name="T18" fmla="*/ 15 w 23"/>
                    <a:gd name="T19" fmla="*/ 5 h 25"/>
                    <a:gd name="T20" fmla="*/ 11 w 23"/>
                    <a:gd name="T21" fmla="*/ 0 h 25"/>
                    <a:gd name="T22" fmla="*/ 11 w 23"/>
                    <a:gd name="T23" fmla="*/ 0 h 25"/>
                    <a:gd name="T24" fmla="*/ 11 w 23"/>
                    <a:gd name="T25" fmla="*/ 0 h 25"/>
                    <a:gd name="T26" fmla="*/ 11 w 23"/>
                    <a:gd name="T27" fmla="*/ 0 h 25"/>
                    <a:gd name="T28" fmla="*/ 11 w 23"/>
                    <a:gd name="T29" fmla="*/ 0 h 25"/>
                    <a:gd name="T30" fmla="*/ 7 w 23"/>
                    <a:gd name="T31" fmla="*/ 5 h 25"/>
                    <a:gd name="T32" fmla="*/ 5 w 23"/>
                    <a:gd name="T33" fmla="*/ 8 h 25"/>
                    <a:gd name="T34" fmla="*/ 7 w 23"/>
                    <a:gd name="T35" fmla="*/ 12 h 25"/>
                    <a:gd name="T36" fmla="*/ 7 w 23"/>
                    <a:gd name="T37" fmla="*/ 14 h 25"/>
                    <a:gd name="T38" fmla="*/ 5 w 23"/>
                    <a:gd name="T39" fmla="*/ 12 h 25"/>
                    <a:gd name="T40" fmla="*/ 0 w 23"/>
                    <a:gd name="T41" fmla="*/ 7 h 25"/>
                    <a:gd name="T42" fmla="*/ 0 w 23"/>
                    <a:gd name="T43" fmla="*/ 13 h 25"/>
                    <a:gd name="T44" fmla="*/ 0 w 23"/>
                    <a:gd name="T45" fmla="*/ 16 h 25"/>
                    <a:gd name="T46" fmla="*/ 2 w 23"/>
                    <a:gd name="T47" fmla="*/ 16 h 25"/>
                    <a:gd name="T48" fmla="*/ 4 w 23"/>
                    <a:gd name="T49" fmla="*/ 17 h 25"/>
                    <a:gd name="T50" fmla="*/ 3 w 23"/>
                    <a:gd name="T51" fmla="*/ 18 h 25"/>
                    <a:gd name="T52" fmla="*/ 0 w 23"/>
                    <a:gd name="T53" fmla="*/ 17 h 25"/>
                    <a:gd name="T54" fmla="*/ 5 w 23"/>
                    <a:gd name="T55" fmla="*/ 24 h 25"/>
                    <a:gd name="T56" fmla="*/ 7 w 23"/>
                    <a:gd name="T57" fmla="*/ 24 h 25"/>
                    <a:gd name="T58" fmla="*/ 10 w 23"/>
                    <a:gd name="T59" fmla="*/ 22 h 25"/>
                    <a:gd name="T60" fmla="*/ 11 w 23"/>
                    <a:gd name="T61" fmla="*/ 22 h 25"/>
                    <a:gd name="T62" fmla="*/ 11 w 23"/>
                    <a:gd name="T63" fmla="*/ 21 h 25"/>
                    <a:gd name="T64" fmla="*/ 11 w 23"/>
                    <a:gd name="T65" fmla="*/ 11 h 25"/>
                    <a:gd name="T66" fmla="*/ 12 w 23"/>
                    <a:gd name="T67" fmla="*/ 21 h 25"/>
                    <a:gd name="T68" fmla="*/ 12 w 23"/>
                    <a:gd name="T69" fmla="*/ 22 h 25"/>
                    <a:gd name="T70" fmla="*/ 12 w 23"/>
                    <a:gd name="T71" fmla="*/ 22 h 25"/>
                    <a:gd name="T72" fmla="*/ 15 w 23"/>
                    <a:gd name="T73" fmla="*/ 24 h 25"/>
                    <a:gd name="T74" fmla="*/ 17 w 23"/>
                    <a:gd name="T75" fmla="*/ 24 h 25"/>
                    <a:gd name="T76" fmla="*/ 23 w 23"/>
                    <a:gd name="T77" fmla="*/ 17 h 25"/>
                    <a:gd name="T78" fmla="*/ 19 w 23"/>
                    <a:gd name="T79" fmla="*/ 18 h 25"/>
                    <a:gd name="T80" fmla="*/ 19 w 23"/>
                    <a:gd name="T81" fmla="*/ 17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3" h="25">
                      <a:moveTo>
                        <a:pt x="19" y="17"/>
                      </a:moveTo>
                      <a:cubicBezTo>
                        <a:pt x="19" y="17"/>
                        <a:pt x="20" y="17"/>
                        <a:pt x="20" y="16"/>
                      </a:cubicBezTo>
                      <a:cubicBezTo>
                        <a:pt x="21" y="16"/>
                        <a:pt x="22" y="16"/>
                        <a:pt x="22" y="16"/>
                      </a:cubicBezTo>
                      <a:cubicBezTo>
                        <a:pt x="23" y="15"/>
                        <a:pt x="23" y="14"/>
                        <a:pt x="23" y="13"/>
                      </a:cubicBezTo>
                      <a:cubicBezTo>
                        <a:pt x="22" y="11"/>
                        <a:pt x="22" y="9"/>
                        <a:pt x="22" y="7"/>
                      </a:cubicBezTo>
                      <a:cubicBezTo>
                        <a:pt x="20" y="9"/>
                        <a:pt x="17" y="9"/>
                        <a:pt x="17" y="12"/>
                      </a:cubicBezTo>
                      <a:cubicBezTo>
                        <a:pt x="17" y="12"/>
                        <a:pt x="16" y="14"/>
                        <a:pt x="15" y="14"/>
                      </a:cubicBezTo>
                      <a:cubicBezTo>
                        <a:pt x="14" y="13"/>
                        <a:pt x="15" y="12"/>
                        <a:pt x="15" y="12"/>
                      </a:cubicBezTo>
                      <a:cubicBezTo>
                        <a:pt x="16" y="11"/>
                        <a:pt x="17" y="10"/>
                        <a:pt x="17" y="8"/>
                      </a:cubicBezTo>
                      <a:cubicBezTo>
                        <a:pt x="17" y="7"/>
                        <a:pt x="16" y="6"/>
                        <a:pt x="15" y="5"/>
                      </a:cubicBezTo>
                      <a:cubicBezTo>
                        <a:pt x="14" y="3"/>
                        <a:pt x="12" y="2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2"/>
                        <a:pt x="8" y="3"/>
                        <a:pt x="7" y="5"/>
                      </a:cubicBezTo>
                      <a:cubicBezTo>
                        <a:pt x="6" y="6"/>
                        <a:pt x="5" y="7"/>
                        <a:pt x="5" y="8"/>
                      </a:cubicBezTo>
                      <a:cubicBezTo>
                        <a:pt x="5" y="10"/>
                        <a:pt x="6" y="11"/>
                        <a:pt x="7" y="12"/>
                      </a:cubicBezTo>
                      <a:cubicBezTo>
                        <a:pt x="7" y="12"/>
                        <a:pt x="8" y="13"/>
                        <a:pt x="7" y="14"/>
                      </a:cubicBezTo>
                      <a:cubicBezTo>
                        <a:pt x="6" y="14"/>
                        <a:pt x="6" y="12"/>
                        <a:pt x="5" y="12"/>
                      </a:cubicBezTo>
                      <a:cubicBezTo>
                        <a:pt x="5" y="9"/>
                        <a:pt x="2" y="9"/>
                        <a:pt x="0" y="7"/>
                      </a:cubicBezTo>
                      <a:cubicBezTo>
                        <a:pt x="0" y="9"/>
                        <a:pt x="0" y="11"/>
                        <a:pt x="0" y="13"/>
                      </a:cubicBez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7"/>
                        <a:pt x="3" y="17"/>
                        <a:pt x="4" y="17"/>
                      </a:cubicBezTo>
                      <a:cubicBezTo>
                        <a:pt x="4" y="18"/>
                        <a:pt x="4" y="18"/>
                        <a:pt x="3" y="18"/>
                      </a:cubicBezTo>
                      <a:cubicBezTo>
                        <a:pt x="2" y="18"/>
                        <a:pt x="1" y="17"/>
                        <a:pt x="0" y="17"/>
                      </a:cubicBezTo>
                      <a:cubicBezTo>
                        <a:pt x="0" y="20"/>
                        <a:pt x="2" y="23"/>
                        <a:pt x="5" y="24"/>
                      </a:cubicBezTo>
                      <a:cubicBezTo>
                        <a:pt x="6" y="25"/>
                        <a:pt x="6" y="25"/>
                        <a:pt x="7" y="24"/>
                      </a:cubicBezTo>
                      <a:cubicBezTo>
                        <a:pt x="8" y="23"/>
                        <a:pt x="9" y="23"/>
                        <a:pt x="10" y="22"/>
                      </a:cubicBezTo>
                      <a:cubicBezTo>
                        <a:pt x="10" y="22"/>
                        <a:pt x="10" y="23"/>
                        <a:pt x="11" y="22"/>
                      </a:cubicBezTo>
                      <a:cubicBezTo>
                        <a:pt x="11" y="22"/>
                        <a:pt x="11" y="21"/>
                        <a:pt x="11" y="21"/>
                      </a:cubicBezTo>
                      <a:cubicBezTo>
                        <a:pt x="11" y="17"/>
                        <a:pt x="11" y="15"/>
                        <a:pt x="11" y="11"/>
                      </a:cubicBezTo>
                      <a:cubicBezTo>
                        <a:pt x="11" y="15"/>
                        <a:pt x="12" y="17"/>
                        <a:pt x="12" y="21"/>
                      </a:cubicBezTo>
                      <a:cubicBezTo>
                        <a:pt x="12" y="21"/>
                        <a:pt x="12" y="22"/>
                        <a:pt x="12" y="22"/>
                      </a:cubicBezTo>
                      <a:cubicBezTo>
                        <a:pt x="12" y="23"/>
                        <a:pt x="12" y="22"/>
                        <a:pt x="12" y="22"/>
                      </a:cubicBezTo>
                      <a:cubicBezTo>
                        <a:pt x="13" y="23"/>
                        <a:pt x="14" y="23"/>
                        <a:pt x="15" y="24"/>
                      </a:cubicBezTo>
                      <a:cubicBezTo>
                        <a:pt x="16" y="25"/>
                        <a:pt x="16" y="25"/>
                        <a:pt x="17" y="24"/>
                      </a:cubicBezTo>
                      <a:cubicBezTo>
                        <a:pt x="20" y="23"/>
                        <a:pt x="22" y="20"/>
                        <a:pt x="23" y="17"/>
                      </a:cubicBezTo>
                      <a:cubicBezTo>
                        <a:pt x="21" y="17"/>
                        <a:pt x="20" y="18"/>
                        <a:pt x="19" y="18"/>
                      </a:cubicBezTo>
                      <a:cubicBezTo>
                        <a:pt x="18" y="18"/>
                        <a:pt x="18" y="18"/>
                        <a:pt x="19" y="17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105" name="Group 132"/>
                <p:cNvGrpSpPr/>
                <p:nvPr/>
              </p:nvGrpSpPr>
              <p:grpSpPr>
                <a:xfrm>
                  <a:off x="2569358" y="623032"/>
                  <a:ext cx="4000972" cy="3975239"/>
                  <a:chOff x="2569358" y="623032"/>
                  <a:chExt cx="4000972" cy="397523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6" name="Freeform: Shape 133"/>
                  <p:cNvSpPr>
                    <a:spLocks/>
                  </p:cNvSpPr>
                  <p:nvPr/>
                </p:nvSpPr>
                <p:spPr bwMode="auto">
                  <a:xfrm>
                    <a:off x="6256624" y="2680500"/>
                    <a:ext cx="300226" cy="301452"/>
                  </a:xfrm>
                  <a:custGeom>
                    <a:avLst/>
                    <a:gdLst>
                      <a:gd name="T0" fmla="*/ 67 w 68"/>
                      <a:gd name="T1" fmla="*/ 26 h 68"/>
                      <a:gd name="T2" fmla="*/ 53 w 68"/>
                      <a:gd name="T3" fmla="*/ 32 h 68"/>
                      <a:gd name="T4" fmla="*/ 48 w 68"/>
                      <a:gd name="T5" fmla="*/ 32 h 68"/>
                      <a:gd name="T6" fmla="*/ 45 w 68"/>
                      <a:gd name="T7" fmla="*/ 25 h 68"/>
                      <a:gd name="T8" fmla="*/ 49 w 68"/>
                      <a:gd name="T9" fmla="*/ 21 h 68"/>
                      <a:gd name="T10" fmla="*/ 63 w 68"/>
                      <a:gd name="T11" fmla="*/ 16 h 68"/>
                      <a:gd name="T12" fmla="*/ 56 w 68"/>
                      <a:gd name="T13" fmla="*/ 8 h 68"/>
                      <a:gd name="T14" fmla="*/ 48 w 68"/>
                      <a:gd name="T15" fmla="*/ 5 h 68"/>
                      <a:gd name="T16" fmla="*/ 46 w 68"/>
                      <a:gd name="T17" fmla="*/ 16 h 68"/>
                      <a:gd name="T18" fmla="*/ 40 w 68"/>
                      <a:gd name="T19" fmla="*/ 25 h 68"/>
                      <a:gd name="T20" fmla="*/ 40 w 68"/>
                      <a:gd name="T21" fmla="*/ 15 h 68"/>
                      <a:gd name="T22" fmla="*/ 36 w 68"/>
                      <a:gd name="T23" fmla="*/ 12 h 68"/>
                      <a:gd name="T24" fmla="*/ 36 w 68"/>
                      <a:gd name="T25" fmla="*/ 7 h 68"/>
                      <a:gd name="T26" fmla="*/ 32 w 68"/>
                      <a:gd name="T27" fmla="*/ 7 h 68"/>
                      <a:gd name="T28" fmla="*/ 32 w 68"/>
                      <a:gd name="T29" fmla="*/ 12 h 68"/>
                      <a:gd name="T30" fmla="*/ 27 w 68"/>
                      <a:gd name="T31" fmla="*/ 15 h 68"/>
                      <a:gd name="T32" fmla="*/ 28 w 68"/>
                      <a:gd name="T33" fmla="*/ 25 h 68"/>
                      <a:gd name="T34" fmla="*/ 21 w 68"/>
                      <a:gd name="T35" fmla="*/ 16 h 68"/>
                      <a:gd name="T36" fmla="*/ 20 w 68"/>
                      <a:gd name="T37" fmla="*/ 5 h 68"/>
                      <a:gd name="T38" fmla="*/ 11 w 68"/>
                      <a:gd name="T39" fmla="*/ 8 h 68"/>
                      <a:gd name="T40" fmla="*/ 5 w 68"/>
                      <a:gd name="T41" fmla="*/ 16 h 68"/>
                      <a:gd name="T42" fmla="*/ 19 w 68"/>
                      <a:gd name="T43" fmla="*/ 21 h 68"/>
                      <a:gd name="T44" fmla="*/ 22 w 68"/>
                      <a:gd name="T45" fmla="*/ 25 h 68"/>
                      <a:gd name="T46" fmla="*/ 20 w 68"/>
                      <a:gd name="T47" fmla="*/ 32 h 68"/>
                      <a:gd name="T48" fmla="*/ 14 w 68"/>
                      <a:gd name="T49" fmla="*/ 32 h 68"/>
                      <a:gd name="T50" fmla="*/ 1 w 68"/>
                      <a:gd name="T51" fmla="*/ 26 h 68"/>
                      <a:gd name="T52" fmla="*/ 0 w 68"/>
                      <a:gd name="T53" fmla="*/ 36 h 68"/>
                      <a:gd name="T54" fmla="*/ 3 w 68"/>
                      <a:gd name="T55" fmla="*/ 44 h 68"/>
                      <a:gd name="T56" fmla="*/ 12 w 68"/>
                      <a:gd name="T57" fmla="*/ 38 h 68"/>
                      <a:gd name="T58" fmla="*/ 23 w 68"/>
                      <a:gd name="T59" fmla="*/ 36 h 68"/>
                      <a:gd name="T60" fmla="*/ 16 w 68"/>
                      <a:gd name="T61" fmla="*/ 42 h 68"/>
                      <a:gd name="T62" fmla="*/ 17 w 68"/>
                      <a:gd name="T63" fmla="*/ 48 h 68"/>
                      <a:gd name="T64" fmla="*/ 13 w 68"/>
                      <a:gd name="T65" fmla="*/ 52 h 68"/>
                      <a:gd name="T66" fmla="*/ 16 w 68"/>
                      <a:gd name="T67" fmla="*/ 54 h 68"/>
                      <a:gd name="T68" fmla="*/ 20 w 68"/>
                      <a:gd name="T69" fmla="*/ 50 h 68"/>
                      <a:gd name="T70" fmla="*/ 25 w 68"/>
                      <a:gd name="T71" fmla="*/ 52 h 68"/>
                      <a:gd name="T72" fmla="*/ 32 w 68"/>
                      <a:gd name="T73" fmla="*/ 44 h 68"/>
                      <a:gd name="T74" fmla="*/ 30 w 68"/>
                      <a:gd name="T75" fmla="*/ 55 h 68"/>
                      <a:gd name="T76" fmla="*/ 23 w 68"/>
                      <a:gd name="T77" fmla="*/ 64 h 68"/>
                      <a:gd name="T78" fmla="*/ 32 w 68"/>
                      <a:gd name="T79" fmla="*/ 68 h 68"/>
                      <a:gd name="T80" fmla="*/ 42 w 68"/>
                      <a:gd name="T81" fmla="*/ 67 h 68"/>
                      <a:gd name="T82" fmla="*/ 36 w 68"/>
                      <a:gd name="T83" fmla="*/ 53 h 68"/>
                      <a:gd name="T84" fmla="*/ 36 w 68"/>
                      <a:gd name="T85" fmla="*/ 48 h 68"/>
                      <a:gd name="T86" fmla="*/ 42 w 68"/>
                      <a:gd name="T87" fmla="*/ 45 h 68"/>
                      <a:gd name="T88" fmla="*/ 46 w 68"/>
                      <a:gd name="T89" fmla="*/ 49 h 68"/>
                      <a:gd name="T90" fmla="*/ 52 w 68"/>
                      <a:gd name="T91" fmla="*/ 63 h 68"/>
                      <a:gd name="T92" fmla="*/ 59 w 68"/>
                      <a:gd name="T93" fmla="*/ 56 h 68"/>
                      <a:gd name="T94" fmla="*/ 63 w 68"/>
                      <a:gd name="T95" fmla="*/ 48 h 68"/>
                      <a:gd name="T96" fmla="*/ 52 w 68"/>
                      <a:gd name="T97" fmla="*/ 46 h 68"/>
                      <a:gd name="T98" fmla="*/ 42 w 68"/>
                      <a:gd name="T99" fmla="*/ 40 h 68"/>
                      <a:gd name="T100" fmla="*/ 53 w 68"/>
                      <a:gd name="T101" fmla="*/ 40 h 68"/>
                      <a:gd name="T102" fmla="*/ 55 w 68"/>
                      <a:gd name="T103" fmla="*/ 36 h 68"/>
                      <a:gd name="T104" fmla="*/ 61 w 68"/>
                      <a:gd name="T105" fmla="*/ 3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8" h="68">
                        <a:moveTo>
                          <a:pt x="68" y="32"/>
                        </a:moveTo>
                        <a:cubicBezTo>
                          <a:pt x="61" y="32"/>
                          <a:pt x="61" y="32"/>
                          <a:pt x="61" y="32"/>
                        </a:cubicBezTo>
                        <a:cubicBezTo>
                          <a:pt x="67" y="26"/>
                          <a:pt x="67" y="26"/>
                          <a:pt x="67" y="26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55" y="32"/>
                          <a:pt x="55" y="32"/>
                          <a:pt x="55" y="32"/>
                        </a:cubicBezTo>
                        <a:cubicBezTo>
                          <a:pt x="53" y="32"/>
                          <a:pt x="53" y="32"/>
                          <a:pt x="53" y="32"/>
                        </a:cubicBezTo>
                        <a:cubicBezTo>
                          <a:pt x="55" y="30"/>
                          <a:pt x="55" y="30"/>
                          <a:pt x="55" y="30"/>
                        </a:cubicBezTo>
                        <a:cubicBezTo>
                          <a:pt x="53" y="27"/>
                          <a:pt x="53" y="27"/>
                          <a:pt x="53" y="27"/>
                        </a:cubicBez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4" y="32"/>
                          <a:pt x="44" y="32"/>
                          <a:pt x="44" y="32"/>
                        </a:cubicBezTo>
                        <a:cubicBezTo>
                          <a:pt x="44" y="30"/>
                          <a:pt x="43" y="29"/>
                          <a:pt x="42" y="28"/>
                        </a:cubicBezTo>
                        <a:cubicBezTo>
                          <a:pt x="45" y="25"/>
                          <a:pt x="45" y="25"/>
                          <a:pt x="45" y="25"/>
                        </a:cubicBezTo>
                        <a:cubicBezTo>
                          <a:pt x="52" y="25"/>
                          <a:pt x="52" y="25"/>
                          <a:pt x="52" y="25"/>
                        </a:cubicBezTo>
                        <a:cubicBezTo>
                          <a:pt x="52" y="21"/>
                          <a:pt x="52" y="21"/>
                          <a:pt x="52" y="21"/>
                        </a:cubicBezTo>
                        <a:cubicBezTo>
                          <a:pt x="49" y="21"/>
                          <a:pt x="49" y="21"/>
                          <a:pt x="49" y="21"/>
                        </a:cubicBezTo>
                        <a:cubicBezTo>
                          <a:pt x="50" y="20"/>
                          <a:pt x="50" y="20"/>
                          <a:pt x="50" y="20"/>
                        </a:cubicBezTo>
                        <a:cubicBezTo>
                          <a:pt x="63" y="20"/>
                          <a:pt x="63" y="20"/>
                          <a:pt x="63" y="20"/>
                        </a:cubicBezTo>
                        <a:cubicBezTo>
                          <a:pt x="63" y="16"/>
                          <a:pt x="63" y="16"/>
                          <a:pt x="63" y="16"/>
                        </a:cubicBezTo>
                        <a:cubicBezTo>
                          <a:pt x="54" y="16"/>
                          <a:pt x="54" y="16"/>
                          <a:pt x="54" y="16"/>
                        </a:cubicBezTo>
                        <a:cubicBezTo>
                          <a:pt x="59" y="11"/>
                          <a:pt x="59" y="11"/>
                          <a:pt x="59" y="11"/>
                        </a:cubicBezTo>
                        <a:cubicBezTo>
                          <a:pt x="56" y="8"/>
                          <a:pt x="56" y="8"/>
                          <a:pt x="56" y="8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52" y="5"/>
                          <a:pt x="52" y="5"/>
                          <a:pt x="52" y="5"/>
                        </a:cubicBezTo>
                        <a:cubicBezTo>
                          <a:pt x="48" y="5"/>
                          <a:pt x="48" y="5"/>
                          <a:pt x="48" y="5"/>
                        </a:cubicBezTo>
                        <a:cubicBezTo>
                          <a:pt x="48" y="17"/>
                          <a:pt x="48" y="17"/>
                          <a:pt x="48" y="17"/>
                        </a:cubicBezTo>
                        <a:cubicBezTo>
                          <a:pt x="46" y="19"/>
                          <a:pt x="46" y="19"/>
                          <a:pt x="46" y="19"/>
                        </a:cubicBezTo>
                        <a:cubicBezTo>
                          <a:pt x="46" y="16"/>
                          <a:pt x="46" y="16"/>
                          <a:pt x="46" y="16"/>
                        </a:cubicBezTo>
                        <a:cubicBezTo>
                          <a:pt x="42" y="16"/>
                          <a:pt x="42" y="16"/>
                          <a:pt x="42" y="16"/>
                        </a:cubicBezTo>
                        <a:cubicBezTo>
                          <a:pt x="42" y="22"/>
                          <a:pt x="42" y="22"/>
                          <a:pt x="42" y="22"/>
                        </a:cubicBezTo>
                        <a:cubicBezTo>
                          <a:pt x="40" y="25"/>
                          <a:pt x="40" y="25"/>
                          <a:pt x="40" y="25"/>
                        </a:cubicBezTo>
                        <a:cubicBezTo>
                          <a:pt x="38" y="24"/>
                          <a:pt x="37" y="24"/>
                          <a:pt x="36" y="23"/>
                        </a:cubicBezTo>
                        <a:cubicBezTo>
                          <a:pt x="36" y="20"/>
                          <a:pt x="36" y="20"/>
                          <a:pt x="36" y="20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cubicBezTo>
                          <a:pt x="36" y="14"/>
                          <a:pt x="36" y="14"/>
                          <a:pt x="36" y="14"/>
                        </a:cubicBezTo>
                        <a:cubicBezTo>
                          <a:pt x="36" y="12"/>
                          <a:pt x="36" y="12"/>
                          <a:pt x="36" y="12"/>
                        </a:cubicBezTo>
                        <a:cubicBezTo>
                          <a:pt x="44" y="3"/>
                          <a:pt x="44" y="3"/>
                          <a:pt x="44" y="3"/>
                        </a:cubicBezTo>
                        <a:cubicBezTo>
                          <a:pt x="42" y="1"/>
                          <a:pt x="42" y="1"/>
                          <a:pt x="42" y="1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7" y="15"/>
                          <a:pt x="27" y="15"/>
                          <a:pt x="27" y="15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32" y="23"/>
                          <a:pt x="32" y="23"/>
                          <a:pt x="32" y="23"/>
                        </a:cubicBezTo>
                        <a:cubicBezTo>
                          <a:pt x="30" y="24"/>
                          <a:pt x="29" y="24"/>
                          <a:pt x="28" y="25"/>
                        </a:cubicBezTo>
                        <a:cubicBezTo>
                          <a:pt x="25" y="22"/>
                          <a:pt x="25" y="22"/>
                          <a:pt x="25" y="22"/>
                        </a:cubicBezTo>
                        <a:cubicBezTo>
                          <a:pt x="25" y="16"/>
                          <a:pt x="25" y="16"/>
                          <a:pt x="25" y="16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1" y="19"/>
                          <a:pt x="21" y="19"/>
                          <a:pt x="21" y="19"/>
                        </a:cubicBezTo>
                        <a:cubicBezTo>
                          <a:pt x="20" y="17"/>
                          <a:pt x="20" y="17"/>
                          <a:pt x="20" y="17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5" y="20"/>
                          <a:pt x="5" y="20"/>
                          <a:pt x="5" y="20"/>
                        </a:cubicBezTo>
                        <a:cubicBezTo>
                          <a:pt x="17" y="20"/>
                          <a:pt x="17" y="20"/>
                          <a:pt x="17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25" y="28"/>
                          <a:pt x="25" y="28"/>
                          <a:pt x="25" y="28"/>
                        </a:cubicBezTo>
                        <a:cubicBezTo>
                          <a:pt x="24" y="29"/>
                          <a:pt x="24" y="30"/>
                          <a:pt x="23" y="32"/>
                        </a:cubicBezTo>
                        <a:cubicBezTo>
                          <a:pt x="20" y="32"/>
                          <a:pt x="20" y="32"/>
                          <a:pt x="20" y="32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2" y="30"/>
                          <a:pt x="12" y="30"/>
                          <a:pt x="12" y="30"/>
                        </a:cubicBezTo>
                        <a:cubicBezTo>
                          <a:pt x="14" y="32"/>
                          <a:pt x="14" y="32"/>
                          <a:pt x="14" y="32"/>
                        </a:cubicBezTo>
                        <a:cubicBezTo>
                          <a:pt x="12" y="32"/>
                          <a:pt x="12" y="32"/>
                          <a:pt x="12" y="32"/>
                        </a:cubicBezTo>
                        <a:cubicBezTo>
                          <a:pt x="3" y="23"/>
                          <a:pt x="3" y="23"/>
                          <a:pt x="3" y="23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7" y="32"/>
                          <a:pt x="7" y="32"/>
                          <a:pt x="7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" y="42"/>
                          <a:pt x="1" y="42"/>
                          <a:pt x="1" y="42"/>
                        </a:cubicBezTo>
                        <a:cubicBezTo>
                          <a:pt x="3" y="44"/>
                          <a:pt x="3" y="44"/>
                          <a:pt x="3" y="44"/>
                        </a:cubicBezTo>
                        <a:cubicBezTo>
                          <a:pt x="12" y="36"/>
                          <a:pt x="12" y="36"/>
                          <a:pt x="12" y="36"/>
                        </a:cubicBezTo>
                        <a:cubicBezTo>
                          <a:pt x="14" y="36"/>
                          <a:pt x="14" y="36"/>
                          <a:pt x="14" y="36"/>
                        </a:cubicBez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20" y="36"/>
                          <a:pt x="20" y="36"/>
                          <a:pt x="20" y="36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4" y="37"/>
                          <a:pt x="24" y="38"/>
                          <a:pt x="25" y="40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16" y="42"/>
                          <a:pt x="16" y="42"/>
                          <a:pt x="16" y="42"/>
                        </a:cubicBezTo>
                        <a:cubicBezTo>
                          <a:pt x="16" y="46"/>
                          <a:pt x="16" y="46"/>
                          <a:pt x="16" y="46"/>
                        </a:cubicBezTo>
                        <a:cubicBezTo>
                          <a:pt x="19" y="46"/>
                          <a:pt x="19" y="46"/>
                          <a:pt x="19" y="46"/>
                        </a:cubicBezTo>
                        <a:cubicBezTo>
                          <a:pt x="17" y="48"/>
                          <a:pt x="17" y="48"/>
                          <a:pt x="17" y="48"/>
                        </a:cubicBezTo>
                        <a:cubicBezTo>
                          <a:pt x="5" y="48"/>
                          <a:pt x="5" y="48"/>
                          <a:pt x="5" y="48"/>
                        </a:cubicBezTo>
                        <a:cubicBezTo>
                          <a:pt x="5" y="52"/>
                          <a:pt x="5" y="52"/>
                          <a:pt x="5" y="52"/>
                        </a:cubicBezTo>
                        <a:cubicBezTo>
                          <a:pt x="13" y="52"/>
                          <a:pt x="13" y="52"/>
                          <a:pt x="13" y="52"/>
                        </a:cubicBezTo>
                        <a:cubicBezTo>
                          <a:pt x="8" y="56"/>
                          <a:pt x="8" y="56"/>
                          <a:pt x="8" y="56"/>
                        </a:cubicBezTo>
                        <a:cubicBezTo>
                          <a:pt x="11" y="59"/>
                          <a:pt x="11" y="59"/>
                          <a:pt x="11" y="59"/>
                        </a:cubicBezTo>
                        <a:cubicBezTo>
                          <a:pt x="16" y="54"/>
                          <a:pt x="16" y="54"/>
                          <a:pt x="16" y="54"/>
                        </a:cubicBezTo>
                        <a:cubicBezTo>
                          <a:pt x="16" y="63"/>
                          <a:pt x="16" y="63"/>
                          <a:pt x="16" y="63"/>
                        </a:cubicBezTo>
                        <a:cubicBezTo>
                          <a:pt x="20" y="63"/>
                          <a:pt x="20" y="63"/>
                          <a:pt x="20" y="63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21" y="49"/>
                          <a:pt x="21" y="49"/>
                          <a:pt x="21" y="49"/>
                        </a:cubicBezTo>
                        <a:cubicBezTo>
                          <a:pt x="21" y="52"/>
                          <a:pt x="21" y="52"/>
                          <a:pt x="21" y="52"/>
                        </a:cubicBezTo>
                        <a:cubicBezTo>
                          <a:pt x="25" y="52"/>
                          <a:pt x="25" y="52"/>
                          <a:pt x="25" y="52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8" y="42"/>
                          <a:pt x="28" y="42"/>
                          <a:pt x="28" y="42"/>
                        </a:cubicBezTo>
                        <a:cubicBezTo>
                          <a:pt x="29" y="43"/>
                          <a:pt x="30" y="44"/>
                          <a:pt x="32" y="44"/>
                        </a:cubicBezTo>
                        <a:cubicBezTo>
                          <a:pt x="32" y="48"/>
                          <a:pt x="32" y="48"/>
                          <a:pt x="32" y="48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30" y="55"/>
                          <a:pt x="30" y="55"/>
                          <a:pt x="30" y="55"/>
                        </a:cubicBezTo>
                        <a:cubicBezTo>
                          <a:pt x="32" y="53"/>
                          <a:pt x="32" y="53"/>
                          <a:pt x="32" y="53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6" y="67"/>
                          <a:pt x="26" y="67"/>
                          <a:pt x="26" y="67"/>
                        </a:cubicBezTo>
                        <a:cubicBezTo>
                          <a:pt x="32" y="61"/>
                          <a:pt x="32" y="61"/>
                          <a:pt x="32" y="61"/>
                        </a:cubicBezTo>
                        <a:cubicBezTo>
                          <a:pt x="32" y="68"/>
                          <a:pt x="32" y="68"/>
                          <a:pt x="32" y="68"/>
                        </a:cubicBezTo>
                        <a:cubicBezTo>
                          <a:pt x="36" y="68"/>
                          <a:pt x="36" y="68"/>
                          <a:pt x="36" y="68"/>
                        </a:cubicBez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42" y="67"/>
                          <a:pt x="42" y="67"/>
                          <a:pt x="42" y="67"/>
                        </a:cubicBezTo>
                        <a:cubicBezTo>
                          <a:pt x="44" y="64"/>
                          <a:pt x="44" y="64"/>
                          <a:pt x="44" y="64"/>
                        </a:cubicBezTo>
                        <a:cubicBezTo>
                          <a:pt x="36" y="55"/>
                          <a:pt x="36" y="55"/>
                          <a:pt x="36" y="55"/>
                        </a:cubicBezTo>
                        <a:cubicBezTo>
                          <a:pt x="36" y="53"/>
                          <a:pt x="36" y="53"/>
                          <a:pt x="36" y="53"/>
                        </a:cubicBezTo>
                        <a:cubicBezTo>
                          <a:pt x="38" y="55"/>
                          <a:pt x="38" y="55"/>
                          <a:pt x="38" y="55"/>
                        </a:cubicBezTo>
                        <a:cubicBezTo>
                          <a:pt x="40" y="53"/>
                          <a:pt x="40" y="53"/>
                          <a:pt x="40" y="53"/>
                        </a:cubicBezTo>
                        <a:cubicBezTo>
                          <a:pt x="36" y="48"/>
                          <a:pt x="36" y="48"/>
                          <a:pt x="36" y="48"/>
                        </a:cubicBezTo>
                        <a:cubicBezTo>
                          <a:pt x="36" y="44"/>
                          <a:pt x="36" y="44"/>
                          <a:pt x="36" y="44"/>
                        </a:cubicBezTo>
                        <a:cubicBezTo>
                          <a:pt x="37" y="44"/>
                          <a:pt x="38" y="43"/>
                          <a:pt x="40" y="42"/>
                        </a:cubicBezTo>
                        <a:cubicBezTo>
                          <a:pt x="42" y="45"/>
                          <a:pt x="42" y="45"/>
                          <a:pt x="42" y="45"/>
                        </a:cubicBezTo>
                        <a:cubicBezTo>
                          <a:pt x="42" y="52"/>
                          <a:pt x="42" y="52"/>
                          <a:pt x="42" y="52"/>
                        </a:cubicBezTo>
                        <a:cubicBezTo>
                          <a:pt x="46" y="52"/>
                          <a:pt x="46" y="52"/>
                          <a:pt x="46" y="52"/>
                        </a:cubicBezTo>
                        <a:cubicBezTo>
                          <a:pt x="46" y="49"/>
                          <a:pt x="46" y="49"/>
                          <a:pt x="46" y="49"/>
                        </a:cubicBezTo>
                        <a:cubicBezTo>
                          <a:pt x="48" y="50"/>
                          <a:pt x="48" y="50"/>
                          <a:pt x="48" y="50"/>
                        </a:cubicBezTo>
                        <a:cubicBezTo>
                          <a:pt x="48" y="63"/>
                          <a:pt x="48" y="63"/>
                          <a:pt x="48" y="63"/>
                        </a:cubicBezTo>
                        <a:cubicBezTo>
                          <a:pt x="52" y="63"/>
                          <a:pt x="52" y="63"/>
                          <a:pt x="52" y="63"/>
                        </a:cubicBezTo>
                        <a:cubicBezTo>
                          <a:pt x="52" y="54"/>
                          <a:pt x="52" y="54"/>
                          <a:pt x="52" y="54"/>
                        </a:cubicBezTo>
                        <a:cubicBezTo>
                          <a:pt x="56" y="59"/>
                          <a:pt x="56" y="59"/>
                          <a:pt x="56" y="59"/>
                        </a:cubicBezTo>
                        <a:cubicBezTo>
                          <a:pt x="59" y="56"/>
                          <a:pt x="59" y="56"/>
                          <a:pt x="59" y="56"/>
                        </a:cubicBezTo>
                        <a:cubicBezTo>
                          <a:pt x="54" y="52"/>
                          <a:pt x="54" y="52"/>
                          <a:pt x="54" y="52"/>
                        </a:cubicBezTo>
                        <a:cubicBezTo>
                          <a:pt x="63" y="52"/>
                          <a:pt x="63" y="52"/>
                          <a:pt x="63" y="52"/>
                        </a:cubicBezTo>
                        <a:cubicBezTo>
                          <a:pt x="63" y="48"/>
                          <a:pt x="63" y="48"/>
                          <a:pt x="63" y="48"/>
                        </a:cubicBezTo>
                        <a:cubicBezTo>
                          <a:pt x="50" y="48"/>
                          <a:pt x="50" y="48"/>
                          <a:pt x="50" y="48"/>
                        </a:cubicBezTo>
                        <a:cubicBezTo>
                          <a:pt x="49" y="46"/>
                          <a:pt x="49" y="46"/>
                          <a:pt x="49" y="46"/>
                        </a:cubicBezTo>
                        <a:cubicBezTo>
                          <a:pt x="52" y="46"/>
                          <a:pt x="52" y="46"/>
                          <a:pt x="52" y="46"/>
                        </a:cubicBezTo>
                        <a:cubicBezTo>
                          <a:pt x="52" y="42"/>
                          <a:pt x="52" y="42"/>
                          <a:pt x="52" y="42"/>
                        </a:cubicBezTo>
                        <a:cubicBezTo>
                          <a:pt x="45" y="42"/>
                          <a:pt x="45" y="42"/>
                          <a:pt x="45" y="42"/>
                        </a:cubicBezTo>
                        <a:cubicBezTo>
                          <a:pt x="42" y="40"/>
                          <a:pt x="42" y="40"/>
                          <a:pt x="42" y="40"/>
                        </a:cubicBezTo>
                        <a:cubicBezTo>
                          <a:pt x="43" y="38"/>
                          <a:pt x="44" y="37"/>
                          <a:pt x="44" y="36"/>
                        </a:cubicBezTo>
                        <a:cubicBezTo>
                          <a:pt x="48" y="36"/>
                          <a:pt x="48" y="36"/>
                          <a:pt x="48" y="36"/>
                        </a:cubicBezTo>
                        <a:cubicBezTo>
                          <a:pt x="53" y="40"/>
                          <a:pt x="53" y="40"/>
                          <a:pt x="53" y="40"/>
                        </a:cubicBezTo>
                        <a:cubicBezTo>
                          <a:pt x="55" y="38"/>
                          <a:pt x="55" y="38"/>
                          <a:pt x="55" y="38"/>
                        </a:cubicBezTo>
                        <a:cubicBezTo>
                          <a:pt x="53" y="36"/>
                          <a:pt x="53" y="36"/>
                          <a:pt x="53" y="36"/>
                        </a:cubicBezTo>
                        <a:cubicBezTo>
                          <a:pt x="55" y="36"/>
                          <a:pt x="55" y="36"/>
                          <a:pt x="55" y="36"/>
                        </a:cubicBezTo>
                        <a:cubicBezTo>
                          <a:pt x="64" y="44"/>
                          <a:pt x="64" y="44"/>
                          <a:pt x="64" y="44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1" y="36"/>
                          <a:pt x="61" y="36"/>
                          <a:pt x="61" y="36"/>
                        </a:cubicBezTo>
                        <a:cubicBezTo>
                          <a:pt x="68" y="36"/>
                          <a:pt x="68" y="36"/>
                          <a:pt x="68" y="36"/>
                        </a:cubicBezTo>
                        <a:lnTo>
                          <a:pt x="68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" name="Freeform: Shape 134"/>
                  <p:cNvSpPr>
                    <a:spLocks/>
                  </p:cNvSpPr>
                  <p:nvPr/>
                </p:nvSpPr>
                <p:spPr bwMode="auto">
                  <a:xfrm>
                    <a:off x="2582838" y="2159700"/>
                    <a:ext cx="344341" cy="401935"/>
                  </a:xfrm>
                  <a:custGeom>
                    <a:avLst/>
                    <a:gdLst>
                      <a:gd name="T0" fmla="*/ 73 w 78"/>
                      <a:gd name="T1" fmla="*/ 84 h 91"/>
                      <a:gd name="T2" fmla="*/ 78 w 78"/>
                      <a:gd name="T3" fmla="*/ 16 h 91"/>
                      <a:gd name="T4" fmla="*/ 66 w 78"/>
                      <a:gd name="T5" fmla="*/ 12 h 91"/>
                      <a:gd name="T6" fmla="*/ 77 w 78"/>
                      <a:gd name="T7" fmla="*/ 1 h 91"/>
                      <a:gd name="T8" fmla="*/ 65 w 78"/>
                      <a:gd name="T9" fmla="*/ 7 h 91"/>
                      <a:gd name="T10" fmla="*/ 71 w 78"/>
                      <a:gd name="T11" fmla="*/ 23 h 91"/>
                      <a:gd name="T12" fmla="*/ 65 w 78"/>
                      <a:gd name="T13" fmla="*/ 63 h 91"/>
                      <a:gd name="T14" fmla="*/ 70 w 78"/>
                      <a:gd name="T15" fmla="*/ 74 h 91"/>
                      <a:gd name="T16" fmla="*/ 65 w 78"/>
                      <a:gd name="T17" fmla="*/ 91 h 91"/>
                      <a:gd name="T18" fmla="*/ 65 w 78"/>
                      <a:gd name="T19" fmla="*/ 7 h 91"/>
                      <a:gd name="T20" fmla="*/ 60 w 78"/>
                      <a:gd name="T21" fmla="*/ 8 h 91"/>
                      <a:gd name="T22" fmla="*/ 50 w 78"/>
                      <a:gd name="T23" fmla="*/ 4 h 91"/>
                      <a:gd name="T24" fmla="*/ 53 w 78"/>
                      <a:gd name="T25" fmla="*/ 12 h 91"/>
                      <a:gd name="T26" fmla="*/ 50 w 78"/>
                      <a:gd name="T27" fmla="*/ 16 h 91"/>
                      <a:gd name="T28" fmla="*/ 65 w 78"/>
                      <a:gd name="T29" fmla="*/ 23 h 91"/>
                      <a:gd name="T30" fmla="*/ 50 w 78"/>
                      <a:gd name="T31" fmla="*/ 84 h 91"/>
                      <a:gd name="T32" fmla="*/ 63 w 78"/>
                      <a:gd name="T33" fmla="*/ 91 h 91"/>
                      <a:gd name="T34" fmla="*/ 65 w 78"/>
                      <a:gd name="T35" fmla="*/ 78 h 91"/>
                      <a:gd name="T36" fmla="*/ 61 w 78"/>
                      <a:gd name="T37" fmla="*/ 74 h 91"/>
                      <a:gd name="T38" fmla="*/ 65 w 78"/>
                      <a:gd name="T39" fmla="*/ 69 h 91"/>
                      <a:gd name="T40" fmla="*/ 65 w 78"/>
                      <a:gd name="T41" fmla="*/ 63 h 91"/>
                      <a:gd name="T42" fmla="*/ 50 w 78"/>
                      <a:gd name="T43" fmla="*/ 69 h 91"/>
                      <a:gd name="T44" fmla="*/ 55 w 78"/>
                      <a:gd name="T45" fmla="*/ 74 h 91"/>
                      <a:gd name="T46" fmla="*/ 50 w 78"/>
                      <a:gd name="T47" fmla="*/ 78 h 91"/>
                      <a:gd name="T48" fmla="*/ 50 w 78"/>
                      <a:gd name="T49" fmla="*/ 84 h 91"/>
                      <a:gd name="T50" fmla="*/ 46 w 78"/>
                      <a:gd name="T51" fmla="*/ 0 h 91"/>
                      <a:gd name="T52" fmla="*/ 43 w 78"/>
                      <a:gd name="T53" fmla="*/ 4 h 91"/>
                      <a:gd name="T54" fmla="*/ 50 w 78"/>
                      <a:gd name="T55" fmla="*/ 4 h 91"/>
                      <a:gd name="T56" fmla="*/ 39 w 78"/>
                      <a:gd name="T57" fmla="*/ 16 h 91"/>
                      <a:gd name="T58" fmla="*/ 50 w 78"/>
                      <a:gd name="T59" fmla="*/ 23 h 91"/>
                      <a:gd name="T60" fmla="*/ 39 w 78"/>
                      <a:gd name="T61" fmla="*/ 84 h 91"/>
                      <a:gd name="T62" fmla="*/ 50 w 78"/>
                      <a:gd name="T63" fmla="*/ 78 h 91"/>
                      <a:gd name="T64" fmla="*/ 50 w 78"/>
                      <a:gd name="T65" fmla="*/ 69 h 91"/>
                      <a:gd name="T66" fmla="*/ 39 w 78"/>
                      <a:gd name="T67" fmla="*/ 63 h 91"/>
                      <a:gd name="T68" fmla="*/ 39 w 78"/>
                      <a:gd name="T69" fmla="*/ 16 h 91"/>
                      <a:gd name="T70" fmla="*/ 0 w 78"/>
                      <a:gd name="T71" fmla="*/ 84 h 91"/>
                      <a:gd name="T72" fmla="*/ 6 w 78"/>
                      <a:gd name="T73" fmla="*/ 91 h 91"/>
                      <a:gd name="T74" fmla="*/ 16 w 78"/>
                      <a:gd name="T75" fmla="*/ 84 h 91"/>
                      <a:gd name="T76" fmla="*/ 39 w 78"/>
                      <a:gd name="T77" fmla="*/ 63 h 91"/>
                      <a:gd name="T78" fmla="*/ 7 w 78"/>
                      <a:gd name="T79" fmla="*/ 23 h 91"/>
                      <a:gd name="T80" fmla="*/ 39 w 78"/>
                      <a:gd name="T81" fmla="*/ 23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8" h="91">
                        <a:moveTo>
                          <a:pt x="73" y="91"/>
                        </a:moveTo>
                        <a:cubicBezTo>
                          <a:pt x="73" y="84"/>
                          <a:pt x="73" y="84"/>
                          <a:pt x="73" y="84"/>
                        </a:cubicBezTo>
                        <a:cubicBezTo>
                          <a:pt x="78" y="84"/>
                          <a:pt x="78" y="84"/>
                          <a:pt x="78" y="84"/>
                        </a:cubicBezTo>
                        <a:cubicBezTo>
                          <a:pt x="78" y="16"/>
                          <a:pt x="78" y="16"/>
                          <a:pt x="78" y="16"/>
                        </a:cubicBezTo>
                        <a:cubicBezTo>
                          <a:pt x="67" y="16"/>
                          <a:pt x="67" y="16"/>
                          <a:pt x="67" y="16"/>
                        </a:cubicBezTo>
                        <a:cubicBezTo>
                          <a:pt x="67" y="15"/>
                          <a:pt x="67" y="13"/>
                          <a:pt x="66" y="12"/>
                        </a:cubicBezTo>
                        <a:cubicBezTo>
                          <a:pt x="77" y="4"/>
                          <a:pt x="77" y="4"/>
                          <a:pt x="77" y="4"/>
                        </a:cubicBezTo>
                        <a:cubicBezTo>
                          <a:pt x="78" y="3"/>
                          <a:pt x="78" y="2"/>
                          <a:pt x="77" y="1"/>
                        </a:cubicBezTo>
                        <a:cubicBezTo>
                          <a:pt x="76" y="0"/>
                          <a:pt x="75" y="0"/>
                          <a:pt x="74" y="0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63"/>
                          <a:pt x="71" y="63"/>
                          <a:pt x="71" y="63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8" y="69"/>
                          <a:pt x="70" y="71"/>
                          <a:pt x="70" y="74"/>
                        </a:cubicBezTo>
                        <a:cubicBezTo>
                          <a:pt x="70" y="76"/>
                          <a:pt x="68" y="78"/>
                          <a:pt x="65" y="78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lnTo>
                          <a:pt x="73" y="91"/>
                        </a:lnTo>
                        <a:close/>
                        <a:moveTo>
                          <a:pt x="65" y="7"/>
                        </a:moveTo>
                        <a:cubicBezTo>
                          <a:pt x="63" y="9"/>
                          <a:pt x="63" y="9"/>
                          <a:pt x="63" y="9"/>
                        </a:cubicBezTo>
                        <a:cubicBezTo>
                          <a:pt x="62" y="9"/>
                          <a:pt x="61" y="8"/>
                          <a:pt x="60" y="8"/>
                        </a:cubicBezTo>
                        <a:cubicBezTo>
                          <a:pt x="59" y="8"/>
                          <a:pt x="58" y="9"/>
                          <a:pt x="57" y="9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3" y="12"/>
                          <a:pt x="53" y="12"/>
                          <a:pt x="53" y="12"/>
                        </a:cubicBezTo>
                        <a:cubicBezTo>
                          <a:pt x="52" y="13"/>
                          <a:pt x="52" y="15"/>
                          <a:pt x="52" y="16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lose/>
                        <a:moveTo>
                          <a:pt x="50" y="84"/>
                        </a:moveTo>
                        <a:cubicBezTo>
                          <a:pt x="63" y="84"/>
                          <a:pt x="63" y="84"/>
                          <a:pt x="63" y="84"/>
                        </a:cubicBezTo>
                        <a:cubicBezTo>
                          <a:pt x="63" y="91"/>
                          <a:pt x="63" y="91"/>
                          <a:pt x="63" y="91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3" y="78"/>
                          <a:pt x="61" y="76"/>
                          <a:pt x="61" y="74"/>
                        </a:cubicBezTo>
                        <a:cubicBezTo>
                          <a:pt x="61" y="74"/>
                          <a:pt x="61" y="74"/>
                          <a:pt x="61" y="74"/>
                        </a:cubicBezTo>
                        <a:cubicBezTo>
                          <a:pt x="61" y="71"/>
                          <a:pt x="63" y="69"/>
                          <a:pt x="65" y="69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3" y="69"/>
                          <a:pt x="55" y="71"/>
                          <a:pt x="55" y="74"/>
                        </a:cubicBezTo>
                        <a:cubicBezTo>
                          <a:pt x="55" y="76"/>
                          <a:pt x="53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lnTo>
                          <a:pt x="50" y="84"/>
                        </a:lnTo>
                        <a:close/>
                        <a:moveTo>
                          <a:pt x="50" y="4"/>
                        </a:moveTo>
                        <a:cubicBezTo>
                          <a:pt x="46" y="0"/>
                          <a:pt x="46" y="0"/>
                          <a:pt x="46" y="0"/>
                        </a:cubicBezTo>
                        <a:cubicBezTo>
                          <a:pt x="45" y="0"/>
                          <a:pt x="43" y="0"/>
                          <a:pt x="42" y="1"/>
                        </a:cubicBezTo>
                        <a:cubicBezTo>
                          <a:pt x="42" y="2"/>
                          <a:pt x="42" y="3"/>
                          <a:pt x="43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lose/>
                        <a:moveTo>
                          <a:pt x="50" y="16"/>
                        </a:move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lose/>
                        <a:moveTo>
                          <a:pt x="39" y="84"/>
                        </a:move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48" y="78"/>
                          <a:pt x="46" y="76"/>
                          <a:pt x="46" y="74"/>
                        </a:cubicBezTo>
                        <a:cubicBezTo>
                          <a:pt x="46" y="71"/>
                          <a:pt x="48" y="69"/>
                          <a:pt x="50" y="69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lnTo>
                          <a:pt x="39" y="84"/>
                        </a:lnTo>
                        <a:close/>
                        <a:moveTo>
                          <a:pt x="39" y="16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84"/>
                          <a:pt x="0" y="84"/>
                          <a:pt x="0" y="84"/>
                        </a:cubicBezTo>
                        <a:cubicBezTo>
                          <a:pt x="6" y="84"/>
                          <a:pt x="6" y="84"/>
                          <a:pt x="6" y="84"/>
                        </a:cubicBezTo>
                        <a:cubicBezTo>
                          <a:pt x="6" y="91"/>
                          <a:pt x="6" y="91"/>
                          <a:pt x="6" y="91"/>
                        </a:cubicBezTo>
                        <a:cubicBezTo>
                          <a:pt x="16" y="91"/>
                          <a:pt x="16" y="91"/>
                          <a:pt x="16" y="91"/>
                        </a:cubicBezTo>
                        <a:cubicBezTo>
                          <a:pt x="16" y="84"/>
                          <a:pt x="16" y="84"/>
                          <a:pt x="16" y="84"/>
                        </a:cubicBezTo>
                        <a:cubicBezTo>
                          <a:pt x="39" y="84"/>
                          <a:pt x="39" y="84"/>
                          <a:pt x="39" y="84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cubicBezTo>
                          <a:pt x="7" y="63"/>
                          <a:pt x="7" y="63"/>
                          <a:pt x="7" y="6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lnTo>
                          <a:pt x="39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" name="Freeform: Shape 135"/>
                  <p:cNvSpPr>
                    <a:spLocks/>
                  </p:cNvSpPr>
                  <p:nvPr/>
                </p:nvSpPr>
                <p:spPr bwMode="auto">
                  <a:xfrm>
                    <a:off x="6110800" y="1687916"/>
                    <a:ext cx="208320" cy="122541"/>
                  </a:xfrm>
                  <a:custGeom>
                    <a:avLst/>
                    <a:gdLst>
                      <a:gd name="T0" fmla="*/ 170 w 170"/>
                      <a:gd name="T1" fmla="*/ 0 h 100"/>
                      <a:gd name="T2" fmla="*/ 11 w 170"/>
                      <a:gd name="T3" fmla="*/ 0 h 100"/>
                      <a:gd name="T4" fmla="*/ 11 w 170"/>
                      <a:gd name="T5" fmla="*/ 28 h 100"/>
                      <a:gd name="T6" fmla="*/ 0 w 170"/>
                      <a:gd name="T7" fmla="*/ 28 h 100"/>
                      <a:gd name="T8" fmla="*/ 0 w 170"/>
                      <a:gd name="T9" fmla="*/ 72 h 100"/>
                      <a:gd name="T10" fmla="*/ 11 w 170"/>
                      <a:gd name="T11" fmla="*/ 72 h 100"/>
                      <a:gd name="T12" fmla="*/ 11 w 170"/>
                      <a:gd name="T13" fmla="*/ 100 h 100"/>
                      <a:gd name="T14" fmla="*/ 170 w 170"/>
                      <a:gd name="T15" fmla="*/ 100 h 100"/>
                      <a:gd name="T16" fmla="*/ 170 w 170"/>
                      <a:gd name="T17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0" h="100">
                        <a:moveTo>
                          <a:pt x="170" y="0"/>
                        </a:moveTo>
                        <a:lnTo>
                          <a:pt x="11" y="0"/>
                        </a:lnTo>
                        <a:lnTo>
                          <a:pt x="11" y="28"/>
                        </a:lnTo>
                        <a:lnTo>
                          <a:pt x="0" y="28"/>
                        </a:lnTo>
                        <a:lnTo>
                          <a:pt x="0" y="72"/>
                        </a:lnTo>
                        <a:lnTo>
                          <a:pt x="11" y="72"/>
                        </a:lnTo>
                        <a:lnTo>
                          <a:pt x="11" y="100"/>
                        </a:lnTo>
                        <a:lnTo>
                          <a:pt x="170" y="100"/>
                        </a:lnTo>
                        <a:lnTo>
                          <a:pt x="17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" name="Oval 136"/>
                  <p:cNvSpPr>
                    <a:spLocks/>
                  </p:cNvSpPr>
                  <p:nvPr/>
                </p:nvSpPr>
                <p:spPr bwMode="auto">
                  <a:xfrm>
                    <a:off x="5983357" y="1709973"/>
                    <a:ext cx="66172" cy="66172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" name="Freeform: Shape 137"/>
                  <p:cNvSpPr>
                    <a:spLocks/>
                  </p:cNvSpPr>
                  <p:nvPr/>
                </p:nvSpPr>
                <p:spPr bwMode="auto">
                  <a:xfrm>
                    <a:off x="5925763" y="1660957"/>
                    <a:ext cx="176459" cy="330861"/>
                  </a:xfrm>
                  <a:custGeom>
                    <a:avLst/>
                    <a:gdLst>
                      <a:gd name="T0" fmla="*/ 20 w 40"/>
                      <a:gd name="T1" fmla="*/ 75 h 75"/>
                      <a:gd name="T2" fmla="*/ 40 w 40"/>
                      <a:gd name="T3" fmla="*/ 75 h 75"/>
                      <a:gd name="T4" fmla="*/ 40 w 40"/>
                      <a:gd name="T5" fmla="*/ 26 h 75"/>
                      <a:gd name="T6" fmla="*/ 40 w 40"/>
                      <a:gd name="T7" fmla="*/ 14 h 75"/>
                      <a:gd name="T8" fmla="*/ 40 w 40"/>
                      <a:gd name="T9" fmla="*/ 0 h 75"/>
                      <a:gd name="T10" fmla="*/ 20 w 40"/>
                      <a:gd name="T11" fmla="*/ 0 h 75"/>
                      <a:gd name="T12" fmla="*/ 20 w 40"/>
                      <a:gd name="T13" fmla="*/ 4 h 75"/>
                      <a:gd name="T14" fmla="*/ 35 w 40"/>
                      <a:gd name="T15" fmla="*/ 19 h 75"/>
                      <a:gd name="T16" fmla="*/ 20 w 40"/>
                      <a:gd name="T17" fmla="*/ 33 h 75"/>
                      <a:gd name="T18" fmla="*/ 20 w 40"/>
                      <a:gd name="T19" fmla="*/ 75 h 75"/>
                      <a:gd name="T20" fmla="*/ 0 w 40"/>
                      <a:gd name="T21" fmla="*/ 75 h 75"/>
                      <a:gd name="T22" fmla="*/ 20 w 40"/>
                      <a:gd name="T23" fmla="*/ 75 h 75"/>
                      <a:gd name="T24" fmla="*/ 20 w 40"/>
                      <a:gd name="T25" fmla="*/ 33 h 75"/>
                      <a:gd name="T26" fmla="*/ 20 w 40"/>
                      <a:gd name="T27" fmla="*/ 33 h 75"/>
                      <a:gd name="T28" fmla="*/ 5 w 40"/>
                      <a:gd name="T29" fmla="*/ 19 h 75"/>
                      <a:gd name="T30" fmla="*/ 20 w 40"/>
                      <a:gd name="T31" fmla="*/ 4 h 75"/>
                      <a:gd name="T32" fmla="*/ 20 w 40"/>
                      <a:gd name="T33" fmla="*/ 4 h 75"/>
                      <a:gd name="T34" fmla="*/ 20 w 40"/>
                      <a:gd name="T35" fmla="*/ 4 h 75"/>
                      <a:gd name="T36" fmla="*/ 20 w 40"/>
                      <a:gd name="T37" fmla="*/ 0 h 75"/>
                      <a:gd name="T38" fmla="*/ 0 w 40"/>
                      <a:gd name="T39" fmla="*/ 0 h 75"/>
                      <a:gd name="T40" fmla="*/ 0 w 40"/>
                      <a:gd name="T4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0" h="75">
                        <a:moveTo>
                          <a:pt x="20" y="75"/>
                        </a:moveTo>
                        <a:cubicBezTo>
                          <a:pt x="40" y="75"/>
                          <a:pt x="40" y="75"/>
                          <a:pt x="40" y="75"/>
                        </a:cubicBezTo>
                        <a:cubicBezTo>
                          <a:pt x="40" y="26"/>
                          <a:pt x="40" y="26"/>
                          <a:pt x="40" y="26"/>
                        </a:cubicBezTo>
                        <a:cubicBezTo>
                          <a:pt x="40" y="14"/>
                          <a:pt x="40" y="14"/>
                          <a:pt x="40" y="14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8" y="4"/>
                          <a:pt x="35" y="10"/>
                          <a:pt x="35" y="19"/>
                        </a:cubicBezTo>
                        <a:cubicBezTo>
                          <a:pt x="35" y="27"/>
                          <a:pt x="28" y="33"/>
                          <a:pt x="20" y="33"/>
                        </a:cubicBezTo>
                        <a:lnTo>
                          <a:pt x="20" y="75"/>
                        </a:lnTo>
                        <a:close/>
                        <a:moveTo>
                          <a:pt x="0" y="75"/>
                        </a:moveTo>
                        <a:cubicBezTo>
                          <a:pt x="20" y="75"/>
                          <a:pt x="20" y="75"/>
                          <a:pt x="20" y="75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12" y="33"/>
                          <a:pt x="5" y="27"/>
                          <a:pt x="5" y="19"/>
                        </a:cubicBezTo>
                        <a:cubicBezTo>
                          <a:pt x="5" y="10"/>
                          <a:pt x="12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" name="Freeform: Shape 138"/>
                  <p:cNvSpPr>
                    <a:spLocks/>
                  </p:cNvSpPr>
                  <p:nvPr/>
                </p:nvSpPr>
                <p:spPr bwMode="auto">
                  <a:xfrm>
                    <a:off x="5360848" y="4169377"/>
                    <a:ext cx="202193" cy="203419"/>
                  </a:xfrm>
                  <a:custGeom>
                    <a:avLst/>
                    <a:gdLst>
                      <a:gd name="T0" fmla="*/ 41 w 46"/>
                      <a:gd name="T1" fmla="*/ 32 h 46"/>
                      <a:gd name="T2" fmla="*/ 43 w 46"/>
                      <a:gd name="T3" fmla="*/ 34 h 46"/>
                      <a:gd name="T4" fmla="*/ 38 w 46"/>
                      <a:gd name="T5" fmla="*/ 41 h 46"/>
                      <a:gd name="T6" fmla="*/ 35 w 46"/>
                      <a:gd name="T7" fmla="*/ 38 h 46"/>
                      <a:gd name="T8" fmla="*/ 29 w 46"/>
                      <a:gd name="T9" fmla="*/ 42 h 46"/>
                      <a:gd name="T10" fmla="*/ 29 w 46"/>
                      <a:gd name="T11" fmla="*/ 45 h 46"/>
                      <a:gd name="T12" fmla="*/ 23 w 46"/>
                      <a:gd name="T13" fmla="*/ 45 h 46"/>
                      <a:gd name="T14" fmla="*/ 23 w 46"/>
                      <a:gd name="T15" fmla="*/ 36 h 46"/>
                      <a:gd name="T16" fmla="*/ 33 w 46"/>
                      <a:gd name="T17" fmla="*/ 31 h 46"/>
                      <a:gd name="T18" fmla="*/ 32 w 46"/>
                      <a:gd name="T19" fmla="*/ 13 h 46"/>
                      <a:gd name="T20" fmla="*/ 32 w 46"/>
                      <a:gd name="T21" fmla="*/ 13 h 46"/>
                      <a:gd name="T22" fmla="*/ 27 w 46"/>
                      <a:gd name="T23" fmla="*/ 10 h 46"/>
                      <a:gd name="T24" fmla="*/ 23 w 46"/>
                      <a:gd name="T25" fmla="*/ 10 h 46"/>
                      <a:gd name="T26" fmla="*/ 23 w 46"/>
                      <a:gd name="T27" fmla="*/ 0 h 46"/>
                      <a:gd name="T28" fmla="*/ 26 w 46"/>
                      <a:gd name="T29" fmla="*/ 0 h 46"/>
                      <a:gd name="T30" fmla="*/ 26 w 46"/>
                      <a:gd name="T31" fmla="*/ 3 h 46"/>
                      <a:gd name="T32" fmla="*/ 32 w 46"/>
                      <a:gd name="T33" fmla="*/ 5 h 46"/>
                      <a:gd name="T34" fmla="*/ 35 w 46"/>
                      <a:gd name="T35" fmla="*/ 3 h 46"/>
                      <a:gd name="T36" fmla="*/ 41 w 46"/>
                      <a:gd name="T37" fmla="*/ 8 h 46"/>
                      <a:gd name="T38" fmla="*/ 39 w 46"/>
                      <a:gd name="T39" fmla="*/ 11 h 46"/>
                      <a:gd name="T40" fmla="*/ 42 w 46"/>
                      <a:gd name="T41" fmla="*/ 17 h 46"/>
                      <a:gd name="T42" fmla="*/ 45 w 46"/>
                      <a:gd name="T43" fmla="*/ 17 h 46"/>
                      <a:gd name="T44" fmla="*/ 46 w 46"/>
                      <a:gd name="T45" fmla="*/ 25 h 46"/>
                      <a:gd name="T46" fmla="*/ 43 w 46"/>
                      <a:gd name="T47" fmla="*/ 25 h 46"/>
                      <a:gd name="T48" fmla="*/ 41 w 46"/>
                      <a:gd name="T49" fmla="*/ 32 h 46"/>
                      <a:gd name="T50" fmla="*/ 23 w 46"/>
                      <a:gd name="T51" fmla="*/ 45 h 46"/>
                      <a:gd name="T52" fmla="*/ 21 w 46"/>
                      <a:gd name="T53" fmla="*/ 46 h 46"/>
                      <a:gd name="T54" fmla="*/ 21 w 46"/>
                      <a:gd name="T55" fmla="*/ 42 h 46"/>
                      <a:gd name="T56" fmla="*/ 14 w 46"/>
                      <a:gd name="T57" fmla="*/ 40 h 46"/>
                      <a:gd name="T58" fmla="*/ 12 w 46"/>
                      <a:gd name="T59" fmla="*/ 43 h 46"/>
                      <a:gd name="T60" fmla="*/ 6 w 46"/>
                      <a:gd name="T61" fmla="*/ 37 h 46"/>
                      <a:gd name="T62" fmla="*/ 8 w 46"/>
                      <a:gd name="T63" fmla="*/ 35 h 46"/>
                      <a:gd name="T64" fmla="*/ 5 w 46"/>
                      <a:gd name="T65" fmla="*/ 29 h 46"/>
                      <a:gd name="T66" fmla="*/ 1 w 46"/>
                      <a:gd name="T67" fmla="*/ 29 h 46"/>
                      <a:gd name="T68" fmla="*/ 0 w 46"/>
                      <a:gd name="T69" fmla="*/ 21 h 46"/>
                      <a:gd name="T70" fmla="*/ 4 w 46"/>
                      <a:gd name="T71" fmla="*/ 20 h 46"/>
                      <a:gd name="T72" fmla="*/ 6 w 46"/>
                      <a:gd name="T73" fmla="*/ 14 h 46"/>
                      <a:gd name="T74" fmla="*/ 3 w 46"/>
                      <a:gd name="T75" fmla="*/ 12 h 46"/>
                      <a:gd name="T76" fmla="*/ 9 w 46"/>
                      <a:gd name="T77" fmla="*/ 5 h 46"/>
                      <a:gd name="T78" fmla="*/ 11 w 46"/>
                      <a:gd name="T79" fmla="*/ 7 h 46"/>
                      <a:gd name="T80" fmla="*/ 17 w 46"/>
                      <a:gd name="T81" fmla="*/ 4 h 46"/>
                      <a:gd name="T82" fmla="*/ 17 w 46"/>
                      <a:gd name="T83" fmla="*/ 1 h 46"/>
                      <a:gd name="T84" fmla="*/ 23 w 46"/>
                      <a:gd name="T85" fmla="*/ 0 h 46"/>
                      <a:gd name="T86" fmla="*/ 23 w 46"/>
                      <a:gd name="T87" fmla="*/ 10 h 46"/>
                      <a:gd name="T88" fmla="*/ 13 w 46"/>
                      <a:gd name="T89" fmla="*/ 14 h 46"/>
                      <a:gd name="T90" fmla="*/ 15 w 46"/>
                      <a:gd name="T91" fmla="*/ 33 h 46"/>
                      <a:gd name="T92" fmla="*/ 19 w 46"/>
                      <a:gd name="T93" fmla="*/ 35 h 46"/>
                      <a:gd name="T94" fmla="*/ 23 w 46"/>
                      <a:gd name="T95" fmla="*/ 36 h 46"/>
                      <a:gd name="T96" fmla="*/ 23 w 46"/>
                      <a:gd name="T97" fmla="*/ 45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6" h="46">
                        <a:moveTo>
                          <a:pt x="41" y="32"/>
                        </a:moveTo>
                        <a:cubicBezTo>
                          <a:pt x="43" y="34"/>
                          <a:pt x="43" y="34"/>
                          <a:pt x="43" y="34"/>
                        </a:cubicBezTo>
                        <a:cubicBezTo>
                          <a:pt x="38" y="41"/>
                          <a:pt x="38" y="41"/>
                          <a:pt x="38" y="41"/>
                        </a:cubicBezTo>
                        <a:cubicBezTo>
                          <a:pt x="35" y="38"/>
                          <a:pt x="35" y="38"/>
                          <a:pt x="35" y="38"/>
                        </a:cubicBezTo>
                        <a:cubicBezTo>
                          <a:pt x="33" y="40"/>
                          <a:pt x="31" y="41"/>
                          <a:pt x="29" y="42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3" y="45"/>
                          <a:pt x="23" y="45"/>
                          <a:pt x="23" y="45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7" y="36"/>
                          <a:pt x="31" y="34"/>
                          <a:pt x="33" y="31"/>
                        </a:cubicBezTo>
                        <a:cubicBezTo>
                          <a:pt x="38" y="26"/>
                          <a:pt x="37" y="17"/>
                          <a:pt x="32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0" y="12"/>
                          <a:pt x="29" y="11"/>
                          <a:pt x="27" y="10"/>
                        </a:cubicBezTo>
                        <a:cubicBezTo>
                          <a:pt x="26" y="10"/>
                          <a:pt x="25" y="10"/>
                          <a:pt x="23" y="1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8" y="4"/>
                          <a:pt x="30" y="4"/>
                          <a:pt x="32" y="5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41" y="8"/>
                          <a:pt x="41" y="8"/>
                          <a:pt x="41" y="8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40" y="13"/>
                          <a:pt x="41" y="15"/>
                          <a:pt x="42" y="17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6" y="25"/>
                          <a:pt x="46" y="25"/>
                          <a:pt x="46" y="25"/>
                        </a:cubicBezTo>
                        <a:cubicBezTo>
                          <a:pt x="43" y="25"/>
                          <a:pt x="43" y="25"/>
                          <a:pt x="43" y="25"/>
                        </a:cubicBezTo>
                        <a:cubicBezTo>
                          <a:pt x="42" y="28"/>
                          <a:pt x="42" y="30"/>
                          <a:pt x="41" y="32"/>
                        </a:cubicBezTo>
                        <a:close/>
                        <a:moveTo>
                          <a:pt x="23" y="45"/>
                        </a:moveTo>
                        <a:cubicBezTo>
                          <a:pt x="21" y="46"/>
                          <a:pt x="21" y="46"/>
                          <a:pt x="21" y="46"/>
                        </a:cubicBezTo>
                        <a:cubicBezTo>
                          <a:pt x="21" y="42"/>
                          <a:pt x="21" y="42"/>
                          <a:pt x="21" y="42"/>
                        </a:cubicBezTo>
                        <a:cubicBezTo>
                          <a:pt x="18" y="42"/>
                          <a:pt x="16" y="41"/>
                          <a:pt x="14" y="40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6" y="37"/>
                          <a:pt x="6" y="37"/>
                          <a:pt x="6" y="37"/>
                        </a:cubicBezTo>
                        <a:cubicBezTo>
                          <a:pt x="8" y="35"/>
                          <a:pt x="8" y="35"/>
                          <a:pt x="8" y="35"/>
                        </a:cubicBezTo>
                        <a:cubicBezTo>
                          <a:pt x="6" y="33"/>
                          <a:pt x="5" y="31"/>
                          <a:pt x="5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4" y="20"/>
                          <a:pt x="4" y="20"/>
                          <a:pt x="4" y="20"/>
                        </a:cubicBezTo>
                        <a:cubicBezTo>
                          <a:pt x="4" y="18"/>
                          <a:pt x="5" y="16"/>
                          <a:pt x="6" y="14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3" y="6"/>
                          <a:pt x="15" y="5"/>
                          <a:pt x="17" y="4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3" y="10"/>
                          <a:pt x="23" y="10"/>
                          <a:pt x="23" y="10"/>
                        </a:cubicBezTo>
                        <a:cubicBezTo>
                          <a:pt x="19" y="10"/>
                          <a:pt x="16" y="11"/>
                          <a:pt x="13" y="14"/>
                        </a:cubicBezTo>
                        <a:cubicBezTo>
                          <a:pt x="9" y="20"/>
                          <a:pt x="9" y="28"/>
                          <a:pt x="15" y="33"/>
                        </a:cubicBezTo>
                        <a:cubicBezTo>
                          <a:pt x="16" y="34"/>
                          <a:pt x="18" y="35"/>
                          <a:pt x="19" y="35"/>
                        </a:cubicBezTo>
                        <a:cubicBezTo>
                          <a:pt x="21" y="36"/>
                          <a:pt x="22" y="36"/>
                          <a:pt x="23" y="36"/>
                        </a:cubicBezTo>
                        <a:lnTo>
                          <a:pt x="23" y="4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" name="Freeform: Shape 139"/>
                  <p:cNvSpPr>
                    <a:spLocks/>
                  </p:cNvSpPr>
                  <p:nvPr/>
                </p:nvSpPr>
                <p:spPr bwMode="auto">
                  <a:xfrm>
                    <a:off x="6066685" y="3104493"/>
                    <a:ext cx="208320" cy="398259"/>
                  </a:xfrm>
                  <a:custGeom>
                    <a:avLst/>
                    <a:gdLst>
                      <a:gd name="T0" fmla="*/ 24 w 47"/>
                      <a:gd name="T1" fmla="*/ 90 h 90"/>
                      <a:gd name="T2" fmla="*/ 47 w 47"/>
                      <a:gd name="T3" fmla="*/ 90 h 90"/>
                      <a:gd name="T4" fmla="*/ 47 w 47"/>
                      <a:gd name="T5" fmla="*/ 0 h 90"/>
                      <a:gd name="T6" fmla="*/ 24 w 47"/>
                      <a:gd name="T7" fmla="*/ 0 h 90"/>
                      <a:gd name="T8" fmla="*/ 24 w 47"/>
                      <a:gd name="T9" fmla="*/ 5 h 90"/>
                      <a:gd name="T10" fmla="*/ 42 w 47"/>
                      <a:gd name="T11" fmla="*/ 5 h 90"/>
                      <a:gd name="T12" fmla="*/ 42 w 47"/>
                      <a:gd name="T13" fmla="*/ 23 h 90"/>
                      <a:gd name="T14" fmla="*/ 24 w 47"/>
                      <a:gd name="T15" fmla="*/ 23 h 90"/>
                      <a:gd name="T16" fmla="*/ 24 w 47"/>
                      <a:gd name="T17" fmla="*/ 27 h 90"/>
                      <a:gd name="T18" fmla="*/ 42 w 47"/>
                      <a:gd name="T19" fmla="*/ 27 h 90"/>
                      <a:gd name="T20" fmla="*/ 42 w 47"/>
                      <a:gd name="T21" fmla="*/ 44 h 90"/>
                      <a:gd name="T22" fmla="*/ 24 w 47"/>
                      <a:gd name="T23" fmla="*/ 44 h 90"/>
                      <a:gd name="T24" fmla="*/ 24 w 47"/>
                      <a:gd name="T25" fmla="*/ 51 h 90"/>
                      <a:gd name="T26" fmla="*/ 24 w 47"/>
                      <a:gd name="T27" fmla="*/ 51 h 90"/>
                      <a:gd name="T28" fmla="*/ 29 w 47"/>
                      <a:gd name="T29" fmla="*/ 57 h 90"/>
                      <a:gd name="T30" fmla="*/ 24 w 47"/>
                      <a:gd name="T31" fmla="*/ 62 h 90"/>
                      <a:gd name="T32" fmla="*/ 24 w 47"/>
                      <a:gd name="T33" fmla="*/ 62 h 90"/>
                      <a:gd name="T34" fmla="*/ 24 w 47"/>
                      <a:gd name="T35" fmla="*/ 62 h 90"/>
                      <a:gd name="T36" fmla="*/ 24 w 47"/>
                      <a:gd name="T37" fmla="*/ 71 h 90"/>
                      <a:gd name="T38" fmla="*/ 24 w 47"/>
                      <a:gd name="T39" fmla="*/ 71 h 90"/>
                      <a:gd name="T40" fmla="*/ 29 w 47"/>
                      <a:gd name="T41" fmla="*/ 77 h 90"/>
                      <a:gd name="T42" fmla="*/ 24 w 47"/>
                      <a:gd name="T43" fmla="*/ 82 h 90"/>
                      <a:gd name="T44" fmla="*/ 24 w 47"/>
                      <a:gd name="T45" fmla="*/ 82 h 90"/>
                      <a:gd name="T46" fmla="*/ 24 w 47"/>
                      <a:gd name="T47" fmla="*/ 82 h 90"/>
                      <a:gd name="T48" fmla="*/ 24 w 47"/>
                      <a:gd name="T49" fmla="*/ 90 h 90"/>
                      <a:gd name="T50" fmla="*/ 0 w 47"/>
                      <a:gd name="T51" fmla="*/ 90 h 90"/>
                      <a:gd name="T52" fmla="*/ 24 w 47"/>
                      <a:gd name="T53" fmla="*/ 90 h 90"/>
                      <a:gd name="T54" fmla="*/ 24 w 47"/>
                      <a:gd name="T55" fmla="*/ 82 h 90"/>
                      <a:gd name="T56" fmla="*/ 18 w 47"/>
                      <a:gd name="T57" fmla="*/ 77 h 90"/>
                      <a:gd name="T58" fmla="*/ 24 w 47"/>
                      <a:gd name="T59" fmla="*/ 71 h 90"/>
                      <a:gd name="T60" fmla="*/ 24 w 47"/>
                      <a:gd name="T61" fmla="*/ 62 h 90"/>
                      <a:gd name="T62" fmla="*/ 18 w 47"/>
                      <a:gd name="T63" fmla="*/ 57 h 90"/>
                      <a:gd name="T64" fmla="*/ 24 w 47"/>
                      <a:gd name="T65" fmla="*/ 51 h 90"/>
                      <a:gd name="T66" fmla="*/ 24 w 47"/>
                      <a:gd name="T67" fmla="*/ 44 h 90"/>
                      <a:gd name="T68" fmla="*/ 5 w 47"/>
                      <a:gd name="T69" fmla="*/ 44 h 90"/>
                      <a:gd name="T70" fmla="*/ 5 w 47"/>
                      <a:gd name="T71" fmla="*/ 27 h 90"/>
                      <a:gd name="T72" fmla="*/ 5 w 47"/>
                      <a:gd name="T73" fmla="*/ 27 h 90"/>
                      <a:gd name="T74" fmla="*/ 24 w 47"/>
                      <a:gd name="T75" fmla="*/ 27 h 90"/>
                      <a:gd name="T76" fmla="*/ 24 w 47"/>
                      <a:gd name="T77" fmla="*/ 23 h 90"/>
                      <a:gd name="T78" fmla="*/ 5 w 47"/>
                      <a:gd name="T79" fmla="*/ 23 h 90"/>
                      <a:gd name="T80" fmla="*/ 5 w 47"/>
                      <a:gd name="T81" fmla="*/ 5 h 90"/>
                      <a:gd name="T82" fmla="*/ 5 w 47"/>
                      <a:gd name="T83" fmla="*/ 5 h 90"/>
                      <a:gd name="T84" fmla="*/ 24 w 47"/>
                      <a:gd name="T85" fmla="*/ 5 h 90"/>
                      <a:gd name="T86" fmla="*/ 24 w 47"/>
                      <a:gd name="T87" fmla="*/ 0 h 90"/>
                      <a:gd name="T88" fmla="*/ 0 w 47"/>
                      <a:gd name="T89" fmla="*/ 0 h 90"/>
                      <a:gd name="T90" fmla="*/ 0 w 47"/>
                      <a:gd name="T91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47" h="90">
                        <a:moveTo>
                          <a:pt x="24" y="90"/>
                        </a:moveTo>
                        <a:cubicBezTo>
                          <a:pt x="47" y="90"/>
                          <a:pt x="47" y="90"/>
                          <a:pt x="47" y="90"/>
                        </a:cubicBezTo>
                        <a:cubicBezTo>
                          <a:pt x="47" y="0"/>
                          <a:pt x="47" y="0"/>
                          <a:pt x="47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42" y="5"/>
                          <a:pt x="42" y="5"/>
                          <a:pt x="42" y="5"/>
                        </a:cubicBezTo>
                        <a:cubicBezTo>
                          <a:pt x="42" y="23"/>
                          <a:pt x="42" y="23"/>
                          <a:pt x="42" y="23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42" y="27"/>
                          <a:pt x="42" y="27"/>
                          <a:pt x="42" y="27"/>
                        </a:cubicBezTo>
                        <a:cubicBezTo>
                          <a:pt x="42" y="44"/>
                          <a:pt x="42" y="44"/>
                          <a:pt x="42" y="44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7" y="51"/>
                          <a:pt x="29" y="54"/>
                          <a:pt x="29" y="57"/>
                        </a:cubicBezTo>
                        <a:cubicBezTo>
                          <a:pt x="29" y="60"/>
                          <a:pt x="27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7" y="71"/>
                          <a:pt x="29" y="74"/>
                          <a:pt x="29" y="77"/>
                        </a:cubicBezTo>
                        <a:cubicBezTo>
                          <a:pt x="29" y="80"/>
                          <a:pt x="27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lnTo>
                          <a:pt x="24" y="90"/>
                        </a:lnTo>
                        <a:close/>
                        <a:moveTo>
                          <a:pt x="0" y="90"/>
                        </a:moveTo>
                        <a:cubicBezTo>
                          <a:pt x="24" y="90"/>
                          <a:pt x="24" y="90"/>
                          <a:pt x="24" y="90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1" y="82"/>
                          <a:pt x="18" y="80"/>
                          <a:pt x="18" y="77"/>
                        </a:cubicBezTo>
                        <a:cubicBezTo>
                          <a:pt x="18" y="74"/>
                          <a:pt x="21" y="71"/>
                          <a:pt x="24" y="71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1" y="62"/>
                          <a:pt x="18" y="60"/>
                          <a:pt x="18" y="57"/>
                        </a:cubicBezTo>
                        <a:cubicBezTo>
                          <a:pt x="18" y="54"/>
                          <a:pt x="21" y="51"/>
                          <a:pt x="24" y="51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5" y="44"/>
                          <a:pt x="5" y="44"/>
                          <a:pt x="5" y="44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5" y="23"/>
                          <a:pt x="5" y="23"/>
                          <a:pt x="5" y="23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" name="Freeform: Shape 140"/>
                  <p:cNvSpPr>
                    <a:spLocks/>
                  </p:cNvSpPr>
                  <p:nvPr/>
                </p:nvSpPr>
                <p:spPr bwMode="auto">
                  <a:xfrm>
                    <a:off x="6292161" y="3104493"/>
                    <a:ext cx="83328" cy="398259"/>
                  </a:xfrm>
                  <a:custGeom>
                    <a:avLst/>
                    <a:gdLst>
                      <a:gd name="T0" fmla="*/ 68 w 68"/>
                      <a:gd name="T1" fmla="*/ 307 h 325"/>
                      <a:gd name="T2" fmla="*/ 68 w 68"/>
                      <a:gd name="T3" fmla="*/ 55 h 325"/>
                      <a:gd name="T4" fmla="*/ 0 w 68"/>
                      <a:gd name="T5" fmla="*/ 0 h 325"/>
                      <a:gd name="T6" fmla="*/ 0 w 68"/>
                      <a:gd name="T7" fmla="*/ 325 h 325"/>
                      <a:gd name="T8" fmla="*/ 68 w 68"/>
                      <a:gd name="T9" fmla="*/ 307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8" h="325">
                        <a:moveTo>
                          <a:pt x="68" y="307"/>
                        </a:moveTo>
                        <a:lnTo>
                          <a:pt x="68" y="55"/>
                        </a:lnTo>
                        <a:lnTo>
                          <a:pt x="0" y="0"/>
                        </a:lnTo>
                        <a:lnTo>
                          <a:pt x="0" y="325"/>
                        </a:lnTo>
                        <a:lnTo>
                          <a:pt x="68" y="30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" name="Rectangle 141"/>
                  <p:cNvSpPr>
                    <a:spLocks/>
                  </p:cNvSpPr>
                  <p:nvPr/>
                </p:nvSpPr>
                <p:spPr bwMode="auto">
                  <a:xfrm>
                    <a:off x="6102222" y="3140030"/>
                    <a:ext cx="140922" cy="5391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" name="Rectangle 142"/>
                  <p:cNvSpPr>
                    <a:spLocks/>
                  </p:cNvSpPr>
                  <p:nvPr/>
                </p:nvSpPr>
                <p:spPr bwMode="auto">
                  <a:xfrm>
                    <a:off x="6102222" y="3233161"/>
                    <a:ext cx="140922" cy="5269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" name="Freeform: Shape 143"/>
                  <p:cNvSpPr>
                    <a:spLocks/>
                  </p:cNvSpPr>
                  <p:nvPr/>
                </p:nvSpPr>
                <p:spPr bwMode="auto">
                  <a:xfrm>
                    <a:off x="6300739" y="1872953"/>
                    <a:ext cx="140922" cy="238955"/>
                  </a:xfrm>
                  <a:custGeom>
                    <a:avLst/>
                    <a:gdLst>
                      <a:gd name="T0" fmla="*/ 0 w 32"/>
                      <a:gd name="T1" fmla="*/ 37 h 54"/>
                      <a:gd name="T2" fmla="*/ 0 w 32"/>
                      <a:gd name="T3" fmla="*/ 45 h 54"/>
                      <a:gd name="T4" fmla="*/ 9 w 32"/>
                      <a:gd name="T5" fmla="*/ 54 h 54"/>
                      <a:gd name="T6" fmla="*/ 23 w 32"/>
                      <a:gd name="T7" fmla="*/ 54 h 54"/>
                      <a:gd name="T8" fmla="*/ 32 w 32"/>
                      <a:gd name="T9" fmla="*/ 45 h 54"/>
                      <a:gd name="T10" fmla="*/ 32 w 32"/>
                      <a:gd name="T11" fmla="*/ 37 h 54"/>
                      <a:gd name="T12" fmla="*/ 20 w 32"/>
                      <a:gd name="T13" fmla="*/ 37 h 54"/>
                      <a:gd name="T14" fmla="*/ 20 w 32"/>
                      <a:gd name="T15" fmla="*/ 30 h 54"/>
                      <a:gd name="T16" fmla="*/ 32 w 32"/>
                      <a:gd name="T17" fmla="*/ 30 h 54"/>
                      <a:gd name="T18" fmla="*/ 32 w 32"/>
                      <a:gd name="T19" fmla="*/ 20 h 54"/>
                      <a:gd name="T20" fmla="*/ 20 w 32"/>
                      <a:gd name="T21" fmla="*/ 20 h 54"/>
                      <a:gd name="T22" fmla="*/ 20 w 32"/>
                      <a:gd name="T23" fmla="*/ 13 h 54"/>
                      <a:gd name="T24" fmla="*/ 32 w 32"/>
                      <a:gd name="T25" fmla="*/ 13 h 54"/>
                      <a:gd name="T26" fmla="*/ 32 w 32"/>
                      <a:gd name="T27" fmla="*/ 9 h 54"/>
                      <a:gd name="T28" fmla="*/ 23 w 32"/>
                      <a:gd name="T29" fmla="*/ 0 h 54"/>
                      <a:gd name="T30" fmla="*/ 9 w 32"/>
                      <a:gd name="T31" fmla="*/ 0 h 54"/>
                      <a:gd name="T32" fmla="*/ 0 w 32"/>
                      <a:gd name="T33" fmla="*/ 9 h 54"/>
                      <a:gd name="T34" fmla="*/ 0 w 32"/>
                      <a:gd name="T35" fmla="*/ 13 h 54"/>
                      <a:gd name="T36" fmla="*/ 11 w 32"/>
                      <a:gd name="T37" fmla="*/ 13 h 54"/>
                      <a:gd name="T38" fmla="*/ 11 w 32"/>
                      <a:gd name="T39" fmla="*/ 20 h 54"/>
                      <a:gd name="T40" fmla="*/ 0 w 32"/>
                      <a:gd name="T41" fmla="*/ 20 h 54"/>
                      <a:gd name="T42" fmla="*/ 0 w 32"/>
                      <a:gd name="T43" fmla="*/ 30 h 54"/>
                      <a:gd name="T44" fmla="*/ 11 w 32"/>
                      <a:gd name="T45" fmla="*/ 30 h 54"/>
                      <a:gd name="T46" fmla="*/ 11 w 32"/>
                      <a:gd name="T47" fmla="*/ 37 h 54"/>
                      <a:gd name="T48" fmla="*/ 0 w 32"/>
                      <a:gd name="T49" fmla="*/ 37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2" h="54">
                        <a:moveTo>
                          <a:pt x="0" y="37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50"/>
                          <a:pt x="4" y="54"/>
                          <a:pt x="9" y="54"/>
                        </a:cubicBezTo>
                        <a:cubicBezTo>
                          <a:pt x="23" y="54"/>
                          <a:pt x="23" y="54"/>
                          <a:pt x="23" y="54"/>
                        </a:cubicBezTo>
                        <a:cubicBezTo>
                          <a:pt x="28" y="54"/>
                          <a:pt x="32" y="50"/>
                          <a:pt x="32" y="45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20" y="37"/>
                          <a:pt x="20" y="37"/>
                          <a:pt x="20" y="37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2" y="4"/>
                          <a:pt x="28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4" y="0"/>
                          <a:pt x="0" y="4"/>
                          <a:pt x="0" y="9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11" y="30"/>
                          <a:pt x="11" y="30"/>
                          <a:pt x="11" y="30"/>
                        </a:cubicBezTo>
                        <a:cubicBezTo>
                          <a:pt x="11" y="37"/>
                          <a:pt x="11" y="37"/>
                          <a:pt x="11" y="37"/>
                        </a:cubicBezTo>
                        <a:lnTo>
                          <a:pt x="0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" name="Rectangle 144"/>
                  <p:cNvSpPr>
                    <a:spLocks/>
                  </p:cNvSpPr>
                  <p:nvPr/>
                </p:nvSpPr>
                <p:spPr bwMode="auto">
                  <a:xfrm>
                    <a:off x="4202833" y="680626"/>
                    <a:ext cx="44115" cy="10170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" name="Rectangle 145"/>
                  <p:cNvSpPr>
                    <a:spLocks/>
                  </p:cNvSpPr>
                  <p:nvPr/>
                </p:nvSpPr>
                <p:spPr bwMode="auto">
                  <a:xfrm>
                    <a:off x="4202833" y="835028"/>
                    <a:ext cx="44115" cy="18136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" name="Rectangle 146"/>
                  <p:cNvSpPr>
                    <a:spLocks/>
                  </p:cNvSpPr>
                  <p:nvPr/>
                </p:nvSpPr>
                <p:spPr bwMode="auto">
                  <a:xfrm>
                    <a:off x="4092546" y="680626"/>
                    <a:ext cx="49017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Rectangle 147"/>
                  <p:cNvSpPr>
                    <a:spLocks/>
                  </p:cNvSpPr>
                  <p:nvPr/>
                </p:nvSpPr>
                <p:spPr bwMode="auto">
                  <a:xfrm>
                    <a:off x="4092546" y="923258"/>
                    <a:ext cx="49017" cy="9313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" name="Rectangle 148"/>
                  <p:cNvSpPr>
                    <a:spLocks/>
                  </p:cNvSpPr>
                  <p:nvPr/>
                </p:nvSpPr>
                <p:spPr bwMode="auto">
                  <a:xfrm>
                    <a:off x="3987160" y="680626"/>
                    <a:ext cx="44115" cy="306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" name="Rectangle 149"/>
                  <p:cNvSpPr>
                    <a:spLocks/>
                  </p:cNvSpPr>
                  <p:nvPr/>
                </p:nvSpPr>
                <p:spPr bwMode="auto">
                  <a:xfrm>
                    <a:off x="3987160" y="763954"/>
                    <a:ext cx="44115" cy="2524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" name="Freeform: Shape 150"/>
                  <p:cNvSpPr>
                    <a:spLocks/>
                  </p:cNvSpPr>
                  <p:nvPr/>
                </p:nvSpPr>
                <p:spPr bwMode="auto">
                  <a:xfrm>
                    <a:off x="3968779" y="719840"/>
                    <a:ext cx="79652" cy="35537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29 h 29"/>
                      <a:gd name="T4" fmla="*/ 15 w 65"/>
                      <a:gd name="T5" fmla="*/ 29 h 29"/>
                      <a:gd name="T6" fmla="*/ 51 w 65"/>
                      <a:gd name="T7" fmla="*/ 29 h 29"/>
                      <a:gd name="T8" fmla="*/ 65 w 65"/>
                      <a:gd name="T9" fmla="*/ 29 h 29"/>
                      <a:gd name="T10" fmla="*/ 65 w 65"/>
                      <a:gd name="T11" fmla="*/ 0 h 29"/>
                      <a:gd name="T12" fmla="*/ 51 w 65"/>
                      <a:gd name="T13" fmla="*/ 0 h 29"/>
                      <a:gd name="T14" fmla="*/ 15 w 65"/>
                      <a:gd name="T15" fmla="*/ 0 h 29"/>
                      <a:gd name="T16" fmla="*/ 0 w 6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5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5" y="29"/>
                        </a:lnTo>
                        <a:lnTo>
                          <a:pt x="51" y="29"/>
                        </a:lnTo>
                        <a:lnTo>
                          <a:pt x="65" y="29"/>
                        </a:lnTo>
                        <a:lnTo>
                          <a:pt x="65" y="0"/>
                        </a:lnTo>
                        <a:lnTo>
                          <a:pt x="51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" name="Freeform: Shape 151"/>
                  <p:cNvSpPr>
                    <a:spLocks/>
                  </p:cNvSpPr>
                  <p:nvPr/>
                </p:nvSpPr>
                <p:spPr bwMode="auto">
                  <a:xfrm>
                    <a:off x="4075390" y="874242"/>
                    <a:ext cx="83328" cy="35537"/>
                  </a:xfrm>
                  <a:custGeom>
                    <a:avLst/>
                    <a:gdLst>
                      <a:gd name="T0" fmla="*/ 0 w 68"/>
                      <a:gd name="T1" fmla="*/ 0 h 29"/>
                      <a:gd name="T2" fmla="*/ 0 w 68"/>
                      <a:gd name="T3" fmla="*/ 29 h 29"/>
                      <a:gd name="T4" fmla="*/ 14 w 68"/>
                      <a:gd name="T5" fmla="*/ 29 h 29"/>
                      <a:gd name="T6" fmla="*/ 54 w 68"/>
                      <a:gd name="T7" fmla="*/ 29 h 29"/>
                      <a:gd name="T8" fmla="*/ 68 w 68"/>
                      <a:gd name="T9" fmla="*/ 29 h 29"/>
                      <a:gd name="T10" fmla="*/ 68 w 68"/>
                      <a:gd name="T11" fmla="*/ 0 h 29"/>
                      <a:gd name="T12" fmla="*/ 54 w 68"/>
                      <a:gd name="T13" fmla="*/ 0 h 29"/>
                      <a:gd name="T14" fmla="*/ 14 w 68"/>
                      <a:gd name="T15" fmla="*/ 0 h 29"/>
                      <a:gd name="T16" fmla="*/ 0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4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4" y="0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" name="Freeform: Shape 152"/>
                  <p:cNvSpPr>
                    <a:spLocks/>
                  </p:cNvSpPr>
                  <p:nvPr/>
                </p:nvSpPr>
                <p:spPr bwMode="auto">
                  <a:xfrm>
                    <a:off x="4185677" y="790914"/>
                    <a:ext cx="83328" cy="35537"/>
                  </a:xfrm>
                  <a:custGeom>
                    <a:avLst/>
                    <a:gdLst>
                      <a:gd name="T0" fmla="*/ 14 w 68"/>
                      <a:gd name="T1" fmla="*/ 0 h 29"/>
                      <a:gd name="T2" fmla="*/ 0 w 68"/>
                      <a:gd name="T3" fmla="*/ 0 h 29"/>
                      <a:gd name="T4" fmla="*/ 0 w 68"/>
                      <a:gd name="T5" fmla="*/ 29 h 29"/>
                      <a:gd name="T6" fmla="*/ 14 w 68"/>
                      <a:gd name="T7" fmla="*/ 29 h 29"/>
                      <a:gd name="T8" fmla="*/ 50 w 68"/>
                      <a:gd name="T9" fmla="*/ 29 h 29"/>
                      <a:gd name="T10" fmla="*/ 68 w 68"/>
                      <a:gd name="T11" fmla="*/ 29 h 29"/>
                      <a:gd name="T12" fmla="*/ 68 w 68"/>
                      <a:gd name="T13" fmla="*/ 0 h 29"/>
                      <a:gd name="T14" fmla="*/ 50 w 68"/>
                      <a:gd name="T15" fmla="*/ 0 h 29"/>
                      <a:gd name="T16" fmla="*/ 14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0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0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" name="Freeform: Shape 153"/>
                  <p:cNvSpPr>
                    <a:spLocks/>
                  </p:cNvSpPr>
                  <p:nvPr/>
                </p:nvSpPr>
                <p:spPr bwMode="auto">
                  <a:xfrm>
                    <a:off x="4335177" y="623032"/>
                    <a:ext cx="442374" cy="344341"/>
                  </a:xfrm>
                  <a:custGeom>
                    <a:avLst/>
                    <a:gdLst>
                      <a:gd name="T0" fmla="*/ 89 w 100"/>
                      <a:gd name="T1" fmla="*/ 17 h 78"/>
                      <a:gd name="T2" fmla="*/ 81 w 100"/>
                      <a:gd name="T3" fmla="*/ 18 h 78"/>
                      <a:gd name="T4" fmla="*/ 81 w 100"/>
                      <a:gd name="T5" fmla="*/ 22 h 78"/>
                      <a:gd name="T6" fmla="*/ 91 w 100"/>
                      <a:gd name="T7" fmla="*/ 44 h 78"/>
                      <a:gd name="T8" fmla="*/ 91 w 100"/>
                      <a:gd name="T9" fmla="*/ 55 h 78"/>
                      <a:gd name="T10" fmla="*/ 81 w 100"/>
                      <a:gd name="T11" fmla="*/ 78 h 78"/>
                      <a:gd name="T12" fmla="*/ 100 w 100"/>
                      <a:gd name="T13" fmla="*/ 74 h 78"/>
                      <a:gd name="T14" fmla="*/ 100 w 100"/>
                      <a:gd name="T15" fmla="*/ 28 h 78"/>
                      <a:gd name="T16" fmla="*/ 80 w 100"/>
                      <a:gd name="T17" fmla="*/ 0 h 78"/>
                      <a:gd name="T18" fmla="*/ 50 w 100"/>
                      <a:gd name="T19" fmla="*/ 6 h 78"/>
                      <a:gd name="T20" fmla="*/ 81 w 100"/>
                      <a:gd name="T21" fmla="*/ 18 h 78"/>
                      <a:gd name="T22" fmla="*/ 50 w 100"/>
                      <a:gd name="T23" fmla="*/ 63 h 78"/>
                      <a:gd name="T24" fmla="*/ 76 w 100"/>
                      <a:gd name="T25" fmla="*/ 74 h 78"/>
                      <a:gd name="T26" fmla="*/ 81 w 100"/>
                      <a:gd name="T27" fmla="*/ 78 h 78"/>
                      <a:gd name="T28" fmla="*/ 71 w 100"/>
                      <a:gd name="T29" fmla="*/ 55 h 78"/>
                      <a:gd name="T30" fmla="*/ 81 w 100"/>
                      <a:gd name="T31" fmla="*/ 44 h 78"/>
                      <a:gd name="T32" fmla="*/ 50 w 100"/>
                      <a:gd name="T33" fmla="*/ 22 h 78"/>
                      <a:gd name="T34" fmla="*/ 50 w 100"/>
                      <a:gd name="T35" fmla="*/ 0 h 78"/>
                      <a:gd name="T36" fmla="*/ 19 w 100"/>
                      <a:gd name="T37" fmla="*/ 1 h 78"/>
                      <a:gd name="T38" fmla="*/ 25 w 100"/>
                      <a:gd name="T39" fmla="*/ 6 h 78"/>
                      <a:gd name="T40" fmla="*/ 50 w 100"/>
                      <a:gd name="T41" fmla="*/ 6 h 78"/>
                      <a:gd name="T42" fmla="*/ 19 w 100"/>
                      <a:gd name="T43" fmla="*/ 78 h 78"/>
                      <a:gd name="T44" fmla="*/ 24 w 100"/>
                      <a:gd name="T45" fmla="*/ 74 h 78"/>
                      <a:gd name="T46" fmla="*/ 50 w 100"/>
                      <a:gd name="T47" fmla="*/ 63 h 78"/>
                      <a:gd name="T48" fmla="*/ 19 w 100"/>
                      <a:gd name="T49" fmla="*/ 22 h 78"/>
                      <a:gd name="T50" fmla="*/ 29 w 100"/>
                      <a:gd name="T51" fmla="*/ 44 h 78"/>
                      <a:gd name="T52" fmla="*/ 29 w 100"/>
                      <a:gd name="T53" fmla="*/ 55 h 78"/>
                      <a:gd name="T54" fmla="*/ 19 w 100"/>
                      <a:gd name="T55" fmla="*/ 78 h 78"/>
                      <a:gd name="T56" fmla="*/ 10 w 100"/>
                      <a:gd name="T57" fmla="*/ 17 h 78"/>
                      <a:gd name="T58" fmla="*/ 0 w 100"/>
                      <a:gd name="T59" fmla="*/ 60 h 78"/>
                      <a:gd name="T60" fmla="*/ 0 w 100"/>
                      <a:gd name="T61" fmla="*/ 74 h 78"/>
                      <a:gd name="T62" fmla="*/ 19 w 100"/>
                      <a:gd name="T63" fmla="*/ 78 h 78"/>
                      <a:gd name="T64" fmla="*/ 9 w 100"/>
                      <a:gd name="T65" fmla="*/ 55 h 78"/>
                      <a:gd name="T66" fmla="*/ 19 w 100"/>
                      <a:gd name="T67" fmla="*/ 44 h 78"/>
                      <a:gd name="T68" fmla="*/ 17 w 100"/>
                      <a:gd name="T69" fmla="*/ 22 h 78"/>
                      <a:gd name="T70" fmla="*/ 19 w 100"/>
                      <a:gd name="T71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00" h="78">
                        <a:moveTo>
                          <a:pt x="100" y="28"/>
                        </a:moveTo>
                        <a:cubicBezTo>
                          <a:pt x="89" y="17"/>
                          <a:pt x="89" y="17"/>
                          <a:pt x="89" y="17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3" y="22"/>
                          <a:pt x="83" y="22"/>
                          <a:pt x="83" y="22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91" y="44"/>
                          <a:pt x="91" y="44"/>
                          <a:pt x="91" y="44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95" y="78"/>
                          <a:pt x="95" y="78"/>
                          <a:pt x="95" y="78"/>
                        </a:cubicBezTo>
                        <a:cubicBezTo>
                          <a:pt x="97" y="78"/>
                          <a:pt x="100" y="76"/>
                          <a:pt x="100" y="74"/>
                        </a:cubicBezTo>
                        <a:cubicBezTo>
                          <a:pt x="100" y="63"/>
                          <a:pt x="100" y="63"/>
                          <a:pt x="100" y="63"/>
                        </a:cubicBezTo>
                        <a:lnTo>
                          <a:pt x="100" y="28"/>
                        </a:lnTo>
                        <a:close/>
                        <a:moveTo>
                          <a:pt x="81" y="1"/>
                        </a:move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75" y="6"/>
                          <a:pt x="75" y="6"/>
                          <a:pt x="75" y="6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lose/>
                        <a:moveTo>
                          <a:pt x="50" y="63"/>
                        </a:moveTo>
                        <a:cubicBezTo>
                          <a:pt x="76" y="63"/>
                          <a:pt x="76" y="63"/>
                          <a:pt x="76" y="63"/>
                        </a:cubicBezTo>
                        <a:cubicBezTo>
                          <a:pt x="76" y="74"/>
                          <a:pt x="76" y="74"/>
                          <a:pt x="76" y="74"/>
                        </a:cubicBezTo>
                        <a:cubicBezTo>
                          <a:pt x="76" y="76"/>
                          <a:pt x="78" y="78"/>
                          <a:pt x="80" y="78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71" y="55"/>
                          <a:pt x="71" y="55"/>
                          <a:pt x="71" y="55"/>
                        </a:cubicBezTo>
                        <a:cubicBezTo>
                          <a:pt x="71" y="44"/>
                          <a:pt x="71" y="44"/>
                          <a:pt x="71" y="44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lnTo>
                          <a:pt x="50" y="63"/>
                        </a:lnTo>
                        <a:close/>
                        <a:moveTo>
                          <a:pt x="50" y="0"/>
                        </a:move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lose/>
                        <a:moveTo>
                          <a:pt x="19" y="78"/>
                        </a:move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22" y="78"/>
                          <a:pt x="24" y="76"/>
                          <a:pt x="24" y="74"/>
                        </a:cubicBez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29" y="44"/>
                          <a:pt x="29" y="44"/>
                          <a:pt x="29" y="44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lnTo>
                          <a:pt x="19" y="78"/>
                        </a:lnTo>
                        <a:close/>
                        <a:moveTo>
                          <a:pt x="19" y="1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6"/>
                          <a:pt x="2" y="78"/>
                          <a:pt x="5" y="78"/>
                        </a:cubicBez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cubicBezTo>
                          <a:pt x="9" y="55"/>
                          <a:pt x="9" y="55"/>
                          <a:pt x="9" y="55"/>
                        </a:cubicBezTo>
                        <a:cubicBezTo>
                          <a:pt x="9" y="44"/>
                          <a:pt x="9" y="44"/>
                          <a:pt x="9" y="44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lnTo>
                          <a:pt x="19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" name="Freeform: Shape 154"/>
                  <p:cNvSpPr>
                    <a:spLocks/>
                  </p:cNvSpPr>
                  <p:nvPr/>
                </p:nvSpPr>
                <p:spPr bwMode="auto">
                  <a:xfrm>
                    <a:off x="2913699" y="3453735"/>
                    <a:ext cx="374976" cy="379878"/>
                  </a:xfrm>
                  <a:custGeom>
                    <a:avLst/>
                    <a:gdLst>
                      <a:gd name="T0" fmla="*/ 64 w 85"/>
                      <a:gd name="T1" fmla="*/ 80 h 86"/>
                      <a:gd name="T2" fmla="*/ 79 w 85"/>
                      <a:gd name="T3" fmla="*/ 64 h 86"/>
                      <a:gd name="T4" fmla="*/ 84 w 85"/>
                      <a:gd name="T5" fmla="*/ 52 h 86"/>
                      <a:gd name="T6" fmla="*/ 84 w 85"/>
                      <a:gd name="T7" fmla="*/ 34 h 86"/>
                      <a:gd name="T8" fmla="*/ 79 w 85"/>
                      <a:gd name="T9" fmla="*/ 22 h 86"/>
                      <a:gd name="T10" fmla="*/ 64 w 85"/>
                      <a:gd name="T11" fmla="*/ 6 h 86"/>
                      <a:gd name="T12" fmla="*/ 58 w 85"/>
                      <a:gd name="T13" fmla="*/ 3 h 86"/>
                      <a:gd name="T14" fmla="*/ 45 w 85"/>
                      <a:gd name="T15" fmla="*/ 0 h 86"/>
                      <a:gd name="T16" fmla="*/ 47 w 85"/>
                      <a:gd name="T17" fmla="*/ 5 h 86"/>
                      <a:gd name="T18" fmla="*/ 53 w 85"/>
                      <a:gd name="T19" fmla="*/ 5 h 86"/>
                      <a:gd name="T20" fmla="*/ 57 w 85"/>
                      <a:gd name="T21" fmla="*/ 6 h 86"/>
                      <a:gd name="T22" fmla="*/ 56 w 85"/>
                      <a:gd name="T23" fmla="*/ 7 h 86"/>
                      <a:gd name="T24" fmla="*/ 49 w 85"/>
                      <a:gd name="T25" fmla="*/ 9 h 86"/>
                      <a:gd name="T26" fmla="*/ 50 w 85"/>
                      <a:gd name="T27" fmla="*/ 14 h 86"/>
                      <a:gd name="T28" fmla="*/ 54 w 85"/>
                      <a:gd name="T29" fmla="*/ 17 h 86"/>
                      <a:gd name="T30" fmla="*/ 60 w 85"/>
                      <a:gd name="T31" fmla="*/ 9 h 86"/>
                      <a:gd name="T32" fmla="*/ 65 w 85"/>
                      <a:gd name="T33" fmla="*/ 10 h 86"/>
                      <a:gd name="T34" fmla="*/ 68 w 85"/>
                      <a:gd name="T35" fmla="*/ 12 h 86"/>
                      <a:gd name="T36" fmla="*/ 70 w 85"/>
                      <a:gd name="T37" fmla="*/ 18 h 86"/>
                      <a:gd name="T38" fmla="*/ 69 w 85"/>
                      <a:gd name="T39" fmla="*/ 21 h 86"/>
                      <a:gd name="T40" fmla="*/ 67 w 85"/>
                      <a:gd name="T41" fmla="*/ 19 h 86"/>
                      <a:gd name="T42" fmla="*/ 61 w 85"/>
                      <a:gd name="T43" fmla="*/ 19 h 86"/>
                      <a:gd name="T44" fmla="*/ 65 w 85"/>
                      <a:gd name="T45" fmla="*/ 21 h 86"/>
                      <a:gd name="T46" fmla="*/ 56 w 85"/>
                      <a:gd name="T47" fmla="*/ 25 h 86"/>
                      <a:gd name="T48" fmla="*/ 52 w 85"/>
                      <a:gd name="T49" fmla="*/ 28 h 86"/>
                      <a:gd name="T50" fmla="*/ 46 w 85"/>
                      <a:gd name="T51" fmla="*/ 33 h 86"/>
                      <a:gd name="T52" fmla="*/ 49 w 85"/>
                      <a:gd name="T53" fmla="*/ 51 h 86"/>
                      <a:gd name="T54" fmla="*/ 54 w 85"/>
                      <a:gd name="T55" fmla="*/ 52 h 86"/>
                      <a:gd name="T56" fmla="*/ 59 w 85"/>
                      <a:gd name="T57" fmla="*/ 54 h 86"/>
                      <a:gd name="T58" fmla="*/ 66 w 85"/>
                      <a:gd name="T59" fmla="*/ 58 h 86"/>
                      <a:gd name="T60" fmla="*/ 71 w 85"/>
                      <a:gd name="T61" fmla="*/ 62 h 86"/>
                      <a:gd name="T62" fmla="*/ 77 w 85"/>
                      <a:gd name="T63" fmla="*/ 64 h 86"/>
                      <a:gd name="T64" fmla="*/ 49 w 85"/>
                      <a:gd name="T65" fmla="*/ 75 h 86"/>
                      <a:gd name="T66" fmla="*/ 0 w 85"/>
                      <a:gd name="T67" fmla="*/ 36 h 86"/>
                      <a:gd name="T68" fmla="*/ 1 w 85"/>
                      <a:gd name="T69" fmla="*/ 54 h 86"/>
                      <a:gd name="T70" fmla="*/ 9 w 85"/>
                      <a:gd name="T71" fmla="*/ 69 h 86"/>
                      <a:gd name="T72" fmla="*/ 27 w 85"/>
                      <a:gd name="T73" fmla="*/ 83 h 86"/>
                      <a:gd name="T74" fmla="*/ 43 w 85"/>
                      <a:gd name="T75" fmla="*/ 68 h 86"/>
                      <a:gd name="T76" fmla="*/ 42 w 85"/>
                      <a:gd name="T77" fmla="*/ 61 h 86"/>
                      <a:gd name="T78" fmla="*/ 44 w 85"/>
                      <a:gd name="T79" fmla="*/ 55 h 86"/>
                      <a:gd name="T80" fmla="*/ 39 w 85"/>
                      <a:gd name="T81" fmla="*/ 53 h 86"/>
                      <a:gd name="T82" fmla="*/ 33 w 85"/>
                      <a:gd name="T83" fmla="*/ 49 h 86"/>
                      <a:gd name="T84" fmla="*/ 24 w 85"/>
                      <a:gd name="T85" fmla="*/ 46 h 86"/>
                      <a:gd name="T86" fmla="*/ 21 w 85"/>
                      <a:gd name="T87" fmla="*/ 38 h 86"/>
                      <a:gd name="T88" fmla="*/ 18 w 85"/>
                      <a:gd name="T89" fmla="*/ 37 h 86"/>
                      <a:gd name="T90" fmla="*/ 18 w 85"/>
                      <a:gd name="T91" fmla="*/ 39 h 86"/>
                      <a:gd name="T92" fmla="*/ 15 w 85"/>
                      <a:gd name="T93" fmla="*/ 32 h 86"/>
                      <a:gd name="T94" fmla="*/ 15 w 85"/>
                      <a:gd name="T95" fmla="*/ 25 h 86"/>
                      <a:gd name="T96" fmla="*/ 19 w 85"/>
                      <a:gd name="T97" fmla="*/ 17 h 86"/>
                      <a:gd name="T98" fmla="*/ 18 w 85"/>
                      <a:gd name="T99" fmla="*/ 12 h 86"/>
                      <a:gd name="T100" fmla="*/ 38 w 85"/>
                      <a:gd name="T101" fmla="*/ 3 h 86"/>
                      <a:gd name="T102" fmla="*/ 45 w 85"/>
                      <a:gd name="T103" fmla="*/ 0 h 86"/>
                      <a:gd name="T104" fmla="*/ 26 w 85"/>
                      <a:gd name="T105" fmla="*/ 3 h 86"/>
                      <a:gd name="T106" fmla="*/ 12 w 85"/>
                      <a:gd name="T107" fmla="*/ 13 h 86"/>
                      <a:gd name="T108" fmla="*/ 3 w 85"/>
                      <a:gd name="T109" fmla="*/ 27 h 86"/>
                      <a:gd name="T110" fmla="*/ 45 w 85"/>
                      <a:gd name="T111" fmla="*/ 54 h 86"/>
                      <a:gd name="T112" fmla="*/ 39 w 85"/>
                      <a:gd name="T113" fmla="*/ 47 h 86"/>
                      <a:gd name="T114" fmla="*/ 38 w 85"/>
                      <a:gd name="T115" fmla="*/ 44 h 86"/>
                      <a:gd name="T116" fmla="*/ 30 w 85"/>
                      <a:gd name="T117" fmla="*/ 45 h 86"/>
                      <a:gd name="T118" fmla="*/ 34 w 85"/>
                      <a:gd name="T119" fmla="*/ 36 h 86"/>
                      <a:gd name="T120" fmla="*/ 42 w 85"/>
                      <a:gd name="T121" fmla="*/ 36 h 86"/>
                      <a:gd name="T122" fmla="*/ 44 w 85"/>
                      <a:gd name="T123" fmla="*/ 3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85" h="86">
                        <a:moveTo>
                          <a:pt x="45" y="85"/>
                        </a:moveTo>
                        <a:cubicBezTo>
                          <a:pt x="48" y="85"/>
                          <a:pt x="50" y="85"/>
                          <a:pt x="52" y="84"/>
                        </a:cubicBezTo>
                        <a:cubicBezTo>
                          <a:pt x="53" y="84"/>
                          <a:pt x="55" y="84"/>
                          <a:pt x="56" y="83"/>
                        </a:cubicBezTo>
                        <a:cubicBezTo>
                          <a:pt x="57" y="83"/>
                          <a:pt x="57" y="83"/>
                          <a:pt x="58" y="83"/>
                        </a:cubicBezTo>
                        <a:cubicBezTo>
                          <a:pt x="59" y="82"/>
                          <a:pt x="61" y="82"/>
                          <a:pt x="62" y="81"/>
                        </a:cubicBezTo>
                        <a:cubicBezTo>
                          <a:pt x="63" y="81"/>
                          <a:pt x="63" y="80"/>
                          <a:pt x="64" y="80"/>
                        </a:cubicBezTo>
                        <a:cubicBezTo>
                          <a:pt x="66" y="78"/>
                          <a:pt x="69" y="77"/>
                          <a:pt x="71" y="74"/>
                        </a:cubicBezTo>
                        <a:cubicBezTo>
                          <a:pt x="72" y="74"/>
                          <a:pt x="72" y="74"/>
                          <a:pt x="73" y="73"/>
                        </a:cubicBezTo>
                        <a:cubicBezTo>
                          <a:pt x="73" y="73"/>
                          <a:pt x="74" y="72"/>
                          <a:pt x="74" y="72"/>
                        </a:cubicBezTo>
                        <a:cubicBezTo>
                          <a:pt x="75" y="71"/>
                          <a:pt x="75" y="70"/>
                          <a:pt x="76" y="69"/>
                        </a:cubicBezTo>
                        <a:cubicBezTo>
                          <a:pt x="77" y="68"/>
                          <a:pt x="78" y="67"/>
                          <a:pt x="79" y="65"/>
                        </a:cubicBezTo>
                        <a:cubicBezTo>
                          <a:pt x="79" y="65"/>
                          <a:pt x="79" y="65"/>
                          <a:pt x="79" y="64"/>
                        </a:cubicBezTo>
                        <a:cubicBezTo>
                          <a:pt x="80" y="64"/>
                          <a:pt x="80" y="63"/>
                          <a:pt x="80" y="62"/>
                        </a:cubicBezTo>
                        <a:cubicBezTo>
                          <a:pt x="81" y="62"/>
                          <a:pt x="81" y="62"/>
                          <a:pt x="81" y="61"/>
                        </a:cubicBezTo>
                        <a:cubicBezTo>
                          <a:pt x="81" y="61"/>
                          <a:pt x="82" y="60"/>
                          <a:pt x="82" y="60"/>
                        </a:cubicBezTo>
                        <a:cubicBezTo>
                          <a:pt x="82" y="59"/>
                          <a:pt x="82" y="58"/>
                          <a:pt x="83" y="58"/>
                        </a:cubicBezTo>
                        <a:cubicBezTo>
                          <a:pt x="83" y="56"/>
                          <a:pt x="83" y="55"/>
                          <a:pt x="84" y="54"/>
                        </a:cubicBezTo>
                        <a:cubicBezTo>
                          <a:pt x="84" y="53"/>
                          <a:pt x="84" y="52"/>
                          <a:pt x="84" y="52"/>
                        </a:cubicBezTo>
                        <a:cubicBezTo>
                          <a:pt x="84" y="51"/>
                          <a:pt x="85" y="50"/>
                          <a:pt x="85" y="49"/>
                        </a:cubicBezTo>
                        <a:cubicBezTo>
                          <a:pt x="85" y="49"/>
                          <a:pt x="85" y="48"/>
                          <a:pt x="85" y="47"/>
                        </a:cubicBezTo>
                        <a:cubicBezTo>
                          <a:pt x="85" y="46"/>
                          <a:pt x="85" y="44"/>
                          <a:pt x="85" y="43"/>
                        </a:cubicBezTo>
                        <a:cubicBezTo>
                          <a:pt x="85" y="41"/>
                          <a:pt x="85" y="40"/>
                          <a:pt x="85" y="39"/>
                        </a:cubicBezTo>
                        <a:cubicBezTo>
                          <a:pt x="85" y="38"/>
                          <a:pt x="85" y="37"/>
                          <a:pt x="85" y="36"/>
                        </a:cubicBezTo>
                        <a:cubicBezTo>
                          <a:pt x="85" y="36"/>
                          <a:pt x="84" y="35"/>
                          <a:pt x="84" y="34"/>
                        </a:cubicBezTo>
                        <a:cubicBezTo>
                          <a:pt x="84" y="34"/>
                          <a:pt x="84" y="33"/>
                          <a:pt x="84" y="32"/>
                        </a:cubicBezTo>
                        <a:cubicBezTo>
                          <a:pt x="83" y="31"/>
                          <a:pt x="83" y="30"/>
                          <a:pt x="83" y="28"/>
                        </a:cubicBezTo>
                        <a:cubicBezTo>
                          <a:pt x="82" y="28"/>
                          <a:pt x="82" y="28"/>
                          <a:pt x="82" y="27"/>
                        </a:cubicBezTo>
                        <a:cubicBezTo>
                          <a:pt x="82" y="26"/>
                          <a:pt x="81" y="25"/>
                          <a:pt x="81" y="24"/>
                        </a:cubicBezTo>
                        <a:cubicBezTo>
                          <a:pt x="81" y="24"/>
                          <a:pt x="81" y="24"/>
                          <a:pt x="80" y="23"/>
                        </a:cubicBezTo>
                        <a:cubicBezTo>
                          <a:pt x="80" y="23"/>
                          <a:pt x="80" y="22"/>
                          <a:pt x="79" y="22"/>
                        </a:cubicBezTo>
                        <a:cubicBezTo>
                          <a:pt x="78" y="20"/>
                          <a:pt x="77" y="18"/>
                          <a:pt x="76" y="17"/>
                        </a:cubicBezTo>
                        <a:cubicBezTo>
                          <a:pt x="75" y="16"/>
                          <a:pt x="75" y="15"/>
                          <a:pt x="74" y="14"/>
                        </a:cubicBezTo>
                        <a:cubicBezTo>
                          <a:pt x="74" y="14"/>
                          <a:pt x="73" y="13"/>
                          <a:pt x="73" y="13"/>
                        </a:cubicBezTo>
                        <a:cubicBezTo>
                          <a:pt x="72" y="12"/>
                          <a:pt x="72" y="12"/>
                          <a:pt x="71" y="11"/>
                        </a:cubicBezTo>
                        <a:cubicBezTo>
                          <a:pt x="70" y="10"/>
                          <a:pt x="69" y="10"/>
                          <a:pt x="68" y="9"/>
                        </a:cubicBezTo>
                        <a:cubicBezTo>
                          <a:pt x="67" y="8"/>
                          <a:pt x="65" y="7"/>
                          <a:pt x="64" y="6"/>
                        </a:cubicBezTo>
                        <a:cubicBezTo>
                          <a:pt x="63" y="6"/>
                          <a:pt x="63" y="5"/>
                          <a:pt x="62" y="5"/>
                        </a:cubicBezTo>
                        <a:cubicBezTo>
                          <a:pt x="62" y="5"/>
                          <a:pt x="61" y="5"/>
                          <a:pt x="61" y="5"/>
                        </a:cubicBezTo>
                        <a:cubicBezTo>
                          <a:pt x="61" y="4"/>
                          <a:pt x="60" y="4"/>
                          <a:pt x="60" y="4"/>
                        </a:cubicBezTo>
                        <a:cubicBezTo>
                          <a:pt x="60" y="4"/>
                          <a:pt x="60" y="4"/>
                          <a:pt x="60" y="4"/>
                        </a:cubicBezTo>
                        <a:cubicBezTo>
                          <a:pt x="59" y="4"/>
                          <a:pt x="59" y="3"/>
                          <a:pt x="58" y="3"/>
                        </a:cubicBezTo>
                        <a:cubicBezTo>
                          <a:pt x="58" y="3"/>
                          <a:pt x="58" y="3"/>
                          <a:pt x="58" y="3"/>
                        </a:cubicBezTo>
                        <a:cubicBezTo>
                          <a:pt x="58" y="3"/>
                          <a:pt x="57" y="3"/>
                          <a:pt x="56" y="3"/>
                        </a:cubicBezTo>
                        <a:cubicBezTo>
                          <a:pt x="56" y="3"/>
                          <a:pt x="56" y="3"/>
                          <a:pt x="56" y="3"/>
                        </a:cubicBezTo>
                        <a:cubicBezTo>
                          <a:pt x="55" y="2"/>
                          <a:pt x="54" y="2"/>
                          <a:pt x="52" y="1"/>
                        </a:cubicBezTo>
                        <a:cubicBezTo>
                          <a:pt x="52" y="1"/>
                          <a:pt x="51" y="1"/>
                          <a:pt x="51" y="1"/>
                        </a:cubicBezTo>
                        <a:cubicBezTo>
                          <a:pt x="51" y="1"/>
                          <a:pt x="50" y="1"/>
                          <a:pt x="50" y="1"/>
                        </a:cubicBezTo>
                        <a:cubicBezTo>
                          <a:pt x="49" y="1"/>
                          <a:pt x="47" y="0"/>
                          <a:pt x="45" y="0"/>
                        </a:cubicBezTo>
                        <a:cubicBezTo>
                          <a:pt x="45" y="3"/>
                          <a:pt x="45" y="3"/>
                          <a:pt x="45" y="3"/>
                        </a:cubicBezTo>
                        <a:cubicBezTo>
                          <a:pt x="47" y="3"/>
                          <a:pt x="49" y="3"/>
                          <a:pt x="51" y="3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8" y="4"/>
                          <a:pt x="48" y="4"/>
                          <a:pt x="47" y="4"/>
                        </a:cubicBezTo>
                        <a:cubicBezTo>
                          <a:pt x="47" y="4"/>
                          <a:pt x="47" y="4"/>
                          <a:pt x="47" y="5"/>
                        </a:cubicBezTo>
                        <a:cubicBezTo>
                          <a:pt x="48" y="5"/>
                          <a:pt x="49" y="5"/>
                          <a:pt x="49" y="5"/>
                        </a:cubicBezTo>
                        <a:cubicBezTo>
                          <a:pt x="50" y="5"/>
                          <a:pt x="51" y="5"/>
                          <a:pt x="51" y="5"/>
                        </a:cubicBez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51" y="4"/>
                          <a:pt x="52" y="4"/>
                          <a:pt x="52" y="4"/>
                        </a:cubicBezTo>
                        <a:cubicBezTo>
                          <a:pt x="52" y="4"/>
                          <a:pt x="53" y="4"/>
                          <a:pt x="53" y="4"/>
                        </a:cubicBezTo>
                        <a:cubicBezTo>
                          <a:pt x="53" y="4"/>
                          <a:pt x="53" y="4"/>
                          <a:pt x="53" y="5"/>
                        </a:cubicBezTo>
                        <a:cubicBezTo>
                          <a:pt x="53" y="5"/>
                          <a:pt x="54" y="5"/>
                          <a:pt x="54" y="4"/>
                        </a:cubicBezTo>
                        <a:cubicBezTo>
                          <a:pt x="54" y="4"/>
                          <a:pt x="54" y="4"/>
                          <a:pt x="54" y="4"/>
                        </a:cubicBezTo>
                        <a:cubicBezTo>
                          <a:pt x="55" y="4"/>
                          <a:pt x="55" y="5"/>
                          <a:pt x="56" y="5"/>
                        </a:cubicBezTo>
                        <a:cubicBezTo>
                          <a:pt x="57" y="5"/>
                          <a:pt x="58" y="6"/>
                          <a:pt x="59" y="6"/>
                        </a:cubicBezTo>
                        <a:cubicBezTo>
                          <a:pt x="59" y="6"/>
                          <a:pt x="58" y="6"/>
                          <a:pt x="58" y="6"/>
                        </a:cubicBezTo>
                        <a:cubicBezTo>
                          <a:pt x="58" y="6"/>
                          <a:pt x="58" y="6"/>
                          <a:pt x="57" y="6"/>
                        </a:cubicBezTo>
                        <a:cubicBezTo>
                          <a:pt x="57" y="6"/>
                          <a:pt x="58" y="7"/>
                          <a:pt x="58" y="7"/>
                        </a:cubicBezTo>
                        <a:cubicBezTo>
                          <a:pt x="59" y="7"/>
                          <a:pt x="59" y="7"/>
                          <a:pt x="59" y="8"/>
                        </a:cubicBezTo>
                        <a:cubicBezTo>
                          <a:pt x="59" y="9"/>
                          <a:pt x="58" y="8"/>
                          <a:pt x="58" y="8"/>
                        </a:cubicBezTo>
                        <a:cubicBezTo>
                          <a:pt x="57" y="8"/>
                          <a:pt x="56" y="9"/>
                          <a:pt x="55" y="8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5" y="7"/>
                          <a:pt x="55" y="7"/>
                        </a:cubicBezTo>
                        <a:cubicBezTo>
                          <a:pt x="55" y="7"/>
                          <a:pt x="55" y="8"/>
                          <a:pt x="54" y="8"/>
                        </a:cubicBezTo>
                        <a:cubicBezTo>
                          <a:pt x="54" y="8"/>
                          <a:pt x="54" y="8"/>
                          <a:pt x="53" y="8"/>
                        </a:cubicBezTo>
                        <a:cubicBezTo>
                          <a:pt x="53" y="8"/>
                          <a:pt x="52" y="8"/>
                          <a:pt x="52" y="9"/>
                        </a:cubicBezTo>
                        <a:cubicBezTo>
                          <a:pt x="52" y="9"/>
                          <a:pt x="51" y="9"/>
                          <a:pt x="51" y="9"/>
                        </a:cubicBezTo>
                        <a:cubicBezTo>
                          <a:pt x="51" y="9"/>
                          <a:pt x="50" y="9"/>
                          <a:pt x="49" y="9"/>
                        </a:cubicBezTo>
                        <a:cubicBezTo>
                          <a:pt x="49" y="10"/>
                          <a:pt x="48" y="10"/>
                          <a:pt x="48" y="10"/>
                        </a:cubicBezTo>
                        <a:cubicBezTo>
                          <a:pt x="48" y="11"/>
                          <a:pt x="47" y="11"/>
                          <a:pt x="47" y="11"/>
                        </a:cubicBezTo>
                        <a:cubicBezTo>
                          <a:pt x="47" y="12"/>
                          <a:pt x="48" y="12"/>
                          <a:pt x="48" y="12"/>
                        </a:cubicBezTo>
                        <a:cubicBezTo>
                          <a:pt x="48" y="12"/>
                          <a:pt x="47" y="13"/>
                          <a:pt x="48" y="13"/>
                        </a:cubicBezTo>
                        <a:cubicBezTo>
                          <a:pt x="48" y="13"/>
                          <a:pt x="48" y="13"/>
                          <a:pt x="48" y="13"/>
                        </a:cubicBezTo>
                        <a:cubicBezTo>
                          <a:pt x="49" y="13"/>
                          <a:pt x="50" y="14"/>
                          <a:pt x="50" y="14"/>
                        </a:cubicBezTo>
                        <a:cubicBezTo>
                          <a:pt x="51" y="14"/>
                          <a:pt x="51" y="14"/>
                          <a:pt x="52" y="14"/>
                        </a:cubicBezTo>
                        <a:cubicBezTo>
                          <a:pt x="52" y="14"/>
                          <a:pt x="53" y="14"/>
                          <a:pt x="53" y="15"/>
                        </a:cubicBezTo>
                        <a:cubicBezTo>
                          <a:pt x="53" y="15"/>
                          <a:pt x="52" y="15"/>
                          <a:pt x="52" y="16"/>
                        </a:cubicBezTo>
                        <a:cubicBezTo>
                          <a:pt x="53" y="16"/>
                          <a:pt x="52" y="16"/>
                          <a:pt x="52" y="17"/>
                        </a:cubicBezTo>
                        <a:cubicBezTo>
                          <a:pt x="52" y="17"/>
                          <a:pt x="53" y="18"/>
                          <a:pt x="53" y="18"/>
                        </a:cubicBezTo>
                        <a:cubicBezTo>
                          <a:pt x="53" y="18"/>
                          <a:pt x="54" y="17"/>
                          <a:pt x="54" y="17"/>
                        </a:cubicBezTo>
                        <a:cubicBezTo>
                          <a:pt x="54" y="16"/>
                          <a:pt x="54" y="15"/>
                          <a:pt x="55" y="15"/>
                        </a:cubicBezTo>
                        <a:cubicBezTo>
                          <a:pt x="57" y="15"/>
                          <a:pt x="59" y="14"/>
                          <a:pt x="59" y="12"/>
                        </a:cubicBezTo>
                        <a:cubicBezTo>
                          <a:pt x="59" y="12"/>
                          <a:pt x="58" y="11"/>
                          <a:pt x="59" y="11"/>
                        </a:cubicBezTo>
                        <a:cubicBezTo>
                          <a:pt x="59" y="11"/>
                          <a:pt x="59" y="10"/>
                          <a:pt x="59" y="10"/>
                        </a:cubicBezTo>
                        <a:cubicBezTo>
                          <a:pt x="59" y="10"/>
                          <a:pt x="59" y="10"/>
                          <a:pt x="60" y="10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1" y="9"/>
                          <a:pt x="61" y="9"/>
                        </a:cubicBezTo>
                        <a:cubicBezTo>
                          <a:pt x="61" y="9"/>
                          <a:pt x="62" y="9"/>
                          <a:pt x="62" y="9"/>
                        </a:cubicBezTo>
                        <a:cubicBezTo>
                          <a:pt x="62" y="9"/>
                          <a:pt x="63" y="9"/>
                          <a:pt x="63" y="9"/>
                        </a:cubicBezTo>
                        <a:cubicBezTo>
                          <a:pt x="63" y="9"/>
                          <a:pt x="64" y="9"/>
                          <a:pt x="64" y="10"/>
                        </a:cubicBezTo>
                        <a:cubicBezTo>
                          <a:pt x="64" y="10"/>
                          <a:pt x="64" y="10"/>
                          <a:pt x="65" y="10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2"/>
                          <a:pt x="65" y="12"/>
                          <a:pt x="65" y="12"/>
                        </a:cubicBezTo>
                        <a:cubicBezTo>
                          <a:pt x="65" y="12"/>
                          <a:pt x="66" y="12"/>
                          <a:pt x="66" y="12"/>
                        </a:cubicBezTo>
                        <a:cubicBezTo>
                          <a:pt x="66" y="11"/>
                          <a:pt x="67" y="11"/>
                          <a:pt x="67" y="11"/>
                        </a:cubicBezTo>
                        <a:cubicBezTo>
                          <a:pt x="67" y="11"/>
                          <a:pt x="68" y="12"/>
                          <a:pt x="68" y="12"/>
                        </a:cubicBezTo>
                        <a:cubicBezTo>
                          <a:pt x="68" y="12"/>
                          <a:pt x="68" y="12"/>
                          <a:pt x="68" y="12"/>
                        </a:cubicBezTo>
                        <a:cubicBezTo>
                          <a:pt x="68" y="13"/>
                          <a:pt x="68" y="13"/>
                          <a:pt x="68" y="14"/>
                        </a:cubicBezTo>
                        <a:cubicBezTo>
                          <a:pt x="68" y="15"/>
                          <a:pt x="69" y="14"/>
                          <a:pt x="70" y="15"/>
                        </a:cubicBezTo>
                        <a:cubicBezTo>
                          <a:pt x="70" y="15"/>
                          <a:pt x="70" y="15"/>
                          <a:pt x="70" y="15"/>
                        </a:cubicBezTo>
                        <a:cubicBezTo>
                          <a:pt x="70" y="16"/>
                          <a:pt x="71" y="16"/>
                          <a:pt x="71" y="16"/>
                        </a:cubicBezTo>
                        <a:cubicBezTo>
                          <a:pt x="71" y="17"/>
                          <a:pt x="70" y="17"/>
                          <a:pt x="70" y="18"/>
                        </a:cubicBezTo>
                        <a:cubicBezTo>
                          <a:pt x="70" y="18"/>
                          <a:pt x="70" y="18"/>
                          <a:pt x="70" y="19"/>
                        </a:cubicBezTo>
                        <a:cubicBezTo>
                          <a:pt x="70" y="19"/>
                          <a:pt x="71" y="19"/>
                          <a:pt x="71" y="19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1"/>
                          <a:pt x="71" y="21"/>
                          <a:pt x="71" y="21"/>
                        </a:cubicBezTo>
                        <a:cubicBezTo>
                          <a:pt x="70" y="21"/>
                          <a:pt x="70" y="21"/>
                          <a:pt x="70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8" y="21"/>
                          <a:pt x="68" y="21"/>
                        </a:cubicBezTo>
                        <a:cubicBezTo>
                          <a:pt x="68" y="21"/>
                          <a:pt x="67" y="21"/>
                          <a:pt x="67" y="20"/>
                        </a:cubicBezTo>
                        <a:cubicBezTo>
                          <a:pt x="67" y="20"/>
                          <a:pt x="68" y="19"/>
                          <a:pt x="69" y="18"/>
                        </a:cubicBezTo>
                        <a:cubicBezTo>
                          <a:pt x="69" y="18"/>
                          <a:pt x="69" y="18"/>
                          <a:pt x="69" y="18"/>
                        </a:cubicBezTo>
                        <a:cubicBezTo>
                          <a:pt x="69" y="17"/>
                          <a:pt x="68" y="18"/>
                          <a:pt x="68" y="18"/>
                        </a:cubicBezTo>
                        <a:cubicBezTo>
                          <a:pt x="68" y="18"/>
                          <a:pt x="67" y="18"/>
                          <a:pt x="67" y="19"/>
                        </a:cubicBezTo>
                        <a:cubicBezTo>
                          <a:pt x="66" y="19"/>
                          <a:pt x="65" y="18"/>
                          <a:pt x="64" y="19"/>
                        </a:cubicBezTo>
                        <a:cubicBezTo>
                          <a:pt x="64" y="19"/>
                          <a:pt x="65" y="19"/>
                          <a:pt x="65" y="19"/>
                        </a:cubicBezTo>
                        <a:cubicBezTo>
                          <a:pt x="65" y="19"/>
                          <a:pt x="64" y="20"/>
                          <a:pt x="64" y="19"/>
                        </a:cubicBezTo>
                        <a:cubicBezTo>
                          <a:pt x="64" y="19"/>
                          <a:pt x="64" y="19"/>
                          <a:pt x="64" y="19"/>
                        </a:cubicBezTo>
                        <a:cubicBezTo>
                          <a:pt x="64" y="19"/>
                          <a:pt x="63" y="18"/>
                          <a:pt x="62" y="19"/>
                        </a:cubicBezTo>
                        <a:cubicBezTo>
                          <a:pt x="62" y="19"/>
                          <a:pt x="61" y="19"/>
                          <a:pt x="61" y="19"/>
                        </a:cubicBezTo>
                        <a:cubicBezTo>
                          <a:pt x="62" y="20"/>
                          <a:pt x="63" y="19"/>
                          <a:pt x="63" y="20"/>
                        </a:cubicBezTo>
                        <a:cubicBezTo>
                          <a:pt x="63" y="20"/>
                          <a:pt x="62" y="21"/>
                          <a:pt x="62" y="21"/>
                        </a:cubicBezTo>
                        <a:cubicBezTo>
                          <a:pt x="62" y="22"/>
                          <a:pt x="62" y="22"/>
                          <a:pt x="63" y="22"/>
                        </a:cubicBezTo>
                        <a:cubicBezTo>
                          <a:pt x="63" y="22"/>
                          <a:pt x="63" y="22"/>
                          <a:pt x="63" y="22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4" y="22"/>
                          <a:pt x="65" y="21"/>
                          <a:pt x="65" y="21"/>
                        </a:cubicBezTo>
                        <a:cubicBezTo>
                          <a:pt x="66" y="22"/>
                          <a:pt x="65" y="22"/>
                          <a:pt x="64" y="23"/>
                        </a:cubicBezTo>
                        <a:cubicBezTo>
                          <a:pt x="63" y="23"/>
                          <a:pt x="62" y="23"/>
                          <a:pt x="62" y="23"/>
                        </a:cubicBezTo>
                        <a:cubicBezTo>
                          <a:pt x="61" y="23"/>
                          <a:pt x="60" y="25"/>
                          <a:pt x="60" y="24"/>
                        </a:cubicBezTo>
                        <a:cubicBezTo>
                          <a:pt x="60" y="23"/>
                          <a:pt x="61" y="23"/>
                          <a:pt x="61" y="23"/>
                        </a:cubicBezTo>
                        <a:cubicBezTo>
                          <a:pt x="60" y="23"/>
                          <a:pt x="59" y="23"/>
                          <a:pt x="59" y="23"/>
                        </a:cubicBezTo>
                        <a:cubicBezTo>
                          <a:pt x="58" y="24"/>
                          <a:pt x="56" y="24"/>
                          <a:pt x="56" y="25"/>
                        </a:cubicBezTo>
                        <a:cubicBezTo>
                          <a:pt x="56" y="25"/>
                          <a:pt x="56" y="26"/>
                          <a:pt x="56" y="26"/>
                        </a:cubicBezTo>
                        <a:cubicBezTo>
                          <a:pt x="56" y="26"/>
                          <a:pt x="55" y="26"/>
                          <a:pt x="55" y="26"/>
                        </a:cubicBezTo>
                        <a:cubicBezTo>
                          <a:pt x="55" y="26"/>
                          <a:pt x="54" y="26"/>
                          <a:pt x="54" y="26"/>
                        </a:cubicBezTo>
                        <a:cubicBezTo>
                          <a:pt x="54" y="27"/>
                          <a:pt x="53" y="27"/>
                          <a:pt x="53" y="27"/>
                        </a:cubicBezTo>
                        <a:cubicBezTo>
                          <a:pt x="53" y="27"/>
                          <a:pt x="53" y="27"/>
                          <a:pt x="52" y="28"/>
                        </a:cubicBezTo>
                        <a:cubicBezTo>
                          <a:pt x="52" y="28"/>
                          <a:pt x="52" y="28"/>
                          <a:pt x="52" y="28"/>
                        </a:cubicBezTo>
                        <a:cubicBezTo>
                          <a:pt x="51" y="28"/>
                          <a:pt x="51" y="29"/>
                          <a:pt x="51" y="29"/>
                        </a:cubicBezTo>
                        <a:cubicBezTo>
                          <a:pt x="51" y="29"/>
                          <a:pt x="50" y="29"/>
                          <a:pt x="50" y="29"/>
                        </a:cubicBezTo>
                        <a:cubicBezTo>
                          <a:pt x="50" y="29"/>
                          <a:pt x="50" y="30"/>
                          <a:pt x="50" y="31"/>
                        </a:cubicBezTo>
                        <a:cubicBezTo>
                          <a:pt x="50" y="31"/>
                          <a:pt x="49" y="31"/>
                          <a:pt x="48" y="32"/>
                        </a:cubicBezTo>
                        <a:cubicBezTo>
                          <a:pt x="48" y="32"/>
                          <a:pt x="48" y="32"/>
                          <a:pt x="47" y="32"/>
                        </a:cubicBezTo>
                        <a:cubicBezTo>
                          <a:pt x="47" y="33"/>
                          <a:pt x="46" y="33"/>
                          <a:pt x="46" y="33"/>
                        </a:cubicBezTo>
                        <a:cubicBezTo>
                          <a:pt x="46" y="33"/>
                          <a:pt x="46" y="33"/>
                          <a:pt x="45" y="34"/>
                        </a:cubicBez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6" y="53"/>
                          <a:pt x="46" y="53"/>
                          <a:pt x="46" y="53"/>
                        </a:cubicBezTo>
                        <a:cubicBezTo>
                          <a:pt x="46" y="52"/>
                          <a:pt x="46" y="52"/>
                          <a:pt x="47" y="52"/>
                        </a:cubicBezTo>
                        <a:cubicBezTo>
                          <a:pt x="47" y="51"/>
                          <a:pt x="48" y="52"/>
                          <a:pt x="48" y="51"/>
                        </a:cubicBezTo>
                        <a:cubicBezTo>
                          <a:pt x="49" y="51"/>
                          <a:pt x="49" y="51"/>
                          <a:pt x="49" y="51"/>
                        </a:cubicBezTo>
                        <a:cubicBezTo>
                          <a:pt x="49" y="51"/>
                          <a:pt x="49" y="50"/>
                          <a:pt x="50" y="51"/>
                        </a:cubicBezTo>
                        <a:cubicBezTo>
                          <a:pt x="50" y="51"/>
                          <a:pt x="49" y="51"/>
                          <a:pt x="50" y="52"/>
                        </a:cubicBezTo>
                        <a:cubicBezTo>
                          <a:pt x="50" y="52"/>
                          <a:pt x="51" y="51"/>
                          <a:pt x="51" y="51"/>
                        </a:cubicBezTo>
                        <a:cubicBezTo>
                          <a:pt x="51" y="51"/>
                          <a:pt x="52" y="51"/>
                          <a:pt x="52" y="51"/>
                        </a:cubicBezTo>
                        <a:cubicBezTo>
                          <a:pt x="52" y="52"/>
                          <a:pt x="52" y="52"/>
                          <a:pt x="53" y="52"/>
                        </a:cubicBezTo>
                        <a:cubicBezTo>
                          <a:pt x="53" y="52"/>
                          <a:pt x="53" y="52"/>
                          <a:pt x="54" y="52"/>
                        </a:cubicBezTo>
                        <a:cubicBezTo>
                          <a:pt x="54" y="52"/>
                          <a:pt x="55" y="52"/>
                          <a:pt x="55" y="52"/>
                        </a:cubicBezTo>
                        <a:cubicBezTo>
                          <a:pt x="55" y="52"/>
                          <a:pt x="56" y="52"/>
                          <a:pt x="56" y="52"/>
                        </a:cubicBezTo>
                        <a:cubicBezTo>
                          <a:pt x="57" y="52"/>
                          <a:pt x="57" y="52"/>
                          <a:pt x="57" y="52"/>
                        </a:cubicBezTo>
                        <a:cubicBezTo>
                          <a:pt x="58" y="53"/>
                          <a:pt x="58" y="52"/>
                          <a:pt x="58" y="52"/>
                        </a:cubicBezTo>
                        <a:cubicBezTo>
                          <a:pt x="58" y="53"/>
                          <a:pt x="58" y="53"/>
                          <a:pt x="58" y="53"/>
                        </a:cubicBezTo>
                        <a:cubicBezTo>
                          <a:pt x="59" y="53"/>
                          <a:pt x="59" y="53"/>
                          <a:pt x="59" y="54"/>
                        </a:cubicBezTo>
                        <a:cubicBezTo>
                          <a:pt x="59" y="54"/>
                          <a:pt x="59" y="54"/>
                          <a:pt x="60" y="54"/>
                        </a:cubicBezTo>
                        <a:cubicBezTo>
                          <a:pt x="60" y="54"/>
                          <a:pt x="60" y="55"/>
                          <a:pt x="60" y="55"/>
                        </a:cubicBezTo>
                        <a:cubicBezTo>
                          <a:pt x="61" y="55"/>
                          <a:pt x="62" y="56"/>
                          <a:pt x="62" y="56"/>
                        </a:cubicBezTo>
                        <a:cubicBezTo>
                          <a:pt x="63" y="56"/>
                          <a:pt x="63" y="56"/>
                          <a:pt x="63" y="56"/>
                        </a:cubicBezTo>
                        <a:cubicBezTo>
                          <a:pt x="64" y="56"/>
                          <a:pt x="65" y="56"/>
                          <a:pt x="66" y="57"/>
                        </a:cubicBezTo>
                        <a:cubicBezTo>
                          <a:pt x="66" y="57"/>
                          <a:pt x="66" y="57"/>
                          <a:pt x="66" y="58"/>
                        </a:cubicBezTo>
                        <a:cubicBezTo>
                          <a:pt x="67" y="58"/>
                          <a:pt x="66" y="58"/>
                          <a:pt x="67" y="59"/>
                        </a:cubicBezTo>
                        <a:cubicBezTo>
                          <a:pt x="67" y="59"/>
                          <a:pt x="68" y="59"/>
                          <a:pt x="67" y="60"/>
                        </a:cubicBezTo>
                        <a:cubicBezTo>
                          <a:pt x="67" y="61"/>
                          <a:pt x="68" y="61"/>
                          <a:pt x="68" y="61"/>
                        </a:cubicBezTo>
                        <a:cubicBezTo>
                          <a:pt x="68" y="61"/>
                          <a:pt x="69" y="62"/>
                          <a:pt x="69" y="62"/>
                        </a:cubicBezTo>
                        <a:cubicBezTo>
                          <a:pt x="69" y="62"/>
                          <a:pt x="69" y="62"/>
                          <a:pt x="69" y="62"/>
                        </a:cubicBezTo>
                        <a:cubicBezTo>
                          <a:pt x="70" y="62"/>
                          <a:pt x="70" y="62"/>
                          <a:pt x="71" y="62"/>
                        </a:cubicBezTo>
                        <a:cubicBezTo>
                          <a:pt x="71" y="62"/>
                          <a:pt x="71" y="62"/>
                          <a:pt x="72" y="62"/>
                        </a:cubicBezTo>
                        <a:cubicBezTo>
                          <a:pt x="72" y="62"/>
                          <a:pt x="72" y="63"/>
                          <a:pt x="72" y="63"/>
                        </a:cubicBezTo>
                        <a:cubicBezTo>
                          <a:pt x="72" y="63"/>
                          <a:pt x="73" y="63"/>
                          <a:pt x="73" y="63"/>
                        </a:cubicBezTo>
                        <a:cubicBezTo>
                          <a:pt x="74" y="63"/>
                          <a:pt x="74" y="63"/>
                          <a:pt x="75" y="63"/>
                        </a:cubicBezTo>
                        <a:cubicBezTo>
                          <a:pt x="75" y="63"/>
                          <a:pt x="75" y="63"/>
                          <a:pt x="75" y="63"/>
                        </a:cubicBezTo>
                        <a:cubicBezTo>
                          <a:pt x="76" y="63"/>
                          <a:pt x="76" y="64"/>
                          <a:pt x="77" y="64"/>
                        </a:cubicBezTo>
                        <a:cubicBezTo>
                          <a:pt x="71" y="73"/>
                          <a:pt x="62" y="80"/>
                          <a:pt x="52" y="82"/>
                        </a:cubicBezTo>
                        <a:cubicBezTo>
                          <a:pt x="52" y="82"/>
                          <a:pt x="52" y="81"/>
                          <a:pt x="52" y="81"/>
                        </a:cubicBezTo>
                        <a:cubicBezTo>
                          <a:pt x="52" y="80"/>
                          <a:pt x="52" y="79"/>
                          <a:pt x="52" y="79"/>
                        </a:cubicBezTo>
                        <a:cubicBezTo>
                          <a:pt x="52" y="78"/>
                          <a:pt x="52" y="77"/>
                          <a:pt x="51" y="77"/>
                        </a:cubicBezTo>
                        <a:cubicBezTo>
                          <a:pt x="51" y="76"/>
                          <a:pt x="50" y="76"/>
                          <a:pt x="50" y="75"/>
                        </a:cubicBezTo>
                        <a:cubicBezTo>
                          <a:pt x="49" y="75"/>
                          <a:pt x="49" y="75"/>
                          <a:pt x="49" y="75"/>
                        </a:cubicBezTo>
                        <a:cubicBezTo>
                          <a:pt x="48" y="75"/>
                          <a:pt x="46" y="74"/>
                          <a:pt x="46" y="73"/>
                        </a:cubicBezTo>
                        <a:cubicBezTo>
                          <a:pt x="46" y="73"/>
                          <a:pt x="46" y="73"/>
                          <a:pt x="46" y="72"/>
                        </a:cubicBezTo>
                        <a:cubicBezTo>
                          <a:pt x="46" y="72"/>
                          <a:pt x="46" y="72"/>
                          <a:pt x="45" y="72"/>
                        </a:cubicBezTo>
                        <a:lnTo>
                          <a:pt x="45" y="85"/>
                        </a:lnTo>
                        <a:close/>
                        <a:moveTo>
                          <a:pt x="1" y="34"/>
                        </a:moveTo>
                        <a:cubicBezTo>
                          <a:pt x="1" y="35"/>
                          <a:pt x="0" y="36"/>
                          <a:pt x="0" y="36"/>
                        </a:cubicBezTo>
                        <a:cubicBezTo>
                          <a:pt x="0" y="37"/>
                          <a:pt x="0" y="38"/>
                          <a:pt x="0" y="39"/>
                        </a:cubicBezTo>
                        <a:cubicBezTo>
                          <a:pt x="0" y="40"/>
                          <a:pt x="0" y="41"/>
                          <a:pt x="0" y="43"/>
                        </a:cubicBezTo>
                        <a:cubicBezTo>
                          <a:pt x="0" y="44"/>
                          <a:pt x="0" y="46"/>
                          <a:pt x="0" y="47"/>
                        </a:cubicBezTo>
                        <a:cubicBezTo>
                          <a:pt x="0" y="48"/>
                          <a:pt x="0" y="49"/>
                          <a:pt x="0" y="49"/>
                        </a:cubicBezTo>
                        <a:cubicBezTo>
                          <a:pt x="0" y="50"/>
                          <a:pt x="1" y="51"/>
                          <a:pt x="1" y="52"/>
                        </a:cubicBezTo>
                        <a:cubicBezTo>
                          <a:pt x="1" y="52"/>
                          <a:pt x="1" y="53"/>
                          <a:pt x="1" y="54"/>
                        </a:cubicBezTo>
                        <a:cubicBezTo>
                          <a:pt x="2" y="55"/>
                          <a:pt x="2" y="56"/>
                          <a:pt x="2" y="58"/>
                        </a:cubicBezTo>
                        <a:cubicBezTo>
                          <a:pt x="3" y="58"/>
                          <a:pt x="3" y="59"/>
                          <a:pt x="3" y="60"/>
                        </a:cubicBezTo>
                        <a:cubicBezTo>
                          <a:pt x="3" y="60"/>
                          <a:pt x="4" y="61"/>
                          <a:pt x="4" y="61"/>
                        </a:cubicBezTo>
                        <a:cubicBezTo>
                          <a:pt x="4" y="62"/>
                          <a:pt x="4" y="62"/>
                          <a:pt x="5" y="62"/>
                        </a:cubicBezTo>
                        <a:cubicBezTo>
                          <a:pt x="5" y="63"/>
                          <a:pt x="5" y="64"/>
                          <a:pt x="5" y="64"/>
                        </a:cubicBezTo>
                        <a:cubicBezTo>
                          <a:pt x="7" y="66"/>
                          <a:pt x="8" y="68"/>
                          <a:pt x="9" y="69"/>
                        </a:cubicBezTo>
                        <a:cubicBezTo>
                          <a:pt x="10" y="70"/>
                          <a:pt x="10" y="71"/>
                          <a:pt x="11" y="72"/>
                        </a:cubicBezTo>
                        <a:cubicBezTo>
                          <a:pt x="11" y="72"/>
                          <a:pt x="12" y="73"/>
                          <a:pt x="12" y="73"/>
                        </a:cubicBezTo>
                        <a:cubicBezTo>
                          <a:pt x="13" y="74"/>
                          <a:pt x="13" y="74"/>
                          <a:pt x="14" y="74"/>
                        </a:cubicBezTo>
                        <a:cubicBezTo>
                          <a:pt x="16" y="77"/>
                          <a:pt x="19" y="78"/>
                          <a:pt x="21" y="80"/>
                        </a:cubicBezTo>
                        <a:cubicBezTo>
                          <a:pt x="22" y="80"/>
                          <a:pt x="22" y="81"/>
                          <a:pt x="23" y="81"/>
                        </a:cubicBezTo>
                        <a:cubicBezTo>
                          <a:pt x="24" y="82"/>
                          <a:pt x="26" y="82"/>
                          <a:pt x="27" y="83"/>
                        </a:cubicBezTo>
                        <a:cubicBezTo>
                          <a:pt x="27" y="83"/>
                          <a:pt x="28" y="83"/>
                          <a:pt x="29" y="83"/>
                        </a:cubicBezTo>
                        <a:cubicBezTo>
                          <a:pt x="33" y="85"/>
                          <a:pt x="38" y="86"/>
                          <a:pt x="42" y="86"/>
                        </a:cubicBezTo>
                        <a:cubicBezTo>
                          <a:pt x="43" y="86"/>
                          <a:pt x="44" y="86"/>
                          <a:pt x="45" y="85"/>
                        </a:cubicBezTo>
                        <a:cubicBezTo>
                          <a:pt x="45" y="72"/>
                          <a:pt x="45" y="72"/>
                          <a:pt x="45" y="72"/>
                        </a:cubicBezTo>
                        <a:cubicBezTo>
                          <a:pt x="45" y="71"/>
                          <a:pt x="45" y="71"/>
                          <a:pt x="45" y="71"/>
                        </a:cubicBezTo>
                        <a:cubicBezTo>
                          <a:pt x="44" y="70"/>
                          <a:pt x="44" y="69"/>
                          <a:pt x="43" y="68"/>
                        </a:cubicBezTo>
                        <a:cubicBezTo>
                          <a:pt x="43" y="68"/>
                          <a:pt x="43" y="67"/>
                          <a:pt x="42" y="67"/>
                        </a:cubicBezTo>
                        <a:cubicBezTo>
                          <a:pt x="42" y="67"/>
                          <a:pt x="42" y="66"/>
                          <a:pt x="42" y="66"/>
                        </a:cubicBezTo>
                        <a:cubicBezTo>
                          <a:pt x="41" y="66"/>
                          <a:pt x="41" y="65"/>
                          <a:pt x="41" y="65"/>
                        </a:cubicBezTo>
                        <a:cubicBezTo>
                          <a:pt x="41" y="64"/>
                          <a:pt x="42" y="64"/>
                          <a:pt x="42" y="64"/>
                        </a:cubicBezTo>
                        <a:cubicBezTo>
                          <a:pt x="42" y="63"/>
                          <a:pt x="42" y="63"/>
                          <a:pt x="42" y="63"/>
                        </a:cubicBezTo>
                        <a:cubicBezTo>
                          <a:pt x="41" y="62"/>
                          <a:pt x="42" y="62"/>
                          <a:pt x="42" y="61"/>
                        </a:cubicBezTo>
                        <a:cubicBezTo>
                          <a:pt x="42" y="61"/>
                          <a:pt x="42" y="61"/>
                          <a:pt x="42" y="60"/>
                        </a:cubicBezTo>
                        <a:cubicBezTo>
                          <a:pt x="42" y="60"/>
                          <a:pt x="43" y="60"/>
                          <a:pt x="43" y="60"/>
                        </a:cubicBezTo>
                        <a:cubicBezTo>
                          <a:pt x="43" y="60"/>
                          <a:pt x="43" y="59"/>
                          <a:pt x="43" y="59"/>
                        </a:cubicBezTo>
                        <a:cubicBezTo>
                          <a:pt x="44" y="59"/>
                          <a:pt x="44" y="58"/>
                          <a:pt x="44" y="58"/>
                        </a:cubicBezTo>
                        <a:cubicBezTo>
                          <a:pt x="45" y="58"/>
                          <a:pt x="45" y="56"/>
                          <a:pt x="44" y="55"/>
                        </a:cubicBezTo>
                        <a:cubicBezTo>
                          <a:pt x="44" y="55"/>
                          <a:pt x="44" y="55"/>
                          <a:pt x="44" y="55"/>
                        </a:cubicBezTo>
                        <a:cubicBezTo>
                          <a:pt x="44" y="54"/>
                          <a:pt x="44" y="53"/>
                          <a:pt x="43" y="53"/>
                        </a:cubicBezTo>
                        <a:cubicBezTo>
                          <a:pt x="43" y="53"/>
                          <a:pt x="43" y="54"/>
                          <a:pt x="42" y="54"/>
                        </a:cubicBezTo>
                        <a:cubicBezTo>
                          <a:pt x="42" y="54"/>
                          <a:pt x="42" y="55"/>
                          <a:pt x="42" y="55"/>
                        </a:cubicBezTo>
                        <a:cubicBezTo>
                          <a:pt x="41" y="55"/>
                          <a:pt x="41" y="54"/>
                          <a:pt x="41" y="54"/>
                        </a:cubicBezTo>
                        <a:cubicBezTo>
                          <a:pt x="40" y="54"/>
                          <a:pt x="40" y="54"/>
                          <a:pt x="40" y="54"/>
                        </a:cubicBezTo>
                        <a:cubicBezTo>
                          <a:pt x="39" y="54"/>
                          <a:pt x="39" y="53"/>
                          <a:pt x="39" y="53"/>
                        </a:cubicBezTo>
                        <a:cubicBezTo>
                          <a:pt x="38" y="53"/>
                          <a:pt x="38" y="53"/>
                          <a:pt x="38" y="52"/>
                        </a:cubicBezTo>
                        <a:cubicBezTo>
                          <a:pt x="38" y="52"/>
                          <a:pt x="38" y="52"/>
                          <a:pt x="38" y="51"/>
                        </a:cubicBezTo>
                        <a:cubicBezTo>
                          <a:pt x="37" y="51"/>
                          <a:pt x="37" y="50"/>
                          <a:pt x="36" y="50"/>
                        </a:cubicBezTo>
                        <a:cubicBezTo>
                          <a:pt x="36" y="50"/>
                          <a:pt x="35" y="50"/>
                          <a:pt x="35" y="50"/>
                        </a:cubicBezTo>
                        <a:cubicBezTo>
                          <a:pt x="35" y="49"/>
                          <a:pt x="34" y="49"/>
                          <a:pt x="34" y="49"/>
                        </a:cubicBezTo>
                        <a:cubicBezTo>
                          <a:pt x="34" y="49"/>
                          <a:pt x="34" y="49"/>
                          <a:pt x="33" y="49"/>
                        </a:cubicBezTo>
                        <a:cubicBezTo>
                          <a:pt x="32" y="49"/>
                          <a:pt x="32" y="47"/>
                          <a:pt x="31" y="47"/>
                        </a:cubicBezTo>
                        <a:cubicBezTo>
                          <a:pt x="30" y="47"/>
                          <a:pt x="30" y="48"/>
                          <a:pt x="29" y="48"/>
                        </a:cubicBezTo>
                        <a:cubicBezTo>
                          <a:pt x="29" y="48"/>
                          <a:pt x="28" y="47"/>
                          <a:pt x="28" y="47"/>
                        </a:cubicBezTo>
                        <a:cubicBezTo>
                          <a:pt x="27" y="47"/>
                          <a:pt x="27" y="47"/>
                          <a:pt x="26" y="46"/>
                        </a:cubicBezTo>
                        <a:cubicBezTo>
                          <a:pt x="26" y="46"/>
                          <a:pt x="25" y="46"/>
                          <a:pt x="25" y="46"/>
                        </a:cubicBezTo>
                        <a:cubicBezTo>
                          <a:pt x="25" y="46"/>
                          <a:pt x="25" y="46"/>
                          <a:pt x="24" y="46"/>
                        </a:cubicBezTo>
                        <a:cubicBezTo>
                          <a:pt x="24" y="45"/>
                          <a:pt x="24" y="45"/>
                          <a:pt x="23" y="45"/>
                        </a:cubicBezTo>
                        <a:cubicBezTo>
                          <a:pt x="23" y="45"/>
                          <a:pt x="23" y="44"/>
                          <a:pt x="23" y="44"/>
                        </a:cubicBezTo>
                        <a:cubicBezTo>
                          <a:pt x="23" y="44"/>
                          <a:pt x="23" y="43"/>
                          <a:pt x="23" y="43"/>
                        </a:cubicBezTo>
                        <a:cubicBezTo>
                          <a:pt x="23" y="42"/>
                          <a:pt x="22" y="41"/>
                          <a:pt x="22" y="40"/>
                        </a:cubicBezTo>
                        <a:cubicBezTo>
                          <a:pt x="21" y="40"/>
                          <a:pt x="21" y="40"/>
                          <a:pt x="21" y="39"/>
                        </a:cubicBezTo>
                        <a:cubicBezTo>
                          <a:pt x="21" y="39"/>
                          <a:pt x="21" y="39"/>
                          <a:pt x="21" y="38"/>
                        </a:cubicBezTo>
                        <a:cubicBezTo>
                          <a:pt x="20" y="38"/>
                          <a:pt x="20" y="38"/>
                          <a:pt x="20" y="37"/>
                        </a:cubicBezTo>
                        <a:cubicBezTo>
                          <a:pt x="19" y="37"/>
                          <a:pt x="19" y="37"/>
                          <a:pt x="19" y="36"/>
                        </a:cubicBezTo>
                        <a:cubicBezTo>
                          <a:pt x="19" y="36"/>
                          <a:pt x="19" y="35"/>
                          <a:pt x="19" y="35"/>
                        </a:cubicBezTo>
                        <a:cubicBezTo>
                          <a:pt x="19" y="34"/>
                          <a:pt x="17" y="34"/>
                          <a:pt x="18" y="35"/>
                        </a:cubicBezTo>
                        <a:cubicBezTo>
                          <a:pt x="18" y="36"/>
                          <a:pt x="18" y="36"/>
                          <a:pt x="18" y="36"/>
                        </a:cubicBezTo>
                        <a:cubicBezTo>
                          <a:pt x="18" y="37"/>
                          <a:pt x="18" y="37"/>
                          <a:pt x="18" y="37"/>
                        </a:cubicBezTo>
                        <a:cubicBezTo>
                          <a:pt x="19" y="38"/>
                          <a:pt x="19" y="38"/>
                          <a:pt x="19" y="38"/>
                        </a:cubicBezTo>
                        <a:cubicBezTo>
                          <a:pt x="19" y="39"/>
                          <a:pt x="19" y="40"/>
                          <a:pt x="19" y="40"/>
                        </a:cubicBezTo>
                        <a:cubicBezTo>
                          <a:pt x="20" y="40"/>
                          <a:pt x="20" y="41"/>
                          <a:pt x="20" y="41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9" y="41"/>
                          <a:pt x="18" y="40"/>
                          <a:pt x="18" y="40"/>
                        </a:cubicBezTo>
                        <a:cubicBezTo>
                          <a:pt x="18" y="40"/>
                          <a:pt x="18" y="39"/>
                          <a:pt x="18" y="39"/>
                        </a:cubicBezTo>
                        <a:cubicBezTo>
                          <a:pt x="18" y="38"/>
                          <a:pt x="17" y="38"/>
                          <a:pt x="17" y="38"/>
                        </a:cubicBezTo>
                        <a:cubicBezTo>
                          <a:pt x="17" y="37"/>
                          <a:pt x="17" y="37"/>
                          <a:pt x="17" y="37"/>
                        </a:cubicBezTo>
                        <a:cubicBezTo>
                          <a:pt x="17" y="36"/>
                          <a:pt x="17" y="36"/>
                          <a:pt x="17" y="36"/>
                        </a:cubicBezTo>
                        <a:cubicBezTo>
                          <a:pt x="16" y="35"/>
                          <a:pt x="16" y="35"/>
                          <a:pt x="16" y="34"/>
                        </a:cubicBezTo>
                        <a:cubicBezTo>
                          <a:pt x="16" y="34"/>
                          <a:pt x="16" y="33"/>
                          <a:pt x="16" y="33"/>
                        </a:cubicBezTo>
                        <a:cubicBezTo>
                          <a:pt x="16" y="33"/>
                          <a:pt x="16" y="32"/>
                          <a:pt x="15" y="32"/>
                        </a:cubicBezTo>
                        <a:cubicBezTo>
                          <a:pt x="15" y="32"/>
                          <a:pt x="15" y="32"/>
                          <a:pt x="14" y="32"/>
                        </a:cubicBezTo>
                        <a:cubicBezTo>
                          <a:pt x="14" y="31"/>
                          <a:pt x="14" y="31"/>
                          <a:pt x="14" y="30"/>
                        </a:cubicBezTo>
                        <a:cubicBezTo>
                          <a:pt x="14" y="30"/>
                          <a:pt x="14" y="29"/>
                          <a:pt x="14" y="29"/>
                        </a:cubicBezTo>
                        <a:cubicBezTo>
                          <a:pt x="14" y="28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5"/>
                          <a:pt x="15" y="25"/>
                        </a:cubicBezTo>
                        <a:cubicBezTo>
                          <a:pt x="16" y="24"/>
                          <a:pt x="16" y="24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9" y="20"/>
                          <a:pt x="19" y="20"/>
                        </a:cubicBezTo>
                        <a:cubicBezTo>
                          <a:pt x="19" y="19"/>
                          <a:pt x="18" y="19"/>
                          <a:pt x="18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9" y="18"/>
                          <a:pt x="19" y="17"/>
                          <a:pt x="19" y="17"/>
                        </a:cubicBezTo>
                        <a:cubicBezTo>
                          <a:pt x="19" y="17"/>
                          <a:pt x="18" y="16"/>
                          <a:pt x="18" y="16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19" y="14"/>
                          <a:pt x="18" y="15"/>
                          <a:pt x="18" y="15"/>
                        </a:cubicBezTo>
                        <a:cubicBezTo>
                          <a:pt x="17" y="14"/>
                          <a:pt x="18" y="14"/>
                          <a:pt x="18" y="14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7" y="11"/>
                        </a:cubicBezTo>
                        <a:cubicBezTo>
                          <a:pt x="22" y="7"/>
                          <a:pt x="29" y="4"/>
                          <a:pt x="35" y="3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35" y="3"/>
                          <a:pt x="35" y="4"/>
                          <a:pt x="36" y="4"/>
                        </a:cubicBezTo>
                        <a:cubicBezTo>
                          <a:pt x="36" y="3"/>
                          <a:pt x="36" y="4"/>
                          <a:pt x="37" y="4"/>
                        </a:cubicBezTo>
                        <a:cubicBezTo>
                          <a:pt x="37" y="4"/>
                          <a:pt x="38" y="3"/>
                          <a:pt x="38" y="3"/>
                        </a:cubicBezTo>
                        <a:cubicBezTo>
                          <a:pt x="39" y="4"/>
                          <a:pt x="40" y="4"/>
                          <a:pt x="41" y="4"/>
                        </a:cubicBezTo>
                        <a:cubicBezTo>
                          <a:pt x="41" y="4"/>
                          <a:pt x="41" y="4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2" y="3"/>
                          <a:pt x="42" y="3"/>
                          <a:pt x="42" y="3"/>
                        </a:cubicBezTo>
                        <a:cubicBezTo>
                          <a:pt x="43" y="3"/>
                          <a:pt x="44" y="3"/>
                          <a:pt x="45" y="3"/>
                        </a:cubicBezTo>
                        <a:cubicBezTo>
                          <a:pt x="45" y="0"/>
                          <a:pt x="45" y="0"/>
                          <a:pt x="45" y="0"/>
                        </a:cubicBezTo>
                        <a:cubicBezTo>
                          <a:pt x="45" y="0"/>
                          <a:pt x="44" y="0"/>
                          <a:pt x="43" y="0"/>
                        </a:cubicBezTo>
                        <a:cubicBezTo>
                          <a:pt x="43" y="0"/>
                          <a:pt x="43" y="0"/>
                          <a:pt x="42" y="0"/>
                        </a:cubicBezTo>
                        <a:cubicBezTo>
                          <a:pt x="42" y="0"/>
                          <a:pt x="42" y="0"/>
                          <a:pt x="41" y="0"/>
                        </a:cubicBezTo>
                        <a:cubicBezTo>
                          <a:pt x="37" y="0"/>
                          <a:pt x="33" y="1"/>
                          <a:pt x="29" y="3"/>
                        </a:cubicBezTo>
                        <a:cubicBezTo>
                          <a:pt x="28" y="3"/>
                          <a:pt x="27" y="3"/>
                          <a:pt x="27" y="3"/>
                        </a:cubicBezTo>
                        <a:cubicBezTo>
                          <a:pt x="27" y="3"/>
                          <a:pt x="26" y="3"/>
                          <a:pt x="26" y="3"/>
                        </a:cubicBezTo>
                        <a:cubicBezTo>
                          <a:pt x="26" y="4"/>
                          <a:pt x="25" y="4"/>
                          <a:pt x="25" y="4"/>
                        </a:cubicBezTo>
                        <a:cubicBezTo>
                          <a:pt x="24" y="4"/>
                          <a:pt x="24" y="5"/>
                          <a:pt x="23" y="5"/>
                        </a:cubicBezTo>
                        <a:cubicBezTo>
                          <a:pt x="22" y="5"/>
                          <a:pt x="22" y="6"/>
                          <a:pt x="21" y="6"/>
                        </a:cubicBezTo>
                        <a:cubicBezTo>
                          <a:pt x="19" y="7"/>
                          <a:pt x="17" y="9"/>
                          <a:pt x="15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3" y="12"/>
                          <a:pt x="13" y="12"/>
                          <a:pt x="12" y="13"/>
                        </a:cubicBezTo>
                        <a:cubicBezTo>
                          <a:pt x="12" y="13"/>
                          <a:pt x="11" y="14"/>
                          <a:pt x="11" y="14"/>
                        </a:cubicBezTo>
                        <a:cubicBezTo>
                          <a:pt x="10" y="15"/>
                          <a:pt x="10" y="16"/>
                          <a:pt x="9" y="17"/>
                        </a:cubicBezTo>
                        <a:cubicBezTo>
                          <a:pt x="8" y="18"/>
                          <a:pt x="7" y="20"/>
                          <a:pt x="5" y="22"/>
                        </a:cubicBezTo>
                        <a:cubicBezTo>
                          <a:pt x="5" y="22"/>
                          <a:pt x="5" y="23"/>
                          <a:pt x="5" y="23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4" y="25"/>
                          <a:pt x="3" y="26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30"/>
                          <a:pt x="2" y="31"/>
                          <a:pt x="1" y="32"/>
                        </a:cubicBezTo>
                        <a:cubicBezTo>
                          <a:pt x="1" y="33"/>
                          <a:pt x="1" y="34"/>
                          <a:pt x="1" y="34"/>
                        </a:cubicBezTo>
                        <a:close/>
                        <a:moveTo>
                          <a:pt x="45" y="34"/>
                        </a:move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5" y="54"/>
                          <a:pt x="44" y="53"/>
                          <a:pt x="44" y="53"/>
                        </a:cubicBezTo>
                        <a:cubicBezTo>
                          <a:pt x="43" y="53"/>
                          <a:pt x="42" y="53"/>
                          <a:pt x="41" y="53"/>
                        </a:cubicBezTo>
                        <a:cubicBezTo>
                          <a:pt x="41" y="53"/>
                          <a:pt x="40" y="52"/>
                          <a:pt x="40" y="51"/>
                        </a:cubicBezTo>
                        <a:cubicBezTo>
                          <a:pt x="40" y="51"/>
                          <a:pt x="40" y="50"/>
                          <a:pt x="40" y="50"/>
                        </a:cubicBezTo>
                        <a:cubicBezTo>
                          <a:pt x="40" y="49"/>
                          <a:pt x="40" y="49"/>
                          <a:pt x="40" y="49"/>
                        </a:cubicBezTo>
                        <a:cubicBezTo>
                          <a:pt x="40" y="48"/>
                          <a:pt x="40" y="48"/>
                          <a:pt x="39" y="47"/>
                        </a:cubicBezTo>
                        <a:cubicBezTo>
                          <a:pt x="38" y="47"/>
                          <a:pt x="37" y="48"/>
                          <a:pt x="36" y="47"/>
                        </a:cubicBez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7" y="46"/>
                          <a:pt x="36" y="46"/>
                          <a:pt x="37" y="46"/>
                        </a:cubicBezTo>
                        <a:cubicBezTo>
                          <a:pt x="37" y="46"/>
                          <a:pt x="37" y="45"/>
                          <a:pt x="37" y="45"/>
                        </a:cubicBezTo>
                        <a:cubicBezTo>
                          <a:pt x="37" y="45"/>
                          <a:pt x="37" y="45"/>
                          <a:pt x="37" y="44"/>
                        </a:cubicBezTo>
                        <a:cubicBezTo>
                          <a:pt x="37" y="44"/>
                          <a:pt x="38" y="44"/>
                          <a:pt x="38" y="44"/>
                        </a:cubicBezTo>
                        <a:cubicBezTo>
                          <a:pt x="38" y="43"/>
                          <a:pt x="38" y="43"/>
                          <a:pt x="37" y="43"/>
                        </a:cubicBezTo>
                        <a:cubicBezTo>
                          <a:pt x="37" y="43"/>
                          <a:pt x="36" y="43"/>
                          <a:pt x="36" y="43"/>
                        </a:cubicBezTo>
                        <a:cubicBezTo>
                          <a:pt x="35" y="43"/>
                          <a:pt x="35" y="45"/>
                          <a:pt x="34" y="45"/>
                        </a:cubicBezTo>
                        <a:cubicBezTo>
                          <a:pt x="34" y="45"/>
                          <a:pt x="33" y="45"/>
                          <a:pt x="33" y="45"/>
                        </a:cubicBezTo>
                        <a:cubicBezTo>
                          <a:pt x="32" y="45"/>
                          <a:pt x="32" y="45"/>
                          <a:pt x="32" y="45"/>
                        </a:cubicBezTo>
                        <a:cubicBezTo>
                          <a:pt x="31" y="45"/>
                          <a:pt x="31" y="45"/>
                          <a:pt x="30" y="45"/>
                        </a:cubicBezTo>
                        <a:cubicBezTo>
                          <a:pt x="30" y="45"/>
                          <a:pt x="30" y="43"/>
                          <a:pt x="30" y="43"/>
                        </a:cubicBezTo>
                        <a:cubicBezTo>
                          <a:pt x="29" y="42"/>
                          <a:pt x="30" y="41"/>
                          <a:pt x="30" y="40"/>
                        </a:cubicBezTo>
                        <a:cubicBezTo>
                          <a:pt x="30" y="40"/>
                          <a:pt x="30" y="39"/>
                          <a:pt x="30" y="39"/>
                        </a:cubicBezTo>
                        <a:cubicBezTo>
                          <a:pt x="31" y="39"/>
                          <a:pt x="30" y="38"/>
                          <a:pt x="31" y="38"/>
                        </a:cubicBezTo>
                        <a:cubicBezTo>
                          <a:pt x="31" y="37"/>
                          <a:pt x="32" y="37"/>
                          <a:pt x="32" y="37"/>
                        </a:cubicBezTo>
                        <a:cubicBezTo>
                          <a:pt x="33" y="36"/>
                          <a:pt x="33" y="36"/>
                          <a:pt x="34" y="36"/>
                        </a:cubicBezTo>
                        <a:cubicBezTo>
                          <a:pt x="35" y="36"/>
                          <a:pt x="35" y="36"/>
                          <a:pt x="36" y="36"/>
                        </a:cubicBezTo>
                        <a:cubicBezTo>
                          <a:pt x="36" y="36"/>
                          <a:pt x="36" y="36"/>
                          <a:pt x="36" y="36"/>
                        </a:cubicBezTo>
                        <a:cubicBezTo>
                          <a:pt x="37" y="36"/>
                          <a:pt x="37" y="36"/>
                          <a:pt x="38" y="35"/>
                        </a:cubicBezTo>
                        <a:cubicBezTo>
                          <a:pt x="39" y="35"/>
                          <a:pt x="39" y="35"/>
                          <a:pt x="40" y="35"/>
                        </a:cubicBezTo>
                        <a:cubicBezTo>
                          <a:pt x="40" y="35"/>
                          <a:pt x="41" y="36"/>
                          <a:pt x="41" y="36"/>
                        </a:cubicBezTo>
                        <a:cubicBezTo>
                          <a:pt x="41" y="36"/>
                          <a:pt x="42" y="35"/>
                          <a:pt x="42" y="36"/>
                        </a:cubicBezTo>
                        <a:cubicBezTo>
                          <a:pt x="42" y="36"/>
                          <a:pt x="43" y="36"/>
                          <a:pt x="43" y="36"/>
                        </a:cubicBezTo>
                        <a:cubicBezTo>
                          <a:pt x="43" y="37"/>
                          <a:pt x="42" y="37"/>
                          <a:pt x="43" y="38"/>
                        </a:cubicBezTo>
                        <a:cubicBezTo>
                          <a:pt x="43" y="38"/>
                          <a:pt x="44" y="38"/>
                          <a:pt x="44" y="38"/>
                        </a:cubicBezTo>
                        <a:cubicBezTo>
                          <a:pt x="45" y="38"/>
                          <a:pt x="44" y="38"/>
                          <a:pt x="44" y="37"/>
                        </a:cubicBezTo>
                        <a:cubicBezTo>
                          <a:pt x="44" y="37"/>
                          <a:pt x="44" y="37"/>
                          <a:pt x="44" y="36"/>
                        </a:cubicBezTo>
                        <a:cubicBezTo>
                          <a:pt x="44" y="36"/>
                          <a:pt x="44" y="36"/>
                          <a:pt x="44" y="36"/>
                        </a:cubicBezTo>
                        <a:cubicBezTo>
                          <a:pt x="44" y="35"/>
                          <a:pt x="45" y="34"/>
                          <a:pt x="45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Freeform: Shape 155"/>
                  <p:cNvSpPr>
                    <a:spLocks/>
                  </p:cNvSpPr>
                  <p:nvPr/>
                </p:nvSpPr>
                <p:spPr bwMode="auto">
                  <a:xfrm>
                    <a:off x="2569358" y="2646188"/>
                    <a:ext cx="137246" cy="388456"/>
                  </a:xfrm>
                  <a:custGeom>
                    <a:avLst/>
                    <a:gdLst>
                      <a:gd name="T0" fmla="*/ 4 w 31"/>
                      <a:gd name="T1" fmla="*/ 11 h 88"/>
                      <a:gd name="T2" fmla="*/ 1 w 31"/>
                      <a:gd name="T3" fmla="*/ 22 h 88"/>
                      <a:gd name="T4" fmla="*/ 3 w 31"/>
                      <a:gd name="T5" fmla="*/ 31 h 88"/>
                      <a:gd name="T6" fmla="*/ 11 w 31"/>
                      <a:gd name="T7" fmla="*/ 40 h 88"/>
                      <a:gd name="T8" fmla="*/ 11 w 31"/>
                      <a:gd name="T9" fmla="*/ 88 h 88"/>
                      <a:gd name="T10" fmla="*/ 20 w 31"/>
                      <a:gd name="T11" fmla="*/ 88 h 88"/>
                      <a:gd name="T12" fmla="*/ 20 w 31"/>
                      <a:gd name="T13" fmla="*/ 40 h 88"/>
                      <a:gd name="T14" fmla="*/ 28 w 31"/>
                      <a:gd name="T15" fmla="*/ 31 h 88"/>
                      <a:gd name="T16" fmla="*/ 30 w 31"/>
                      <a:gd name="T17" fmla="*/ 22 h 88"/>
                      <a:gd name="T18" fmla="*/ 27 w 31"/>
                      <a:gd name="T19" fmla="*/ 11 h 88"/>
                      <a:gd name="T20" fmla="*/ 20 w 31"/>
                      <a:gd name="T21" fmla="*/ 0 h 88"/>
                      <a:gd name="T22" fmla="*/ 23 w 31"/>
                      <a:gd name="T23" fmla="*/ 21 h 88"/>
                      <a:gd name="T24" fmla="*/ 20 w 31"/>
                      <a:gd name="T25" fmla="*/ 21 h 88"/>
                      <a:gd name="T26" fmla="*/ 18 w 31"/>
                      <a:gd name="T27" fmla="*/ 0 h 88"/>
                      <a:gd name="T28" fmla="*/ 15 w 31"/>
                      <a:gd name="T29" fmla="*/ 0 h 88"/>
                      <a:gd name="T30" fmla="*/ 13 w 31"/>
                      <a:gd name="T31" fmla="*/ 0 h 88"/>
                      <a:gd name="T32" fmla="*/ 11 w 31"/>
                      <a:gd name="T33" fmla="*/ 21 h 88"/>
                      <a:gd name="T34" fmla="*/ 8 w 31"/>
                      <a:gd name="T35" fmla="*/ 21 h 88"/>
                      <a:gd name="T36" fmla="*/ 10 w 31"/>
                      <a:gd name="T37" fmla="*/ 0 h 88"/>
                      <a:gd name="T38" fmla="*/ 4 w 31"/>
                      <a:gd name="T39" fmla="*/ 11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1" h="88">
                        <a:moveTo>
                          <a:pt x="4" y="11"/>
                        </a:moveTo>
                        <a:cubicBezTo>
                          <a:pt x="2" y="14"/>
                          <a:pt x="1" y="18"/>
                          <a:pt x="1" y="22"/>
                        </a:cubicBezTo>
                        <a:cubicBezTo>
                          <a:pt x="0" y="25"/>
                          <a:pt x="1" y="28"/>
                          <a:pt x="3" y="31"/>
                        </a:cubicBezTo>
                        <a:cubicBezTo>
                          <a:pt x="4" y="34"/>
                          <a:pt x="8" y="38"/>
                          <a:pt x="11" y="40"/>
                        </a:cubicBezTo>
                        <a:cubicBezTo>
                          <a:pt x="11" y="88"/>
                          <a:pt x="11" y="88"/>
                          <a:pt x="11" y="88"/>
                        </a:cubicBezTo>
                        <a:cubicBezTo>
                          <a:pt x="20" y="88"/>
                          <a:pt x="20" y="88"/>
                          <a:pt x="20" y="88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23" y="38"/>
                          <a:pt x="26" y="34"/>
                          <a:pt x="28" y="31"/>
                        </a:cubicBezTo>
                        <a:cubicBezTo>
                          <a:pt x="30" y="28"/>
                          <a:pt x="31" y="25"/>
                          <a:pt x="30" y="22"/>
                        </a:cubicBezTo>
                        <a:cubicBezTo>
                          <a:pt x="30" y="18"/>
                          <a:pt x="28" y="14"/>
                          <a:pt x="27" y="11"/>
                        </a:cubicBezTo>
                        <a:cubicBezTo>
                          <a:pt x="26" y="8"/>
                          <a:pt x="24" y="1"/>
                          <a:pt x="20" y="0"/>
                        </a:cubicBezTo>
                        <a:cubicBezTo>
                          <a:pt x="23" y="21"/>
                          <a:pt x="23" y="21"/>
                          <a:pt x="23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1"/>
                          <a:pt x="5" y="8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Freeform: Shape 156"/>
                  <p:cNvSpPr>
                    <a:spLocks/>
                  </p:cNvSpPr>
                  <p:nvPr/>
                </p:nvSpPr>
                <p:spPr bwMode="auto">
                  <a:xfrm>
                    <a:off x="2745817" y="2636385"/>
                    <a:ext cx="140922" cy="398259"/>
                  </a:xfrm>
                  <a:custGeom>
                    <a:avLst/>
                    <a:gdLst>
                      <a:gd name="T0" fmla="*/ 20 w 32"/>
                      <a:gd name="T1" fmla="*/ 90 h 90"/>
                      <a:gd name="T2" fmla="*/ 20 w 32"/>
                      <a:gd name="T3" fmla="*/ 43 h 90"/>
                      <a:gd name="T4" fmla="*/ 32 w 32"/>
                      <a:gd name="T5" fmla="*/ 24 h 90"/>
                      <a:gd name="T6" fmla="*/ 16 w 32"/>
                      <a:gd name="T7" fmla="*/ 0 h 90"/>
                      <a:gd name="T8" fmla="*/ 0 w 32"/>
                      <a:gd name="T9" fmla="*/ 24 h 90"/>
                      <a:gd name="T10" fmla="*/ 12 w 32"/>
                      <a:gd name="T11" fmla="*/ 43 h 90"/>
                      <a:gd name="T12" fmla="*/ 12 w 32"/>
                      <a:gd name="T13" fmla="*/ 90 h 90"/>
                      <a:gd name="T14" fmla="*/ 20 w 32"/>
                      <a:gd name="T15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" h="90">
                        <a:moveTo>
                          <a:pt x="20" y="90"/>
                        </a:moveTo>
                        <a:cubicBezTo>
                          <a:pt x="20" y="43"/>
                          <a:pt x="20" y="43"/>
                          <a:pt x="20" y="43"/>
                        </a:cubicBezTo>
                        <a:cubicBezTo>
                          <a:pt x="27" y="41"/>
                          <a:pt x="32" y="33"/>
                          <a:pt x="32" y="24"/>
                        </a:cubicBezTo>
                        <a:cubicBezTo>
                          <a:pt x="32" y="14"/>
                          <a:pt x="25" y="0"/>
                          <a:pt x="16" y="0"/>
                        </a:cubicBezTo>
                        <a:cubicBezTo>
                          <a:pt x="7" y="0"/>
                          <a:pt x="0" y="14"/>
                          <a:pt x="0" y="24"/>
                        </a:cubicBezTo>
                        <a:cubicBezTo>
                          <a:pt x="0" y="33"/>
                          <a:pt x="5" y="41"/>
                          <a:pt x="12" y="43"/>
                        </a:cubicBezTo>
                        <a:cubicBezTo>
                          <a:pt x="12" y="90"/>
                          <a:pt x="12" y="90"/>
                          <a:pt x="12" y="90"/>
                        </a:cubicBezTo>
                        <a:lnTo>
                          <a:pt x="2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" name="Freeform: Shape 157"/>
                  <p:cNvSpPr>
                    <a:spLocks/>
                  </p:cNvSpPr>
                  <p:nvPr/>
                </p:nvSpPr>
                <p:spPr bwMode="auto">
                  <a:xfrm>
                    <a:off x="2896543" y="3078759"/>
                    <a:ext cx="162980" cy="167882"/>
                  </a:xfrm>
                  <a:custGeom>
                    <a:avLst/>
                    <a:gdLst>
                      <a:gd name="T0" fmla="*/ 8 w 37"/>
                      <a:gd name="T1" fmla="*/ 35 h 38"/>
                      <a:gd name="T2" fmla="*/ 18 w 37"/>
                      <a:gd name="T3" fmla="*/ 38 h 38"/>
                      <a:gd name="T4" fmla="*/ 37 w 37"/>
                      <a:gd name="T5" fmla="*/ 19 h 38"/>
                      <a:gd name="T6" fmla="*/ 18 w 37"/>
                      <a:gd name="T7" fmla="*/ 0 h 38"/>
                      <a:gd name="T8" fmla="*/ 0 w 37"/>
                      <a:gd name="T9" fmla="*/ 17 h 38"/>
                      <a:gd name="T10" fmla="*/ 18 w 37"/>
                      <a:gd name="T11" fmla="*/ 17 h 38"/>
                      <a:gd name="T12" fmla="*/ 24 w 37"/>
                      <a:gd name="T13" fmla="*/ 17 h 38"/>
                      <a:gd name="T14" fmla="*/ 20 w 37"/>
                      <a:gd name="T15" fmla="*/ 21 h 38"/>
                      <a:gd name="T16" fmla="*/ 8 w 37"/>
                      <a:gd name="T17" fmla="*/ 3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7" h="38">
                        <a:moveTo>
                          <a:pt x="8" y="35"/>
                        </a:moveTo>
                        <a:cubicBezTo>
                          <a:pt x="11" y="37"/>
                          <a:pt x="14" y="38"/>
                          <a:pt x="18" y="38"/>
                        </a:cubicBezTo>
                        <a:cubicBezTo>
                          <a:pt x="29" y="38"/>
                          <a:pt x="37" y="30"/>
                          <a:pt x="37" y="19"/>
                        </a:cubicBezTo>
                        <a:cubicBezTo>
                          <a:pt x="37" y="9"/>
                          <a:pt x="29" y="0"/>
                          <a:pt x="18" y="0"/>
                        </a:cubicBezTo>
                        <a:cubicBezTo>
                          <a:pt x="9" y="0"/>
                          <a:pt x="1" y="7"/>
                          <a:pt x="0" y="17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lnTo>
                          <a:pt x="8" y="3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" name="Freeform: Shape 158"/>
                  <p:cNvSpPr>
                    <a:spLocks/>
                  </p:cNvSpPr>
                  <p:nvPr/>
                </p:nvSpPr>
                <p:spPr bwMode="auto">
                  <a:xfrm>
                    <a:off x="2635530" y="3162087"/>
                    <a:ext cx="340665" cy="322284"/>
                  </a:xfrm>
                  <a:custGeom>
                    <a:avLst/>
                    <a:gdLst>
                      <a:gd name="T0" fmla="*/ 34 w 77"/>
                      <a:gd name="T1" fmla="*/ 39 h 73"/>
                      <a:gd name="T2" fmla="*/ 34 w 77"/>
                      <a:gd name="T3" fmla="*/ 41 h 73"/>
                      <a:gd name="T4" fmla="*/ 34 w 77"/>
                      <a:gd name="T5" fmla="*/ 43 h 73"/>
                      <a:gd name="T6" fmla="*/ 34 w 77"/>
                      <a:gd name="T7" fmla="*/ 67 h 73"/>
                      <a:gd name="T8" fmla="*/ 25 w 77"/>
                      <a:gd name="T9" fmla="*/ 73 h 73"/>
                      <a:gd name="T10" fmla="*/ 51 w 77"/>
                      <a:gd name="T11" fmla="*/ 73 h 73"/>
                      <a:gd name="T12" fmla="*/ 43 w 77"/>
                      <a:gd name="T13" fmla="*/ 67 h 73"/>
                      <a:gd name="T14" fmla="*/ 43 w 77"/>
                      <a:gd name="T15" fmla="*/ 43 h 73"/>
                      <a:gd name="T16" fmla="*/ 43 w 77"/>
                      <a:gd name="T17" fmla="*/ 41 h 73"/>
                      <a:gd name="T18" fmla="*/ 43 w 77"/>
                      <a:gd name="T19" fmla="*/ 39 h 73"/>
                      <a:gd name="T20" fmla="*/ 65 w 77"/>
                      <a:gd name="T21" fmla="*/ 14 h 73"/>
                      <a:gd name="T22" fmla="*/ 77 w 77"/>
                      <a:gd name="T23" fmla="*/ 0 h 73"/>
                      <a:gd name="T24" fmla="*/ 58 w 77"/>
                      <a:gd name="T25" fmla="*/ 0 h 73"/>
                      <a:gd name="T26" fmla="*/ 0 w 77"/>
                      <a:gd name="T27" fmla="*/ 0 h 73"/>
                      <a:gd name="T28" fmla="*/ 34 w 77"/>
                      <a:gd name="T29" fmla="*/ 39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77" h="73">
                        <a:moveTo>
                          <a:pt x="34" y="39"/>
                        </a:move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4" y="43"/>
                          <a:pt x="34" y="43"/>
                          <a:pt x="34" y="43"/>
                        </a:cubicBezTo>
                        <a:cubicBezTo>
                          <a:pt x="34" y="67"/>
                          <a:pt x="34" y="67"/>
                          <a:pt x="34" y="67"/>
                        </a:cubicBezTo>
                        <a:cubicBezTo>
                          <a:pt x="29" y="68"/>
                          <a:pt x="25" y="70"/>
                          <a:pt x="25" y="73"/>
                        </a:cubicBezTo>
                        <a:cubicBezTo>
                          <a:pt x="51" y="73"/>
                          <a:pt x="51" y="73"/>
                          <a:pt x="51" y="73"/>
                        </a:cubicBezTo>
                        <a:cubicBezTo>
                          <a:pt x="51" y="70"/>
                          <a:pt x="47" y="68"/>
                          <a:pt x="43" y="67"/>
                        </a:cubicBezTo>
                        <a:cubicBezTo>
                          <a:pt x="43" y="43"/>
                          <a:pt x="43" y="43"/>
                          <a:pt x="43" y="43"/>
                        </a:cubicBezTo>
                        <a:cubicBezTo>
                          <a:pt x="43" y="41"/>
                          <a:pt x="43" y="41"/>
                          <a:pt x="43" y="41"/>
                        </a:cubicBezTo>
                        <a:cubicBezTo>
                          <a:pt x="43" y="39"/>
                          <a:pt x="43" y="39"/>
                          <a:pt x="43" y="39"/>
                        </a:cubicBezTo>
                        <a:cubicBezTo>
                          <a:pt x="65" y="14"/>
                          <a:pt x="65" y="14"/>
                          <a:pt x="65" y="14"/>
                        </a:cubicBezTo>
                        <a:cubicBezTo>
                          <a:pt x="77" y="0"/>
                          <a:pt x="77" y="0"/>
                          <a:pt x="77" y="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4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" name="Freeform: Shape 159"/>
                  <p:cNvSpPr>
                    <a:spLocks/>
                  </p:cNvSpPr>
                  <p:nvPr/>
                </p:nvSpPr>
                <p:spPr bwMode="auto">
                  <a:xfrm>
                    <a:off x="4879261" y="892623"/>
                    <a:ext cx="366398" cy="93131"/>
                  </a:xfrm>
                  <a:custGeom>
                    <a:avLst/>
                    <a:gdLst>
                      <a:gd name="T0" fmla="*/ 198 w 299"/>
                      <a:gd name="T1" fmla="*/ 39 h 76"/>
                      <a:gd name="T2" fmla="*/ 104 w 299"/>
                      <a:gd name="T3" fmla="*/ 39 h 76"/>
                      <a:gd name="T4" fmla="*/ 104 w 299"/>
                      <a:gd name="T5" fmla="*/ 0 h 76"/>
                      <a:gd name="T6" fmla="*/ 0 w 299"/>
                      <a:gd name="T7" fmla="*/ 0 h 76"/>
                      <a:gd name="T8" fmla="*/ 0 w 299"/>
                      <a:gd name="T9" fmla="*/ 76 h 76"/>
                      <a:gd name="T10" fmla="*/ 299 w 299"/>
                      <a:gd name="T11" fmla="*/ 76 h 76"/>
                      <a:gd name="T12" fmla="*/ 299 w 299"/>
                      <a:gd name="T13" fmla="*/ 0 h 76"/>
                      <a:gd name="T14" fmla="*/ 198 w 299"/>
                      <a:gd name="T15" fmla="*/ 0 h 76"/>
                      <a:gd name="T16" fmla="*/ 198 w 299"/>
                      <a:gd name="T17" fmla="*/ 39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99" h="76">
                        <a:moveTo>
                          <a:pt x="198" y="39"/>
                        </a:moveTo>
                        <a:lnTo>
                          <a:pt x="104" y="39"/>
                        </a:lnTo>
                        <a:lnTo>
                          <a:pt x="104" y="0"/>
                        </a:lnTo>
                        <a:lnTo>
                          <a:pt x="0" y="0"/>
                        </a:lnTo>
                        <a:lnTo>
                          <a:pt x="0" y="76"/>
                        </a:lnTo>
                        <a:lnTo>
                          <a:pt x="299" y="76"/>
                        </a:lnTo>
                        <a:lnTo>
                          <a:pt x="299" y="0"/>
                        </a:lnTo>
                        <a:lnTo>
                          <a:pt x="198" y="0"/>
                        </a:lnTo>
                        <a:lnTo>
                          <a:pt x="198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" name="Rectangle 160"/>
                  <p:cNvSpPr>
                    <a:spLocks/>
                  </p:cNvSpPr>
                  <p:nvPr/>
                </p:nvSpPr>
                <p:spPr bwMode="auto">
                  <a:xfrm>
                    <a:off x="5028761" y="892623"/>
                    <a:ext cx="71074" cy="2573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" name="Freeform: Shape 161"/>
                  <p:cNvSpPr>
                    <a:spLocks/>
                  </p:cNvSpPr>
                  <p:nvPr/>
                </p:nvSpPr>
                <p:spPr bwMode="auto">
                  <a:xfrm>
                    <a:off x="4879261" y="675725"/>
                    <a:ext cx="366398" cy="194841"/>
                  </a:xfrm>
                  <a:custGeom>
                    <a:avLst/>
                    <a:gdLst>
                      <a:gd name="T0" fmla="*/ 223 w 299"/>
                      <a:gd name="T1" fmla="*/ 0 h 159"/>
                      <a:gd name="T2" fmla="*/ 151 w 299"/>
                      <a:gd name="T3" fmla="*/ 0 h 159"/>
                      <a:gd name="T4" fmla="*/ 151 w 299"/>
                      <a:gd name="T5" fmla="*/ 29 h 159"/>
                      <a:gd name="T6" fmla="*/ 198 w 299"/>
                      <a:gd name="T7" fmla="*/ 29 h 159"/>
                      <a:gd name="T8" fmla="*/ 198 w 299"/>
                      <a:gd name="T9" fmla="*/ 58 h 159"/>
                      <a:gd name="T10" fmla="*/ 151 w 299"/>
                      <a:gd name="T11" fmla="*/ 58 h 159"/>
                      <a:gd name="T12" fmla="*/ 151 w 299"/>
                      <a:gd name="T13" fmla="*/ 159 h 159"/>
                      <a:gd name="T14" fmla="*/ 198 w 299"/>
                      <a:gd name="T15" fmla="*/ 159 h 159"/>
                      <a:gd name="T16" fmla="*/ 299 w 299"/>
                      <a:gd name="T17" fmla="*/ 159 h 159"/>
                      <a:gd name="T18" fmla="*/ 299 w 299"/>
                      <a:gd name="T19" fmla="*/ 58 h 159"/>
                      <a:gd name="T20" fmla="*/ 223 w 299"/>
                      <a:gd name="T21" fmla="*/ 58 h 159"/>
                      <a:gd name="T22" fmla="*/ 223 w 299"/>
                      <a:gd name="T23" fmla="*/ 0 h 159"/>
                      <a:gd name="T24" fmla="*/ 151 w 299"/>
                      <a:gd name="T25" fmla="*/ 0 h 159"/>
                      <a:gd name="T26" fmla="*/ 79 w 299"/>
                      <a:gd name="T27" fmla="*/ 0 h 159"/>
                      <a:gd name="T28" fmla="*/ 79 w 299"/>
                      <a:gd name="T29" fmla="*/ 58 h 159"/>
                      <a:gd name="T30" fmla="*/ 0 w 299"/>
                      <a:gd name="T31" fmla="*/ 58 h 159"/>
                      <a:gd name="T32" fmla="*/ 0 w 299"/>
                      <a:gd name="T33" fmla="*/ 159 h 159"/>
                      <a:gd name="T34" fmla="*/ 104 w 299"/>
                      <a:gd name="T35" fmla="*/ 159 h 159"/>
                      <a:gd name="T36" fmla="*/ 151 w 299"/>
                      <a:gd name="T37" fmla="*/ 159 h 159"/>
                      <a:gd name="T38" fmla="*/ 151 w 299"/>
                      <a:gd name="T39" fmla="*/ 58 h 159"/>
                      <a:gd name="T40" fmla="*/ 104 w 299"/>
                      <a:gd name="T41" fmla="*/ 58 h 159"/>
                      <a:gd name="T42" fmla="*/ 104 w 299"/>
                      <a:gd name="T43" fmla="*/ 58 h 159"/>
                      <a:gd name="T44" fmla="*/ 104 w 299"/>
                      <a:gd name="T45" fmla="*/ 29 h 159"/>
                      <a:gd name="T46" fmla="*/ 151 w 299"/>
                      <a:gd name="T47" fmla="*/ 29 h 159"/>
                      <a:gd name="T48" fmla="*/ 151 w 299"/>
                      <a:gd name="T49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99" h="159">
                        <a:moveTo>
                          <a:pt x="223" y="0"/>
                        </a:moveTo>
                        <a:lnTo>
                          <a:pt x="151" y="0"/>
                        </a:lnTo>
                        <a:lnTo>
                          <a:pt x="151" y="29"/>
                        </a:lnTo>
                        <a:lnTo>
                          <a:pt x="198" y="29"/>
                        </a:lnTo>
                        <a:lnTo>
                          <a:pt x="198" y="58"/>
                        </a:lnTo>
                        <a:lnTo>
                          <a:pt x="151" y="58"/>
                        </a:lnTo>
                        <a:lnTo>
                          <a:pt x="151" y="159"/>
                        </a:lnTo>
                        <a:lnTo>
                          <a:pt x="198" y="159"/>
                        </a:lnTo>
                        <a:lnTo>
                          <a:pt x="299" y="159"/>
                        </a:lnTo>
                        <a:lnTo>
                          <a:pt x="299" y="58"/>
                        </a:lnTo>
                        <a:lnTo>
                          <a:pt x="223" y="58"/>
                        </a:lnTo>
                        <a:lnTo>
                          <a:pt x="223" y="0"/>
                        </a:lnTo>
                        <a:close/>
                        <a:moveTo>
                          <a:pt x="151" y="0"/>
                        </a:moveTo>
                        <a:lnTo>
                          <a:pt x="79" y="0"/>
                        </a:lnTo>
                        <a:lnTo>
                          <a:pt x="79" y="58"/>
                        </a:lnTo>
                        <a:lnTo>
                          <a:pt x="0" y="58"/>
                        </a:lnTo>
                        <a:lnTo>
                          <a:pt x="0" y="159"/>
                        </a:lnTo>
                        <a:lnTo>
                          <a:pt x="104" y="159"/>
                        </a:lnTo>
                        <a:lnTo>
                          <a:pt x="151" y="159"/>
                        </a:lnTo>
                        <a:lnTo>
                          <a:pt x="151" y="58"/>
                        </a:lnTo>
                        <a:lnTo>
                          <a:pt x="104" y="58"/>
                        </a:lnTo>
                        <a:lnTo>
                          <a:pt x="104" y="58"/>
                        </a:lnTo>
                        <a:lnTo>
                          <a:pt x="104" y="29"/>
                        </a:lnTo>
                        <a:lnTo>
                          <a:pt x="151" y="29"/>
                        </a:lnTo>
                        <a:lnTo>
                          <a:pt x="151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" name="Freeform: Shape 162"/>
                  <p:cNvSpPr>
                    <a:spLocks/>
                  </p:cNvSpPr>
                  <p:nvPr/>
                </p:nvSpPr>
                <p:spPr bwMode="auto">
                  <a:xfrm>
                    <a:off x="2908797" y="1272501"/>
                    <a:ext cx="371300" cy="379878"/>
                  </a:xfrm>
                  <a:custGeom>
                    <a:avLst/>
                    <a:gdLst>
                      <a:gd name="T0" fmla="*/ 42 w 84"/>
                      <a:gd name="T1" fmla="*/ 0 h 86"/>
                      <a:gd name="T2" fmla="*/ 33 w 84"/>
                      <a:gd name="T3" fmla="*/ 18 h 86"/>
                      <a:gd name="T4" fmla="*/ 33 w 84"/>
                      <a:gd name="T5" fmla="*/ 32 h 86"/>
                      <a:gd name="T6" fmla="*/ 0 w 84"/>
                      <a:gd name="T7" fmla="*/ 46 h 86"/>
                      <a:gd name="T8" fmla="*/ 0 w 84"/>
                      <a:gd name="T9" fmla="*/ 55 h 86"/>
                      <a:gd name="T10" fmla="*/ 33 w 84"/>
                      <a:gd name="T11" fmla="*/ 48 h 86"/>
                      <a:gd name="T12" fmla="*/ 33 w 84"/>
                      <a:gd name="T13" fmla="*/ 67 h 86"/>
                      <a:gd name="T14" fmla="*/ 19 w 84"/>
                      <a:gd name="T15" fmla="*/ 77 h 86"/>
                      <a:gd name="T16" fmla="*/ 19 w 84"/>
                      <a:gd name="T17" fmla="*/ 86 h 86"/>
                      <a:gd name="T18" fmla="*/ 42 w 84"/>
                      <a:gd name="T19" fmla="*/ 78 h 86"/>
                      <a:gd name="T20" fmla="*/ 65 w 84"/>
                      <a:gd name="T21" fmla="*/ 86 h 86"/>
                      <a:gd name="T22" fmla="*/ 65 w 84"/>
                      <a:gd name="T23" fmla="*/ 77 h 86"/>
                      <a:gd name="T24" fmla="*/ 52 w 84"/>
                      <a:gd name="T25" fmla="*/ 67 h 86"/>
                      <a:gd name="T26" fmla="*/ 52 w 84"/>
                      <a:gd name="T27" fmla="*/ 48 h 86"/>
                      <a:gd name="T28" fmla="*/ 84 w 84"/>
                      <a:gd name="T29" fmla="*/ 55 h 86"/>
                      <a:gd name="T30" fmla="*/ 84 w 84"/>
                      <a:gd name="T31" fmla="*/ 46 h 86"/>
                      <a:gd name="T32" fmla="*/ 52 w 84"/>
                      <a:gd name="T33" fmla="*/ 32 h 86"/>
                      <a:gd name="T34" fmla="*/ 52 w 84"/>
                      <a:gd name="T35" fmla="*/ 18 h 86"/>
                      <a:gd name="T36" fmla="*/ 42 w 84"/>
                      <a:gd name="T37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4" h="86">
                        <a:moveTo>
                          <a:pt x="42" y="0"/>
                        </a:moveTo>
                        <a:cubicBezTo>
                          <a:pt x="37" y="0"/>
                          <a:pt x="33" y="13"/>
                          <a:pt x="33" y="18"/>
                        </a:cubicBezTo>
                        <a:cubicBezTo>
                          <a:pt x="33" y="32"/>
                          <a:pt x="33" y="32"/>
                          <a:pt x="33" y="32"/>
                        </a:cubicBez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19" y="77"/>
                          <a:pt x="19" y="77"/>
                          <a:pt x="19" y="77"/>
                        </a:cubicBezTo>
                        <a:cubicBezTo>
                          <a:pt x="19" y="86"/>
                          <a:pt x="19" y="86"/>
                          <a:pt x="19" y="86"/>
                        </a:cubicBezTo>
                        <a:cubicBezTo>
                          <a:pt x="42" y="78"/>
                          <a:pt x="42" y="78"/>
                          <a:pt x="42" y="78"/>
                        </a:cubicBezTo>
                        <a:cubicBezTo>
                          <a:pt x="65" y="86"/>
                          <a:pt x="65" y="86"/>
                          <a:pt x="65" y="86"/>
                        </a:cubicBezTo>
                        <a:cubicBezTo>
                          <a:pt x="65" y="77"/>
                          <a:pt x="65" y="77"/>
                          <a:pt x="65" y="77"/>
                        </a:cubicBezTo>
                        <a:cubicBezTo>
                          <a:pt x="52" y="67"/>
                          <a:pt x="52" y="67"/>
                          <a:pt x="52" y="67"/>
                        </a:cubicBezTo>
                        <a:cubicBezTo>
                          <a:pt x="52" y="48"/>
                          <a:pt x="52" y="48"/>
                          <a:pt x="52" y="48"/>
                        </a:cubicBezTo>
                        <a:cubicBezTo>
                          <a:pt x="84" y="55"/>
                          <a:pt x="84" y="55"/>
                          <a:pt x="84" y="55"/>
                        </a:cubicBezTo>
                        <a:cubicBezTo>
                          <a:pt x="84" y="46"/>
                          <a:pt x="84" y="46"/>
                          <a:pt x="84" y="46"/>
                        </a:cubicBezTo>
                        <a:cubicBezTo>
                          <a:pt x="52" y="32"/>
                          <a:pt x="52" y="32"/>
                          <a:pt x="52" y="32"/>
                        </a:cubicBezTo>
                        <a:cubicBezTo>
                          <a:pt x="52" y="18"/>
                          <a:pt x="52" y="18"/>
                          <a:pt x="52" y="18"/>
                        </a:cubicBezTo>
                        <a:cubicBezTo>
                          <a:pt x="52" y="13"/>
                          <a:pt x="48" y="0"/>
                          <a:pt x="42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Freeform: Shape 163"/>
                  <p:cNvSpPr>
                    <a:spLocks/>
                  </p:cNvSpPr>
                  <p:nvPr/>
                </p:nvSpPr>
                <p:spPr bwMode="auto">
                  <a:xfrm>
                    <a:off x="6251723" y="2292044"/>
                    <a:ext cx="269591" cy="216898"/>
                  </a:xfrm>
                  <a:custGeom>
                    <a:avLst/>
                    <a:gdLst>
                      <a:gd name="T0" fmla="*/ 48 w 61"/>
                      <a:gd name="T1" fmla="*/ 49 h 49"/>
                      <a:gd name="T2" fmla="*/ 48 w 61"/>
                      <a:gd name="T3" fmla="*/ 32 h 49"/>
                      <a:gd name="T4" fmla="*/ 56 w 61"/>
                      <a:gd name="T5" fmla="*/ 24 h 49"/>
                      <a:gd name="T6" fmla="*/ 61 w 61"/>
                      <a:gd name="T7" fmla="*/ 24 h 49"/>
                      <a:gd name="T8" fmla="*/ 61 w 61"/>
                      <a:gd name="T9" fmla="*/ 6 h 49"/>
                      <a:gd name="T10" fmla="*/ 54 w 61"/>
                      <a:gd name="T11" fmla="*/ 0 h 49"/>
                      <a:gd name="T12" fmla="*/ 39 w 61"/>
                      <a:gd name="T13" fmla="*/ 0 h 49"/>
                      <a:gd name="T14" fmla="*/ 39 w 61"/>
                      <a:gd name="T15" fmla="*/ 8 h 49"/>
                      <a:gd name="T16" fmla="*/ 45 w 61"/>
                      <a:gd name="T17" fmla="*/ 13 h 49"/>
                      <a:gd name="T18" fmla="*/ 39 w 61"/>
                      <a:gd name="T19" fmla="*/ 19 h 49"/>
                      <a:gd name="T20" fmla="*/ 39 w 61"/>
                      <a:gd name="T21" fmla="*/ 22 h 49"/>
                      <a:gd name="T22" fmla="*/ 45 w 61"/>
                      <a:gd name="T23" fmla="*/ 28 h 49"/>
                      <a:gd name="T24" fmla="*/ 39 w 61"/>
                      <a:gd name="T25" fmla="*/ 33 h 49"/>
                      <a:gd name="T26" fmla="*/ 39 w 61"/>
                      <a:gd name="T27" fmla="*/ 49 h 49"/>
                      <a:gd name="T28" fmla="*/ 48 w 61"/>
                      <a:gd name="T29" fmla="*/ 49 h 49"/>
                      <a:gd name="T30" fmla="*/ 39 w 61"/>
                      <a:gd name="T31" fmla="*/ 0 h 49"/>
                      <a:gd name="T32" fmla="*/ 22 w 61"/>
                      <a:gd name="T33" fmla="*/ 0 h 49"/>
                      <a:gd name="T34" fmla="*/ 22 w 61"/>
                      <a:gd name="T35" fmla="*/ 8 h 49"/>
                      <a:gd name="T36" fmla="*/ 22 w 61"/>
                      <a:gd name="T37" fmla="*/ 8 h 49"/>
                      <a:gd name="T38" fmla="*/ 22 w 61"/>
                      <a:gd name="T39" fmla="*/ 8 h 49"/>
                      <a:gd name="T40" fmla="*/ 27 w 61"/>
                      <a:gd name="T41" fmla="*/ 13 h 49"/>
                      <a:gd name="T42" fmla="*/ 22 w 61"/>
                      <a:gd name="T43" fmla="*/ 19 h 49"/>
                      <a:gd name="T44" fmla="*/ 22 w 61"/>
                      <a:gd name="T45" fmla="*/ 19 h 49"/>
                      <a:gd name="T46" fmla="*/ 22 w 61"/>
                      <a:gd name="T47" fmla="*/ 22 h 49"/>
                      <a:gd name="T48" fmla="*/ 22 w 61"/>
                      <a:gd name="T49" fmla="*/ 22 h 49"/>
                      <a:gd name="T50" fmla="*/ 22 w 61"/>
                      <a:gd name="T51" fmla="*/ 22 h 49"/>
                      <a:gd name="T52" fmla="*/ 27 w 61"/>
                      <a:gd name="T53" fmla="*/ 28 h 49"/>
                      <a:gd name="T54" fmla="*/ 22 w 61"/>
                      <a:gd name="T55" fmla="*/ 33 h 49"/>
                      <a:gd name="T56" fmla="*/ 22 w 61"/>
                      <a:gd name="T57" fmla="*/ 33 h 49"/>
                      <a:gd name="T58" fmla="*/ 22 w 61"/>
                      <a:gd name="T59" fmla="*/ 49 h 49"/>
                      <a:gd name="T60" fmla="*/ 39 w 61"/>
                      <a:gd name="T61" fmla="*/ 49 h 49"/>
                      <a:gd name="T62" fmla="*/ 39 w 61"/>
                      <a:gd name="T63" fmla="*/ 33 h 49"/>
                      <a:gd name="T64" fmla="*/ 39 w 61"/>
                      <a:gd name="T65" fmla="*/ 33 h 49"/>
                      <a:gd name="T66" fmla="*/ 34 w 61"/>
                      <a:gd name="T67" fmla="*/ 28 h 49"/>
                      <a:gd name="T68" fmla="*/ 39 w 61"/>
                      <a:gd name="T69" fmla="*/ 22 h 49"/>
                      <a:gd name="T70" fmla="*/ 39 w 61"/>
                      <a:gd name="T71" fmla="*/ 22 h 49"/>
                      <a:gd name="T72" fmla="*/ 39 w 61"/>
                      <a:gd name="T73" fmla="*/ 22 h 49"/>
                      <a:gd name="T74" fmla="*/ 39 w 61"/>
                      <a:gd name="T75" fmla="*/ 19 h 49"/>
                      <a:gd name="T76" fmla="*/ 39 w 61"/>
                      <a:gd name="T77" fmla="*/ 19 h 49"/>
                      <a:gd name="T78" fmla="*/ 34 w 61"/>
                      <a:gd name="T79" fmla="*/ 13 h 49"/>
                      <a:gd name="T80" fmla="*/ 39 w 61"/>
                      <a:gd name="T81" fmla="*/ 8 h 49"/>
                      <a:gd name="T82" fmla="*/ 39 w 61"/>
                      <a:gd name="T83" fmla="*/ 8 h 49"/>
                      <a:gd name="T84" fmla="*/ 39 w 61"/>
                      <a:gd name="T85" fmla="*/ 8 h 49"/>
                      <a:gd name="T86" fmla="*/ 39 w 61"/>
                      <a:gd name="T87" fmla="*/ 0 h 49"/>
                      <a:gd name="T88" fmla="*/ 22 w 61"/>
                      <a:gd name="T89" fmla="*/ 0 h 49"/>
                      <a:gd name="T90" fmla="*/ 6 w 61"/>
                      <a:gd name="T91" fmla="*/ 0 h 49"/>
                      <a:gd name="T92" fmla="*/ 0 w 61"/>
                      <a:gd name="T93" fmla="*/ 6 h 49"/>
                      <a:gd name="T94" fmla="*/ 0 w 61"/>
                      <a:gd name="T95" fmla="*/ 24 h 49"/>
                      <a:gd name="T96" fmla="*/ 5 w 61"/>
                      <a:gd name="T97" fmla="*/ 24 h 49"/>
                      <a:gd name="T98" fmla="*/ 13 w 61"/>
                      <a:gd name="T99" fmla="*/ 32 h 49"/>
                      <a:gd name="T100" fmla="*/ 13 w 61"/>
                      <a:gd name="T101" fmla="*/ 49 h 49"/>
                      <a:gd name="T102" fmla="*/ 22 w 61"/>
                      <a:gd name="T103" fmla="*/ 49 h 49"/>
                      <a:gd name="T104" fmla="*/ 22 w 61"/>
                      <a:gd name="T105" fmla="*/ 33 h 49"/>
                      <a:gd name="T106" fmla="*/ 16 w 61"/>
                      <a:gd name="T107" fmla="*/ 28 h 49"/>
                      <a:gd name="T108" fmla="*/ 22 w 61"/>
                      <a:gd name="T109" fmla="*/ 22 h 49"/>
                      <a:gd name="T110" fmla="*/ 22 w 61"/>
                      <a:gd name="T111" fmla="*/ 19 h 49"/>
                      <a:gd name="T112" fmla="*/ 16 w 61"/>
                      <a:gd name="T113" fmla="*/ 13 h 49"/>
                      <a:gd name="T114" fmla="*/ 22 w 61"/>
                      <a:gd name="T115" fmla="*/ 8 h 49"/>
                      <a:gd name="T116" fmla="*/ 22 w 61"/>
                      <a:gd name="T117" fmla="*/ 0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61" h="49">
                        <a:moveTo>
                          <a:pt x="48" y="49"/>
                        </a:move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8" y="27"/>
                          <a:pt x="51" y="24"/>
                          <a:pt x="56" y="24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61" y="6"/>
                          <a:pt x="61" y="6"/>
                          <a:pt x="61" y="6"/>
                        </a:cubicBezTo>
                        <a:cubicBezTo>
                          <a:pt x="61" y="3"/>
                          <a:pt x="58" y="0"/>
                          <a:pt x="54" y="0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42" y="8"/>
                          <a:pt x="45" y="10"/>
                          <a:pt x="45" y="13"/>
                        </a:cubicBezTo>
                        <a:cubicBezTo>
                          <a:pt x="45" y="16"/>
                          <a:pt x="42" y="19"/>
                          <a:pt x="39" y="19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42" y="22"/>
                          <a:pt x="45" y="25"/>
                          <a:pt x="45" y="28"/>
                        </a:cubicBezTo>
                        <a:cubicBezTo>
                          <a:pt x="45" y="31"/>
                          <a:pt x="42" y="33"/>
                          <a:pt x="39" y="33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lnTo>
                          <a:pt x="48" y="49"/>
                        </a:lnTo>
                        <a:close/>
                        <a:moveTo>
                          <a:pt x="39" y="0"/>
                        </a:move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5" y="8"/>
                          <a:pt x="27" y="10"/>
                          <a:pt x="27" y="13"/>
                        </a:cubicBezTo>
                        <a:cubicBezTo>
                          <a:pt x="27" y="16"/>
                          <a:pt x="25" y="19"/>
                          <a:pt x="22" y="19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5" y="22"/>
                          <a:pt x="27" y="25"/>
                          <a:pt x="27" y="28"/>
                        </a:cubicBezTo>
                        <a:cubicBezTo>
                          <a:pt x="27" y="31"/>
                          <a:pt x="25" y="33"/>
                          <a:pt x="22" y="33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6" y="33"/>
                          <a:pt x="34" y="31"/>
                          <a:pt x="34" y="28"/>
                        </a:cubicBezTo>
                        <a:cubicBezTo>
                          <a:pt x="34" y="25"/>
                          <a:pt x="36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6" y="19"/>
                          <a:pt x="34" y="16"/>
                          <a:pt x="34" y="13"/>
                        </a:cubicBezTo>
                        <a:cubicBezTo>
                          <a:pt x="34" y="10"/>
                          <a:pt x="36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lnTo>
                          <a:pt x="39" y="0"/>
                        </a:lnTo>
                        <a:close/>
                        <a:moveTo>
                          <a:pt x="22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3"/>
                          <a:pt x="0" y="6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10" y="24"/>
                          <a:pt x="13" y="27"/>
                          <a:pt x="13" y="32"/>
                        </a:cubicBezTo>
                        <a:cubicBezTo>
                          <a:pt x="13" y="49"/>
                          <a:pt x="13" y="49"/>
                          <a:pt x="13" y="49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19" y="33"/>
                          <a:pt x="16" y="31"/>
                          <a:pt x="16" y="28"/>
                        </a:cubicBezTo>
                        <a:cubicBezTo>
                          <a:pt x="16" y="25"/>
                          <a:pt x="19" y="22"/>
                          <a:pt x="22" y="22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9" y="19"/>
                          <a:pt x="16" y="16"/>
                          <a:pt x="16" y="13"/>
                        </a:cubicBezTo>
                        <a:cubicBezTo>
                          <a:pt x="16" y="10"/>
                          <a:pt x="19" y="8"/>
                          <a:pt x="22" y="8"/>
                        </a:cubicBez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Freeform: Shape 164"/>
                  <p:cNvSpPr>
                    <a:spLocks/>
                  </p:cNvSpPr>
                  <p:nvPr/>
                </p:nvSpPr>
                <p:spPr bwMode="auto">
                  <a:xfrm>
                    <a:off x="6203932" y="2412135"/>
                    <a:ext cx="366398" cy="193615"/>
                  </a:xfrm>
                  <a:custGeom>
                    <a:avLst/>
                    <a:gdLst>
                      <a:gd name="T0" fmla="*/ 78 w 83"/>
                      <a:gd name="T1" fmla="*/ 0 h 44"/>
                      <a:gd name="T2" fmla="*/ 72 w 83"/>
                      <a:gd name="T3" fmla="*/ 0 h 44"/>
                      <a:gd name="T4" fmla="*/ 67 w 83"/>
                      <a:gd name="T5" fmla="*/ 0 h 44"/>
                      <a:gd name="T6" fmla="*/ 61 w 83"/>
                      <a:gd name="T7" fmla="*/ 5 h 44"/>
                      <a:gd name="T8" fmla="*/ 61 w 83"/>
                      <a:gd name="T9" fmla="*/ 24 h 44"/>
                      <a:gd name="T10" fmla="*/ 21 w 83"/>
                      <a:gd name="T11" fmla="*/ 24 h 44"/>
                      <a:gd name="T12" fmla="*/ 21 w 83"/>
                      <a:gd name="T13" fmla="*/ 5 h 44"/>
                      <a:gd name="T14" fmla="*/ 16 w 83"/>
                      <a:gd name="T15" fmla="*/ 0 h 44"/>
                      <a:gd name="T16" fmla="*/ 11 w 83"/>
                      <a:gd name="T17" fmla="*/ 0 h 44"/>
                      <a:gd name="T18" fmla="*/ 6 w 83"/>
                      <a:gd name="T19" fmla="*/ 0 h 44"/>
                      <a:gd name="T20" fmla="*/ 0 w 83"/>
                      <a:gd name="T21" fmla="*/ 5 h 44"/>
                      <a:gd name="T22" fmla="*/ 0 w 83"/>
                      <a:gd name="T23" fmla="*/ 33 h 44"/>
                      <a:gd name="T24" fmla="*/ 8 w 83"/>
                      <a:gd name="T25" fmla="*/ 41 h 44"/>
                      <a:gd name="T26" fmla="*/ 8 w 83"/>
                      <a:gd name="T27" fmla="*/ 41 h 44"/>
                      <a:gd name="T28" fmla="*/ 9 w 83"/>
                      <a:gd name="T29" fmla="*/ 43 h 44"/>
                      <a:gd name="T30" fmla="*/ 11 w 83"/>
                      <a:gd name="T31" fmla="*/ 44 h 44"/>
                      <a:gd name="T32" fmla="*/ 13 w 83"/>
                      <a:gd name="T33" fmla="*/ 44 h 44"/>
                      <a:gd name="T34" fmla="*/ 15 w 83"/>
                      <a:gd name="T35" fmla="*/ 43 h 44"/>
                      <a:gd name="T36" fmla="*/ 16 w 83"/>
                      <a:gd name="T37" fmla="*/ 41 h 44"/>
                      <a:gd name="T38" fmla="*/ 16 w 83"/>
                      <a:gd name="T39" fmla="*/ 41 h 44"/>
                      <a:gd name="T40" fmla="*/ 67 w 83"/>
                      <a:gd name="T41" fmla="*/ 41 h 44"/>
                      <a:gd name="T42" fmla="*/ 67 w 83"/>
                      <a:gd name="T43" fmla="*/ 41 h 44"/>
                      <a:gd name="T44" fmla="*/ 68 w 83"/>
                      <a:gd name="T45" fmla="*/ 43 h 44"/>
                      <a:gd name="T46" fmla="*/ 70 w 83"/>
                      <a:gd name="T47" fmla="*/ 44 h 44"/>
                      <a:gd name="T48" fmla="*/ 72 w 83"/>
                      <a:gd name="T49" fmla="*/ 44 h 44"/>
                      <a:gd name="T50" fmla="*/ 74 w 83"/>
                      <a:gd name="T51" fmla="*/ 43 h 44"/>
                      <a:gd name="T52" fmla="*/ 75 w 83"/>
                      <a:gd name="T53" fmla="*/ 41 h 44"/>
                      <a:gd name="T54" fmla="*/ 75 w 83"/>
                      <a:gd name="T55" fmla="*/ 41 h 44"/>
                      <a:gd name="T56" fmla="*/ 78 w 83"/>
                      <a:gd name="T57" fmla="*/ 41 h 44"/>
                      <a:gd name="T58" fmla="*/ 83 w 83"/>
                      <a:gd name="T59" fmla="*/ 33 h 44"/>
                      <a:gd name="T60" fmla="*/ 83 w 83"/>
                      <a:gd name="T61" fmla="*/ 5 h 44"/>
                      <a:gd name="T62" fmla="*/ 78 w 83"/>
                      <a:gd name="T63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83" h="44">
                        <a:moveTo>
                          <a:pt x="78" y="0"/>
                        </a:moveTo>
                        <a:cubicBezTo>
                          <a:pt x="72" y="0"/>
                          <a:pt x="72" y="0"/>
                          <a:pt x="72" y="0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64" y="0"/>
                          <a:pt x="61" y="1"/>
                          <a:pt x="61" y="5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21" y="24"/>
                          <a:pt x="21" y="24"/>
                          <a:pt x="21" y="24"/>
                        </a:cubicBezTo>
                        <a:cubicBezTo>
                          <a:pt x="21" y="5"/>
                          <a:pt x="21" y="5"/>
                          <a:pt x="21" y="5"/>
                        </a:cubicBezTo>
                        <a:cubicBezTo>
                          <a:pt x="21" y="1"/>
                          <a:pt x="20" y="0"/>
                          <a:pt x="16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0"/>
                          <a:pt x="0" y="1"/>
                          <a:pt x="0" y="5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6"/>
                          <a:pt x="4" y="41"/>
                          <a:pt x="8" y="41"/>
                        </a:cubicBezTo>
                        <a:cubicBezTo>
                          <a:pt x="8" y="41"/>
                          <a:pt x="8" y="41"/>
                          <a:pt x="8" y="41"/>
                        </a:cubicBezTo>
                        <a:cubicBezTo>
                          <a:pt x="8" y="42"/>
                          <a:pt x="8" y="42"/>
                          <a:pt x="9" y="43"/>
                        </a:cubicBezTo>
                        <a:cubicBezTo>
                          <a:pt x="9" y="44"/>
                          <a:pt x="10" y="44"/>
                          <a:pt x="11" y="44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14" y="44"/>
                          <a:pt x="15" y="44"/>
                          <a:pt x="15" y="43"/>
                        </a:cubicBezTo>
                        <a:cubicBezTo>
                          <a:pt x="16" y="42"/>
                          <a:pt x="16" y="42"/>
                          <a:pt x="16" y="41"/>
                        </a:cubicBezTo>
                        <a:cubicBezTo>
                          <a:pt x="16" y="41"/>
                          <a:pt x="16" y="41"/>
                          <a:pt x="16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2"/>
                          <a:pt x="67" y="42"/>
                          <a:pt x="68" y="43"/>
                        </a:cubicBezTo>
                        <a:cubicBezTo>
                          <a:pt x="68" y="44"/>
                          <a:pt x="69" y="44"/>
                          <a:pt x="70" y="44"/>
                        </a:cubicBezTo>
                        <a:cubicBezTo>
                          <a:pt x="72" y="44"/>
                          <a:pt x="72" y="44"/>
                          <a:pt x="72" y="44"/>
                        </a:cubicBezTo>
                        <a:cubicBezTo>
                          <a:pt x="73" y="44"/>
                          <a:pt x="74" y="44"/>
                          <a:pt x="74" y="43"/>
                        </a:cubicBezTo>
                        <a:cubicBezTo>
                          <a:pt x="75" y="42"/>
                          <a:pt x="75" y="42"/>
                          <a:pt x="75" y="41"/>
                        </a:cubicBezTo>
                        <a:cubicBezTo>
                          <a:pt x="75" y="41"/>
                          <a:pt x="75" y="41"/>
                          <a:pt x="75" y="41"/>
                        </a:cubicBezTo>
                        <a:cubicBezTo>
                          <a:pt x="78" y="41"/>
                          <a:pt x="78" y="41"/>
                          <a:pt x="78" y="41"/>
                        </a:cubicBezTo>
                        <a:cubicBezTo>
                          <a:pt x="81" y="41"/>
                          <a:pt x="83" y="36"/>
                          <a:pt x="83" y="33"/>
                        </a:cubicBezTo>
                        <a:cubicBezTo>
                          <a:pt x="83" y="5"/>
                          <a:pt x="83" y="5"/>
                          <a:pt x="83" y="5"/>
                        </a:cubicBezTo>
                        <a:cubicBezTo>
                          <a:pt x="83" y="1"/>
                          <a:pt x="81" y="0"/>
                          <a:pt x="7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" name="Oval 165"/>
                  <p:cNvSpPr>
                    <a:spLocks/>
                  </p:cNvSpPr>
                  <p:nvPr/>
                </p:nvSpPr>
                <p:spPr bwMode="auto">
                  <a:xfrm>
                    <a:off x="6331375" y="2336159"/>
                    <a:ext cx="31861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Oval 166"/>
                  <p:cNvSpPr>
                    <a:spLocks/>
                  </p:cNvSpPr>
                  <p:nvPr/>
                </p:nvSpPr>
                <p:spPr bwMode="auto">
                  <a:xfrm>
                    <a:off x="6411026" y="2336159"/>
                    <a:ext cx="30635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Oval 167"/>
                  <p:cNvSpPr>
                    <a:spLocks/>
                  </p:cNvSpPr>
                  <p:nvPr/>
                </p:nvSpPr>
                <p:spPr bwMode="auto">
                  <a:xfrm>
                    <a:off x="6331375" y="2398655"/>
                    <a:ext cx="31861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Oval 168"/>
                  <p:cNvSpPr>
                    <a:spLocks/>
                  </p:cNvSpPr>
                  <p:nvPr/>
                </p:nvSpPr>
                <p:spPr bwMode="auto">
                  <a:xfrm>
                    <a:off x="6411026" y="2398655"/>
                    <a:ext cx="30635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" name="Freeform: Shape 169"/>
                  <p:cNvSpPr>
                    <a:spLocks/>
                  </p:cNvSpPr>
                  <p:nvPr/>
                </p:nvSpPr>
                <p:spPr bwMode="auto">
                  <a:xfrm>
                    <a:off x="3514151" y="808069"/>
                    <a:ext cx="384780" cy="322284"/>
                  </a:xfrm>
                  <a:custGeom>
                    <a:avLst/>
                    <a:gdLst>
                      <a:gd name="T0" fmla="*/ 58 w 87"/>
                      <a:gd name="T1" fmla="*/ 0 h 73"/>
                      <a:gd name="T2" fmla="*/ 31 w 87"/>
                      <a:gd name="T3" fmla="*/ 0 h 73"/>
                      <a:gd name="T4" fmla="*/ 0 w 87"/>
                      <a:gd name="T5" fmla="*/ 26 h 73"/>
                      <a:gd name="T6" fmla="*/ 9 w 87"/>
                      <a:gd name="T7" fmla="*/ 38 h 73"/>
                      <a:gd name="T8" fmla="*/ 20 w 87"/>
                      <a:gd name="T9" fmla="*/ 27 h 73"/>
                      <a:gd name="T10" fmla="*/ 20 w 87"/>
                      <a:gd name="T11" fmla="*/ 73 h 73"/>
                      <a:gd name="T12" fmla="*/ 44 w 87"/>
                      <a:gd name="T13" fmla="*/ 73 h 73"/>
                      <a:gd name="T14" fmla="*/ 68 w 87"/>
                      <a:gd name="T15" fmla="*/ 73 h 73"/>
                      <a:gd name="T16" fmla="*/ 67 w 87"/>
                      <a:gd name="T17" fmla="*/ 27 h 73"/>
                      <a:gd name="T18" fmla="*/ 79 w 87"/>
                      <a:gd name="T19" fmla="*/ 38 h 73"/>
                      <a:gd name="T20" fmla="*/ 87 w 87"/>
                      <a:gd name="T21" fmla="*/ 26 h 73"/>
                      <a:gd name="T22" fmla="*/ 58 w 87"/>
                      <a:gd name="T23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7" h="73">
                        <a:moveTo>
                          <a:pt x="58" y="0"/>
                        </a:moveTo>
                        <a:cubicBezTo>
                          <a:pt x="53" y="8"/>
                          <a:pt x="36" y="8"/>
                          <a:pt x="31" y="0"/>
                        </a:cubicBezTo>
                        <a:cubicBezTo>
                          <a:pt x="31" y="0"/>
                          <a:pt x="5" y="15"/>
                          <a:pt x="0" y="26"/>
                        </a:cubicBezTo>
                        <a:cubicBezTo>
                          <a:pt x="9" y="38"/>
                          <a:pt x="9" y="38"/>
                          <a:pt x="9" y="38"/>
                        </a:cubicBezTo>
                        <a:cubicBezTo>
                          <a:pt x="9" y="38"/>
                          <a:pt x="16" y="30"/>
                          <a:pt x="20" y="27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44" y="73"/>
                          <a:pt x="44" y="73"/>
                          <a:pt x="44" y="73"/>
                        </a:cubicBezTo>
                        <a:cubicBezTo>
                          <a:pt x="68" y="73"/>
                          <a:pt x="68" y="73"/>
                          <a:pt x="68" y="73"/>
                        </a:cubicBezTo>
                        <a:cubicBezTo>
                          <a:pt x="67" y="27"/>
                          <a:pt x="67" y="27"/>
                          <a:pt x="67" y="27"/>
                        </a:cubicBezTo>
                        <a:cubicBezTo>
                          <a:pt x="71" y="30"/>
                          <a:pt x="79" y="38"/>
                          <a:pt x="79" y="38"/>
                        </a:cubicBezTo>
                        <a:cubicBezTo>
                          <a:pt x="87" y="26"/>
                          <a:pt x="87" y="26"/>
                          <a:pt x="87" y="26"/>
                        </a:cubicBezTo>
                        <a:cubicBezTo>
                          <a:pt x="82" y="15"/>
                          <a:pt x="58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Freeform: Shape 170"/>
                  <p:cNvSpPr>
                    <a:spLocks/>
                  </p:cNvSpPr>
                  <p:nvPr/>
                </p:nvSpPr>
                <p:spPr bwMode="auto">
                  <a:xfrm>
                    <a:off x="3656299" y="795815"/>
                    <a:ext cx="110287" cy="30635"/>
                  </a:xfrm>
                  <a:custGeom>
                    <a:avLst/>
                    <a:gdLst>
                      <a:gd name="T0" fmla="*/ 13 w 25"/>
                      <a:gd name="T1" fmla="*/ 7 h 7"/>
                      <a:gd name="T2" fmla="*/ 24 w 25"/>
                      <a:gd name="T3" fmla="*/ 2 h 7"/>
                      <a:gd name="T4" fmla="*/ 24 w 25"/>
                      <a:gd name="T5" fmla="*/ 0 h 7"/>
                      <a:gd name="T6" fmla="*/ 22 w 25"/>
                      <a:gd name="T7" fmla="*/ 1 h 7"/>
                      <a:gd name="T8" fmla="*/ 13 w 25"/>
                      <a:gd name="T9" fmla="*/ 5 h 7"/>
                      <a:gd name="T10" fmla="*/ 3 w 25"/>
                      <a:gd name="T11" fmla="*/ 1 h 7"/>
                      <a:gd name="T12" fmla="*/ 1 w 25"/>
                      <a:gd name="T13" fmla="*/ 0 h 7"/>
                      <a:gd name="T14" fmla="*/ 1 w 25"/>
                      <a:gd name="T15" fmla="*/ 2 h 7"/>
                      <a:gd name="T16" fmla="*/ 13 w 25"/>
                      <a:gd name="T17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7">
                        <a:moveTo>
                          <a:pt x="13" y="7"/>
                        </a:moveTo>
                        <a:cubicBezTo>
                          <a:pt x="18" y="7"/>
                          <a:pt x="23" y="5"/>
                          <a:pt x="24" y="2"/>
                        </a:cubicBezTo>
                        <a:cubicBezTo>
                          <a:pt x="25" y="2"/>
                          <a:pt x="24" y="1"/>
                          <a:pt x="24" y="0"/>
                        </a:cubicBezTo>
                        <a:cubicBezTo>
                          <a:pt x="23" y="0"/>
                          <a:pt x="22" y="0"/>
                          <a:pt x="22" y="1"/>
                        </a:cubicBezTo>
                        <a:cubicBezTo>
                          <a:pt x="21" y="3"/>
                          <a:pt x="17" y="5"/>
                          <a:pt x="13" y="5"/>
                        </a:cubicBezTo>
                        <a:cubicBezTo>
                          <a:pt x="8" y="5"/>
                          <a:pt x="4" y="3"/>
                          <a:pt x="3" y="1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1" y="2"/>
                        </a:cubicBezTo>
                        <a:cubicBezTo>
                          <a:pt x="2" y="5"/>
                          <a:pt x="7" y="7"/>
                          <a:pt x="1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" name="Freeform: Shape 171"/>
                  <p:cNvSpPr>
                    <a:spLocks/>
                  </p:cNvSpPr>
                  <p:nvPr/>
                </p:nvSpPr>
                <p:spPr bwMode="auto">
                  <a:xfrm>
                    <a:off x="5859591" y="3626519"/>
                    <a:ext cx="322284" cy="335763"/>
                  </a:xfrm>
                  <a:custGeom>
                    <a:avLst/>
                    <a:gdLst>
                      <a:gd name="T0" fmla="*/ 56 w 73"/>
                      <a:gd name="T1" fmla="*/ 2 h 76"/>
                      <a:gd name="T2" fmla="*/ 51 w 73"/>
                      <a:gd name="T3" fmla="*/ 2 h 76"/>
                      <a:gd name="T4" fmla="*/ 50 w 73"/>
                      <a:gd name="T5" fmla="*/ 3 h 76"/>
                      <a:gd name="T6" fmla="*/ 44 w 73"/>
                      <a:gd name="T7" fmla="*/ 5 h 76"/>
                      <a:gd name="T8" fmla="*/ 17 w 73"/>
                      <a:gd name="T9" fmla="*/ 5 h 76"/>
                      <a:gd name="T10" fmla="*/ 13 w 73"/>
                      <a:gd name="T11" fmla="*/ 8 h 76"/>
                      <a:gd name="T12" fmla="*/ 1 w 73"/>
                      <a:gd name="T13" fmla="*/ 40 h 76"/>
                      <a:gd name="T14" fmla="*/ 7 w 73"/>
                      <a:gd name="T15" fmla="*/ 47 h 76"/>
                      <a:gd name="T16" fmla="*/ 29 w 73"/>
                      <a:gd name="T17" fmla="*/ 47 h 76"/>
                      <a:gd name="T18" fmla="*/ 28 w 73"/>
                      <a:gd name="T19" fmla="*/ 54 h 76"/>
                      <a:gd name="T20" fmla="*/ 24 w 73"/>
                      <a:gd name="T21" fmla="*/ 66 h 76"/>
                      <a:gd name="T22" fmla="*/ 26 w 73"/>
                      <a:gd name="T23" fmla="*/ 72 h 76"/>
                      <a:gd name="T24" fmla="*/ 34 w 73"/>
                      <a:gd name="T25" fmla="*/ 72 h 76"/>
                      <a:gd name="T26" fmla="*/ 41 w 73"/>
                      <a:gd name="T27" fmla="*/ 57 h 76"/>
                      <a:gd name="T28" fmla="*/ 55 w 73"/>
                      <a:gd name="T29" fmla="*/ 40 h 76"/>
                      <a:gd name="T30" fmla="*/ 57 w 73"/>
                      <a:gd name="T31" fmla="*/ 37 h 76"/>
                      <a:gd name="T32" fmla="*/ 72 w 73"/>
                      <a:gd name="T33" fmla="*/ 23 h 76"/>
                      <a:gd name="T34" fmla="*/ 72 w 73"/>
                      <a:gd name="T35" fmla="*/ 18 h 76"/>
                      <a:gd name="T36" fmla="*/ 56 w 73"/>
                      <a:gd name="T37" fmla="*/ 2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3" h="76">
                        <a:moveTo>
                          <a:pt x="56" y="2"/>
                        </a:moveTo>
                        <a:cubicBezTo>
                          <a:pt x="54" y="0"/>
                          <a:pt x="52" y="0"/>
                          <a:pt x="51" y="2"/>
                        </a:cubicBezTo>
                        <a:cubicBezTo>
                          <a:pt x="50" y="3"/>
                          <a:pt x="50" y="3"/>
                          <a:pt x="50" y="3"/>
                        </a:cubicBezTo>
                        <a:cubicBezTo>
                          <a:pt x="48" y="4"/>
                          <a:pt x="46" y="5"/>
                          <a:pt x="44" y="5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5" y="5"/>
                          <a:pt x="13" y="7"/>
                          <a:pt x="13" y="8"/>
                        </a:cubicBezTo>
                        <a:cubicBezTo>
                          <a:pt x="1" y="40"/>
                          <a:pt x="1" y="40"/>
                          <a:pt x="1" y="40"/>
                        </a:cubicBezTo>
                        <a:cubicBezTo>
                          <a:pt x="0" y="44"/>
                          <a:pt x="2" y="47"/>
                          <a:pt x="7" y="47"/>
                        </a:cubicBezTo>
                        <a:cubicBezTo>
                          <a:pt x="29" y="47"/>
                          <a:pt x="29" y="47"/>
                          <a:pt x="29" y="47"/>
                        </a:cubicBezTo>
                        <a:cubicBezTo>
                          <a:pt x="30" y="50"/>
                          <a:pt x="29" y="53"/>
                          <a:pt x="28" y="54"/>
                        </a:cubicBezTo>
                        <a:cubicBezTo>
                          <a:pt x="27" y="56"/>
                          <a:pt x="23" y="60"/>
                          <a:pt x="24" y="66"/>
                        </a:cubicBezTo>
                        <a:cubicBezTo>
                          <a:pt x="24" y="68"/>
                          <a:pt x="25" y="71"/>
                          <a:pt x="26" y="72"/>
                        </a:cubicBezTo>
                        <a:cubicBezTo>
                          <a:pt x="30" y="76"/>
                          <a:pt x="34" y="75"/>
                          <a:pt x="34" y="72"/>
                        </a:cubicBezTo>
                        <a:cubicBezTo>
                          <a:pt x="34" y="67"/>
                          <a:pt x="32" y="62"/>
                          <a:pt x="41" y="57"/>
                        </a:cubicBezTo>
                        <a:cubicBezTo>
                          <a:pt x="49" y="51"/>
                          <a:pt x="55" y="40"/>
                          <a:pt x="55" y="40"/>
                        </a:cubicBezTo>
                        <a:cubicBezTo>
                          <a:pt x="55" y="40"/>
                          <a:pt x="56" y="39"/>
                          <a:pt x="57" y="37"/>
                        </a:cubicBezTo>
                        <a:cubicBezTo>
                          <a:pt x="72" y="23"/>
                          <a:pt x="72" y="23"/>
                          <a:pt x="72" y="23"/>
                        </a:cubicBezTo>
                        <a:cubicBezTo>
                          <a:pt x="73" y="22"/>
                          <a:pt x="73" y="19"/>
                          <a:pt x="72" y="18"/>
                        </a:cubicBezTo>
                        <a:lnTo>
                          <a:pt x="56" y="2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Freeform: Shape 172"/>
                  <p:cNvSpPr>
                    <a:spLocks/>
                  </p:cNvSpPr>
                  <p:nvPr/>
                </p:nvSpPr>
                <p:spPr bwMode="auto">
                  <a:xfrm>
                    <a:off x="3183290" y="1029869"/>
                    <a:ext cx="366398" cy="348017"/>
                  </a:xfrm>
                  <a:custGeom>
                    <a:avLst/>
                    <a:gdLst>
                      <a:gd name="T0" fmla="*/ 11 w 83"/>
                      <a:gd name="T1" fmla="*/ 63 h 79"/>
                      <a:gd name="T2" fmla="*/ 34 w 83"/>
                      <a:gd name="T3" fmla="*/ 52 h 79"/>
                      <a:gd name="T4" fmla="*/ 38 w 83"/>
                      <a:gd name="T5" fmla="*/ 51 h 79"/>
                      <a:gd name="T6" fmla="*/ 39 w 83"/>
                      <a:gd name="T7" fmla="*/ 55 h 79"/>
                      <a:gd name="T8" fmla="*/ 38 w 83"/>
                      <a:gd name="T9" fmla="*/ 65 h 79"/>
                      <a:gd name="T10" fmla="*/ 38 w 83"/>
                      <a:gd name="T11" fmla="*/ 79 h 79"/>
                      <a:gd name="T12" fmla="*/ 45 w 83"/>
                      <a:gd name="T13" fmla="*/ 79 h 79"/>
                      <a:gd name="T14" fmla="*/ 44 w 83"/>
                      <a:gd name="T15" fmla="*/ 65 h 79"/>
                      <a:gd name="T16" fmla="*/ 44 w 83"/>
                      <a:gd name="T17" fmla="*/ 55 h 79"/>
                      <a:gd name="T18" fmla="*/ 44 w 83"/>
                      <a:gd name="T19" fmla="*/ 51 h 79"/>
                      <a:gd name="T20" fmla="*/ 48 w 83"/>
                      <a:gd name="T21" fmla="*/ 52 h 79"/>
                      <a:gd name="T22" fmla="*/ 71 w 83"/>
                      <a:gd name="T23" fmla="*/ 63 h 79"/>
                      <a:gd name="T24" fmla="*/ 80 w 83"/>
                      <a:gd name="T25" fmla="*/ 54 h 79"/>
                      <a:gd name="T26" fmla="*/ 74 w 83"/>
                      <a:gd name="T27" fmla="*/ 26 h 79"/>
                      <a:gd name="T28" fmla="*/ 46 w 83"/>
                      <a:gd name="T29" fmla="*/ 44 h 79"/>
                      <a:gd name="T30" fmla="*/ 45 w 83"/>
                      <a:gd name="T31" fmla="*/ 41 h 79"/>
                      <a:gd name="T32" fmla="*/ 50 w 83"/>
                      <a:gd name="T33" fmla="*/ 32 h 79"/>
                      <a:gd name="T34" fmla="*/ 59 w 83"/>
                      <a:gd name="T35" fmla="*/ 10 h 79"/>
                      <a:gd name="T36" fmla="*/ 41 w 83"/>
                      <a:gd name="T37" fmla="*/ 0 h 79"/>
                      <a:gd name="T38" fmla="*/ 23 w 83"/>
                      <a:gd name="T39" fmla="*/ 10 h 79"/>
                      <a:gd name="T40" fmla="*/ 33 w 83"/>
                      <a:gd name="T41" fmla="*/ 32 h 79"/>
                      <a:gd name="T42" fmla="*/ 38 w 83"/>
                      <a:gd name="T43" fmla="*/ 41 h 79"/>
                      <a:gd name="T44" fmla="*/ 36 w 83"/>
                      <a:gd name="T45" fmla="*/ 44 h 79"/>
                      <a:gd name="T46" fmla="*/ 8 w 83"/>
                      <a:gd name="T47" fmla="*/ 26 h 79"/>
                      <a:gd name="T48" fmla="*/ 2 w 83"/>
                      <a:gd name="T49" fmla="*/ 54 h 79"/>
                      <a:gd name="T50" fmla="*/ 11 w 83"/>
                      <a:gd name="T51" fmla="*/ 63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83" h="79">
                        <a:moveTo>
                          <a:pt x="11" y="63"/>
                        </a:moveTo>
                        <a:cubicBezTo>
                          <a:pt x="20" y="64"/>
                          <a:pt x="27" y="55"/>
                          <a:pt x="34" y="52"/>
                        </a:cubicBezTo>
                        <a:cubicBezTo>
                          <a:pt x="35" y="51"/>
                          <a:pt x="38" y="50"/>
                          <a:pt x="38" y="51"/>
                        </a:cubicBezTo>
                        <a:cubicBezTo>
                          <a:pt x="39" y="52"/>
                          <a:pt x="39" y="54"/>
                          <a:pt x="39" y="55"/>
                        </a:cubicBezTo>
                        <a:cubicBezTo>
                          <a:pt x="39" y="59"/>
                          <a:pt x="38" y="62"/>
                          <a:pt x="38" y="65"/>
                        </a:cubicBezTo>
                        <a:cubicBezTo>
                          <a:pt x="38" y="69"/>
                          <a:pt x="38" y="75"/>
                          <a:pt x="38" y="79"/>
                        </a:cubicBezTo>
                        <a:cubicBezTo>
                          <a:pt x="45" y="79"/>
                          <a:pt x="45" y="79"/>
                          <a:pt x="45" y="79"/>
                        </a:cubicBezTo>
                        <a:cubicBezTo>
                          <a:pt x="44" y="75"/>
                          <a:pt x="44" y="69"/>
                          <a:pt x="44" y="65"/>
                        </a:cubicBezTo>
                        <a:cubicBezTo>
                          <a:pt x="44" y="62"/>
                          <a:pt x="44" y="59"/>
                          <a:pt x="44" y="55"/>
                        </a:cubicBezTo>
                        <a:cubicBezTo>
                          <a:pt x="44" y="54"/>
                          <a:pt x="43" y="52"/>
                          <a:pt x="44" y="51"/>
                        </a:cubicBezTo>
                        <a:cubicBezTo>
                          <a:pt x="45" y="50"/>
                          <a:pt x="47" y="51"/>
                          <a:pt x="48" y="52"/>
                        </a:cubicBezTo>
                        <a:cubicBezTo>
                          <a:pt x="55" y="55"/>
                          <a:pt x="62" y="64"/>
                          <a:pt x="71" y="63"/>
                        </a:cubicBezTo>
                        <a:cubicBezTo>
                          <a:pt x="76" y="63"/>
                          <a:pt x="78" y="59"/>
                          <a:pt x="80" y="54"/>
                        </a:cubicBezTo>
                        <a:cubicBezTo>
                          <a:pt x="83" y="46"/>
                          <a:pt x="83" y="31"/>
                          <a:pt x="74" y="26"/>
                        </a:cubicBezTo>
                        <a:cubicBezTo>
                          <a:pt x="61" y="18"/>
                          <a:pt x="57" y="43"/>
                          <a:pt x="46" y="44"/>
                        </a:cubicBezTo>
                        <a:cubicBezTo>
                          <a:pt x="44" y="44"/>
                          <a:pt x="44" y="43"/>
                          <a:pt x="45" y="41"/>
                        </a:cubicBezTo>
                        <a:cubicBezTo>
                          <a:pt x="46" y="38"/>
                          <a:pt x="48" y="35"/>
                          <a:pt x="50" y="32"/>
                        </a:cubicBezTo>
                        <a:cubicBezTo>
                          <a:pt x="54" y="26"/>
                          <a:pt x="60" y="18"/>
                          <a:pt x="59" y="10"/>
                        </a:cubicBezTo>
                        <a:cubicBezTo>
                          <a:pt x="58" y="2"/>
                          <a:pt x="49" y="0"/>
                          <a:pt x="41" y="0"/>
                        </a:cubicBezTo>
                        <a:cubicBezTo>
                          <a:pt x="33" y="0"/>
                          <a:pt x="24" y="2"/>
                          <a:pt x="23" y="10"/>
                        </a:cubicBezTo>
                        <a:cubicBezTo>
                          <a:pt x="22" y="18"/>
                          <a:pt x="28" y="26"/>
                          <a:pt x="33" y="32"/>
                        </a:cubicBezTo>
                        <a:cubicBezTo>
                          <a:pt x="35" y="35"/>
                          <a:pt x="37" y="38"/>
                          <a:pt x="38" y="41"/>
                        </a:cubicBezTo>
                        <a:cubicBezTo>
                          <a:pt x="38" y="43"/>
                          <a:pt x="39" y="44"/>
                          <a:pt x="36" y="44"/>
                        </a:cubicBezTo>
                        <a:cubicBezTo>
                          <a:pt x="25" y="43"/>
                          <a:pt x="21" y="18"/>
                          <a:pt x="8" y="26"/>
                        </a:cubicBezTo>
                        <a:cubicBezTo>
                          <a:pt x="0" y="31"/>
                          <a:pt x="0" y="46"/>
                          <a:pt x="2" y="54"/>
                        </a:cubicBezTo>
                        <a:cubicBezTo>
                          <a:pt x="4" y="59"/>
                          <a:pt x="7" y="63"/>
                          <a:pt x="11" y="6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" name="Freeform: Shape 173"/>
                  <p:cNvSpPr>
                    <a:spLocks/>
                  </p:cNvSpPr>
                  <p:nvPr/>
                </p:nvSpPr>
                <p:spPr bwMode="auto">
                  <a:xfrm>
                    <a:off x="2732338" y="1652379"/>
                    <a:ext cx="318607" cy="339439"/>
                  </a:xfrm>
                  <a:custGeom>
                    <a:avLst/>
                    <a:gdLst>
                      <a:gd name="T0" fmla="*/ 59 w 72"/>
                      <a:gd name="T1" fmla="*/ 53 h 77"/>
                      <a:gd name="T2" fmla="*/ 64 w 72"/>
                      <a:gd name="T3" fmla="*/ 50 h 77"/>
                      <a:gd name="T4" fmla="*/ 71 w 72"/>
                      <a:gd name="T5" fmla="*/ 48 h 77"/>
                      <a:gd name="T6" fmla="*/ 71 w 72"/>
                      <a:gd name="T7" fmla="*/ 38 h 77"/>
                      <a:gd name="T8" fmla="*/ 70 w 72"/>
                      <a:gd name="T9" fmla="*/ 22 h 77"/>
                      <a:gd name="T10" fmla="*/ 53 w 72"/>
                      <a:gd name="T11" fmla="*/ 36 h 77"/>
                      <a:gd name="T12" fmla="*/ 48 w 72"/>
                      <a:gd name="T13" fmla="*/ 42 h 77"/>
                      <a:gd name="T14" fmla="*/ 48 w 72"/>
                      <a:gd name="T15" fmla="*/ 36 h 77"/>
                      <a:gd name="T16" fmla="*/ 54 w 72"/>
                      <a:gd name="T17" fmla="*/ 25 h 77"/>
                      <a:gd name="T18" fmla="*/ 49 w 72"/>
                      <a:gd name="T19" fmla="*/ 15 h 77"/>
                      <a:gd name="T20" fmla="*/ 36 w 72"/>
                      <a:gd name="T21" fmla="*/ 0 h 77"/>
                      <a:gd name="T22" fmla="*/ 36 w 72"/>
                      <a:gd name="T23" fmla="*/ 0 h 77"/>
                      <a:gd name="T24" fmla="*/ 36 w 72"/>
                      <a:gd name="T25" fmla="*/ 0 h 77"/>
                      <a:gd name="T26" fmla="*/ 36 w 72"/>
                      <a:gd name="T27" fmla="*/ 0 h 77"/>
                      <a:gd name="T28" fmla="*/ 36 w 72"/>
                      <a:gd name="T29" fmla="*/ 0 h 77"/>
                      <a:gd name="T30" fmla="*/ 23 w 72"/>
                      <a:gd name="T31" fmla="*/ 15 h 77"/>
                      <a:gd name="T32" fmla="*/ 18 w 72"/>
                      <a:gd name="T33" fmla="*/ 25 h 77"/>
                      <a:gd name="T34" fmla="*/ 23 w 72"/>
                      <a:gd name="T35" fmla="*/ 36 h 77"/>
                      <a:gd name="T36" fmla="*/ 24 w 72"/>
                      <a:gd name="T37" fmla="*/ 42 h 77"/>
                      <a:gd name="T38" fmla="*/ 18 w 72"/>
                      <a:gd name="T39" fmla="*/ 36 h 77"/>
                      <a:gd name="T40" fmla="*/ 2 w 72"/>
                      <a:gd name="T41" fmla="*/ 22 h 77"/>
                      <a:gd name="T42" fmla="*/ 0 w 72"/>
                      <a:gd name="T43" fmla="*/ 38 h 77"/>
                      <a:gd name="T44" fmla="*/ 1 w 72"/>
                      <a:gd name="T45" fmla="*/ 48 h 77"/>
                      <a:gd name="T46" fmla="*/ 7 w 72"/>
                      <a:gd name="T47" fmla="*/ 50 h 77"/>
                      <a:gd name="T48" fmla="*/ 12 w 72"/>
                      <a:gd name="T49" fmla="*/ 53 h 77"/>
                      <a:gd name="T50" fmla="*/ 11 w 72"/>
                      <a:gd name="T51" fmla="*/ 56 h 77"/>
                      <a:gd name="T52" fmla="*/ 0 w 72"/>
                      <a:gd name="T53" fmla="*/ 53 h 77"/>
                      <a:gd name="T54" fmla="*/ 16 w 72"/>
                      <a:gd name="T55" fmla="*/ 75 h 77"/>
                      <a:gd name="T56" fmla="*/ 24 w 72"/>
                      <a:gd name="T57" fmla="*/ 74 h 77"/>
                      <a:gd name="T58" fmla="*/ 31 w 72"/>
                      <a:gd name="T59" fmla="*/ 69 h 77"/>
                      <a:gd name="T60" fmla="*/ 34 w 72"/>
                      <a:gd name="T61" fmla="*/ 68 h 77"/>
                      <a:gd name="T62" fmla="*/ 34 w 72"/>
                      <a:gd name="T63" fmla="*/ 65 h 77"/>
                      <a:gd name="T64" fmla="*/ 36 w 72"/>
                      <a:gd name="T65" fmla="*/ 34 h 77"/>
                      <a:gd name="T66" fmla="*/ 38 w 72"/>
                      <a:gd name="T67" fmla="*/ 65 h 77"/>
                      <a:gd name="T68" fmla="*/ 38 w 72"/>
                      <a:gd name="T69" fmla="*/ 68 h 77"/>
                      <a:gd name="T70" fmla="*/ 40 w 72"/>
                      <a:gd name="T71" fmla="*/ 69 h 77"/>
                      <a:gd name="T72" fmla="*/ 47 w 72"/>
                      <a:gd name="T73" fmla="*/ 74 h 77"/>
                      <a:gd name="T74" fmla="*/ 55 w 72"/>
                      <a:gd name="T75" fmla="*/ 75 h 77"/>
                      <a:gd name="T76" fmla="*/ 71 w 72"/>
                      <a:gd name="T77" fmla="*/ 53 h 77"/>
                      <a:gd name="T78" fmla="*/ 60 w 72"/>
                      <a:gd name="T79" fmla="*/ 56 h 77"/>
                      <a:gd name="T80" fmla="*/ 59 w 72"/>
                      <a:gd name="T81" fmla="*/ 53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2" h="77">
                        <a:moveTo>
                          <a:pt x="59" y="53"/>
                        </a:moveTo>
                        <a:cubicBezTo>
                          <a:pt x="61" y="51"/>
                          <a:pt x="63" y="51"/>
                          <a:pt x="64" y="50"/>
                        </a:cubicBezTo>
                        <a:cubicBezTo>
                          <a:pt x="66" y="49"/>
                          <a:pt x="69" y="49"/>
                          <a:pt x="71" y="48"/>
                        </a:cubicBezTo>
                        <a:cubicBezTo>
                          <a:pt x="71" y="45"/>
                          <a:pt x="72" y="42"/>
                          <a:pt x="71" y="38"/>
                        </a:cubicBezTo>
                        <a:cubicBezTo>
                          <a:pt x="71" y="33"/>
                          <a:pt x="70" y="28"/>
                          <a:pt x="70" y="22"/>
                        </a:cubicBezTo>
                        <a:cubicBezTo>
                          <a:pt x="63" y="26"/>
                          <a:pt x="56" y="28"/>
                          <a:pt x="53" y="36"/>
                        </a:cubicBezTo>
                        <a:cubicBezTo>
                          <a:pt x="53" y="38"/>
                          <a:pt x="51" y="43"/>
                          <a:pt x="48" y="42"/>
                        </a:cubicBezTo>
                        <a:cubicBezTo>
                          <a:pt x="46" y="40"/>
                          <a:pt x="47" y="37"/>
                          <a:pt x="48" y="36"/>
                        </a:cubicBezTo>
                        <a:cubicBezTo>
                          <a:pt x="51" y="32"/>
                          <a:pt x="54" y="30"/>
                          <a:pt x="54" y="25"/>
                        </a:cubicBezTo>
                        <a:cubicBezTo>
                          <a:pt x="54" y="21"/>
                          <a:pt x="51" y="18"/>
                          <a:pt x="49" y="15"/>
                        </a:cubicBezTo>
                        <a:cubicBezTo>
                          <a:pt x="45" y="10"/>
                          <a:pt x="40" y="6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6"/>
                          <a:pt x="27" y="10"/>
                          <a:pt x="23" y="15"/>
                        </a:cubicBezTo>
                        <a:cubicBezTo>
                          <a:pt x="20" y="18"/>
                          <a:pt x="18" y="21"/>
                          <a:pt x="18" y="25"/>
                        </a:cubicBezTo>
                        <a:cubicBezTo>
                          <a:pt x="18" y="30"/>
                          <a:pt x="21" y="32"/>
                          <a:pt x="23" y="36"/>
                        </a:cubicBezTo>
                        <a:cubicBezTo>
                          <a:pt x="24" y="37"/>
                          <a:pt x="26" y="40"/>
                          <a:pt x="24" y="42"/>
                        </a:cubicBezTo>
                        <a:cubicBezTo>
                          <a:pt x="21" y="43"/>
                          <a:pt x="19" y="38"/>
                          <a:pt x="18" y="36"/>
                        </a:cubicBezTo>
                        <a:cubicBezTo>
                          <a:pt x="16" y="28"/>
                          <a:pt x="9" y="26"/>
                          <a:pt x="2" y="22"/>
                        </a:cubicBezTo>
                        <a:cubicBezTo>
                          <a:pt x="2" y="28"/>
                          <a:pt x="1" y="33"/>
                          <a:pt x="0" y="38"/>
                        </a:cubicBezTo>
                        <a:cubicBezTo>
                          <a:pt x="0" y="42"/>
                          <a:pt x="0" y="45"/>
                          <a:pt x="1" y="48"/>
                        </a:cubicBezTo>
                        <a:cubicBezTo>
                          <a:pt x="3" y="49"/>
                          <a:pt x="5" y="49"/>
                          <a:pt x="7" y="50"/>
                        </a:cubicBezTo>
                        <a:cubicBezTo>
                          <a:pt x="9" y="51"/>
                          <a:pt x="11" y="51"/>
                          <a:pt x="12" y="53"/>
                        </a:cubicBezTo>
                        <a:cubicBezTo>
                          <a:pt x="14" y="54"/>
                          <a:pt x="14" y="57"/>
                          <a:pt x="11" y="56"/>
                        </a:cubicBezTo>
                        <a:cubicBezTo>
                          <a:pt x="8" y="56"/>
                          <a:pt x="4" y="52"/>
                          <a:pt x="0" y="53"/>
                        </a:cubicBezTo>
                        <a:cubicBezTo>
                          <a:pt x="2" y="62"/>
                          <a:pt x="7" y="71"/>
                          <a:pt x="16" y="75"/>
                        </a:cubicBezTo>
                        <a:cubicBezTo>
                          <a:pt x="20" y="77"/>
                          <a:pt x="21" y="76"/>
                          <a:pt x="24" y="74"/>
                        </a:cubicBezTo>
                        <a:cubicBezTo>
                          <a:pt x="27" y="72"/>
                          <a:pt x="28" y="70"/>
                          <a:pt x="31" y="69"/>
                        </a:cubicBezTo>
                        <a:cubicBezTo>
                          <a:pt x="33" y="69"/>
                          <a:pt x="34" y="70"/>
                          <a:pt x="34" y="68"/>
                        </a:cubicBezTo>
                        <a:cubicBezTo>
                          <a:pt x="34" y="67"/>
                          <a:pt x="34" y="66"/>
                          <a:pt x="34" y="65"/>
                        </a:cubicBezTo>
                        <a:cubicBezTo>
                          <a:pt x="35" y="53"/>
                          <a:pt x="35" y="46"/>
                          <a:pt x="36" y="34"/>
                        </a:cubicBezTo>
                        <a:cubicBezTo>
                          <a:pt x="36" y="46"/>
                          <a:pt x="37" y="53"/>
                          <a:pt x="38" y="65"/>
                        </a:cubicBezTo>
                        <a:cubicBezTo>
                          <a:pt x="38" y="66"/>
                          <a:pt x="38" y="67"/>
                          <a:pt x="38" y="68"/>
                        </a:cubicBezTo>
                        <a:cubicBezTo>
                          <a:pt x="38" y="70"/>
                          <a:pt x="39" y="69"/>
                          <a:pt x="40" y="69"/>
                        </a:cubicBezTo>
                        <a:cubicBezTo>
                          <a:pt x="43" y="70"/>
                          <a:pt x="45" y="72"/>
                          <a:pt x="47" y="74"/>
                        </a:cubicBezTo>
                        <a:cubicBezTo>
                          <a:pt x="50" y="76"/>
                          <a:pt x="52" y="77"/>
                          <a:pt x="55" y="75"/>
                        </a:cubicBezTo>
                        <a:cubicBezTo>
                          <a:pt x="65" y="71"/>
                          <a:pt x="70" y="62"/>
                          <a:pt x="71" y="53"/>
                        </a:cubicBezTo>
                        <a:cubicBezTo>
                          <a:pt x="68" y="52"/>
                          <a:pt x="64" y="56"/>
                          <a:pt x="60" y="56"/>
                        </a:cubicBezTo>
                        <a:cubicBezTo>
                          <a:pt x="58" y="57"/>
                          <a:pt x="58" y="54"/>
                          <a:pt x="59" y="5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" name="Rectangle 174"/>
                  <p:cNvSpPr>
                    <a:spLocks/>
                  </p:cNvSpPr>
                  <p:nvPr/>
                </p:nvSpPr>
                <p:spPr bwMode="auto">
                  <a:xfrm>
                    <a:off x="2878162" y="1966084"/>
                    <a:ext cx="22057" cy="10538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" name="Freeform: Shape 175"/>
                  <p:cNvSpPr>
                    <a:spLocks/>
                  </p:cNvSpPr>
                  <p:nvPr/>
                </p:nvSpPr>
                <p:spPr bwMode="auto">
                  <a:xfrm>
                    <a:off x="5920861" y="1413423"/>
                    <a:ext cx="30635" cy="162980"/>
                  </a:xfrm>
                  <a:custGeom>
                    <a:avLst/>
                    <a:gdLst>
                      <a:gd name="T0" fmla="*/ 7 w 7"/>
                      <a:gd name="T1" fmla="*/ 1 h 37"/>
                      <a:gd name="T2" fmla="*/ 4 w 7"/>
                      <a:gd name="T3" fmla="*/ 0 h 37"/>
                      <a:gd name="T4" fmla="*/ 4 w 7"/>
                      <a:gd name="T5" fmla="*/ 0 h 37"/>
                      <a:gd name="T6" fmla="*/ 0 w 7"/>
                      <a:gd name="T7" fmla="*/ 1 h 37"/>
                      <a:gd name="T8" fmla="*/ 0 w 7"/>
                      <a:gd name="T9" fmla="*/ 37 h 37"/>
                      <a:gd name="T10" fmla="*/ 7 w 7"/>
                      <a:gd name="T11" fmla="*/ 37 h 37"/>
                      <a:gd name="T12" fmla="*/ 7 w 7"/>
                      <a:gd name="T1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37">
                        <a:moveTo>
                          <a:pt x="7" y="1"/>
                        </a:moveTo>
                        <a:cubicBezTo>
                          <a:pt x="6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0"/>
                          <a:pt x="1" y="1"/>
                          <a:pt x="0" y="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7" y="37"/>
                          <a:pt x="7" y="37"/>
                          <a:pt x="7" y="37"/>
                        </a:cubicBezTo>
                        <a:lnTo>
                          <a:pt x="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" name="Freeform: Shape 176"/>
                  <p:cNvSpPr>
                    <a:spLocks/>
                  </p:cNvSpPr>
                  <p:nvPr/>
                </p:nvSpPr>
                <p:spPr bwMode="auto">
                  <a:xfrm>
                    <a:off x="5920861" y="1192849"/>
                    <a:ext cx="30635" cy="22057"/>
                  </a:xfrm>
                  <a:custGeom>
                    <a:avLst/>
                    <a:gdLst>
                      <a:gd name="T0" fmla="*/ 5 w 7"/>
                      <a:gd name="T1" fmla="*/ 5 h 5"/>
                      <a:gd name="T2" fmla="*/ 5 w 7"/>
                      <a:gd name="T3" fmla="*/ 5 h 5"/>
                      <a:gd name="T4" fmla="*/ 7 w 7"/>
                      <a:gd name="T5" fmla="*/ 5 h 5"/>
                      <a:gd name="T6" fmla="*/ 7 w 7"/>
                      <a:gd name="T7" fmla="*/ 0 h 5"/>
                      <a:gd name="T8" fmla="*/ 0 w 7"/>
                      <a:gd name="T9" fmla="*/ 0 h 5"/>
                      <a:gd name="T10" fmla="*/ 0 w 7"/>
                      <a:gd name="T11" fmla="*/ 5 h 5"/>
                      <a:gd name="T12" fmla="*/ 5 w 7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">
                        <a:moveTo>
                          <a:pt x="5" y="5"/>
                        </a:move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6" y="5"/>
                          <a:pt x="7" y="5"/>
                          <a:pt x="7" y="5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" name="Freeform: Shape 177"/>
                  <p:cNvSpPr>
                    <a:spLocks/>
                  </p:cNvSpPr>
                  <p:nvPr/>
                </p:nvSpPr>
                <p:spPr bwMode="auto">
                  <a:xfrm>
                    <a:off x="5788517" y="1223484"/>
                    <a:ext cx="305128" cy="220574"/>
                  </a:xfrm>
                  <a:custGeom>
                    <a:avLst/>
                    <a:gdLst>
                      <a:gd name="T0" fmla="*/ 37 w 69"/>
                      <a:gd name="T1" fmla="*/ 0 h 50"/>
                      <a:gd name="T2" fmla="*/ 35 w 69"/>
                      <a:gd name="T3" fmla="*/ 0 h 50"/>
                      <a:gd name="T4" fmla="*/ 35 w 69"/>
                      <a:gd name="T5" fmla="*/ 0 h 50"/>
                      <a:gd name="T6" fmla="*/ 30 w 69"/>
                      <a:gd name="T7" fmla="*/ 0 h 50"/>
                      <a:gd name="T8" fmla="*/ 1 w 69"/>
                      <a:gd name="T9" fmla="*/ 33 h 50"/>
                      <a:gd name="T10" fmla="*/ 3 w 69"/>
                      <a:gd name="T11" fmla="*/ 46 h 50"/>
                      <a:gd name="T12" fmla="*/ 4 w 69"/>
                      <a:gd name="T13" fmla="*/ 48 h 50"/>
                      <a:gd name="T14" fmla="*/ 6 w 69"/>
                      <a:gd name="T15" fmla="*/ 46 h 50"/>
                      <a:gd name="T16" fmla="*/ 14 w 69"/>
                      <a:gd name="T17" fmla="*/ 40 h 50"/>
                      <a:gd name="T18" fmla="*/ 15 w 69"/>
                      <a:gd name="T19" fmla="*/ 40 h 50"/>
                      <a:gd name="T20" fmla="*/ 23 w 69"/>
                      <a:gd name="T21" fmla="*/ 46 h 50"/>
                      <a:gd name="T22" fmla="*/ 24 w 69"/>
                      <a:gd name="T23" fmla="*/ 48 h 50"/>
                      <a:gd name="T24" fmla="*/ 25 w 69"/>
                      <a:gd name="T25" fmla="*/ 46 h 50"/>
                      <a:gd name="T26" fmla="*/ 30 w 69"/>
                      <a:gd name="T27" fmla="*/ 42 h 50"/>
                      <a:gd name="T28" fmla="*/ 34 w 69"/>
                      <a:gd name="T29" fmla="*/ 41 h 50"/>
                      <a:gd name="T30" fmla="*/ 34 w 69"/>
                      <a:gd name="T31" fmla="*/ 41 h 50"/>
                      <a:gd name="T32" fmla="*/ 37 w 69"/>
                      <a:gd name="T33" fmla="*/ 42 h 50"/>
                      <a:gd name="T34" fmla="*/ 43 w 69"/>
                      <a:gd name="T35" fmla="*/ 47 h 50"/>
                      <a:gd name="T36" fmla="*/ 44 w 69"/>
                      <a:gd name="T37" fmla="*/ 48 h 50"/>
                      <a:gd name="T38" fmla="*/ 45 w 69"/>
                      <a:gd name="T39" fmla="*/ 47 h 50"/>
                      <a:gd name="T40" fmla="*/ 54 w 69"/>
                      <a:gd name="T41" fmla="*/ 41 h 50"/>
                      <a:gd name="T42" fmla="*/ 54 w 69"/>
                      <a:gd name="T43" fmla="*/ 41 h 50"/>
                      <a:gd name="T44" fmla="*/ 62 w 69"/>
                      <a:gd name="T45" fmla="*/ 47 h 50"/>
                      <a:gd name="T46" fmla="*/ 63 w 69"/>
                      <a:gd name="T47" fmla="*/ 49 h 50"/>
                      <a:gd name="T48" fmla="*/ 64 w 69"/>
                      <a:gd name="T49" fmla="*/ 50 h 50"/>
                      <a:gd name="T50" fmla="*/ 64 w 69"/>
                      <a:gd name="T51" fmla="*/ 49 h 50"/>
                      <a:gd name="T52" fmla="*/ 65 w 69"/>
                      <a:gd name="T53" fmla="*/ 47 h 50"/>
                      <a:gd name="T54" fmla="*/ 68 w 69"/>
                      <a:gd name="T55" fmla="*/ 35 h 50"/>
                      <a:gd name="T56" fmla="*/ 37 w 69"/>
                      <a:gd name="T57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69" h="50">
                        <a:moveTo>
                          <a:pt x="37" y="0"/>
                        </a:moveTo>
                        <a:cubicBezTo>
                          <a:pt x="37" y="0"/>
                          <a:pt x="36" y="0"/>
                          <a:pt x="35" y="0"/>
                        </a:cubicBezTo>
                        <a:cubicBezTo>
                          <a:pt x="35" y="0"/>
                          <a:pt x="35" y="0"/>
                          <a:pt x="35" y="0"/>
                        </a:cubicBezTo>
                        <a:cubicBezTo>
                          <a:pt x="33" y="0"/>
                          <a:pt x="32" y="0"/>
                          <a:pt x="30" y="0"/>
                        </a:cubicBezTo>
                        <a:cubicBezTo>
                          <a:pt x="14" y="2"/>
                          <a:pt x="1" y="16"/>
                          <a:pt x="1" y="33"/>
                        </a:cubicBezTo>
                        <a:cubicBezTo>
                          <a:pt x="0" y="38"/>
                          <a:pt x="1" y="42"/>
                          <a:pt x="3" y="46"/>
                        </a:cubicBezTo>
                        <a:cubicBezTo>
                          <a:pt x="3" y="47"/>
                          <a:pt x="4" y="48"/>
                          <a:pt x="4" y="48"/>
                        </a:cubicBezTo>
                        <a:cubicBezTo>
                          <a:pt x="5" y="48"/>
                          <a:pt x="5" y="47"/>
                          <a:pt x="6" y="46"/>
                        </a:cubicBezTo>
                        <a:cubicBezTo>
                          <a:pt x="7" y="43"/>
                          <a:pt x="11" y="40"/>
                          <a:pt x="14" y="40"/>
                        </a:cubicBezTo>
                        <a:cubicBezTo>
                          <a:pt x="14" y="40"/>
                          <a:pt x="15" y="40"/>
                          <a:pt x="15" y="40"/>
                        </a:cubicBezTo>
                        <a:cubicBezTo>
                          <a:pt x="18" y="41"/>
                          <a:pt x="22" y="43"/>
                          <a:pt x="23" y="46"/>
                        </a:cubicBezTo>
                        <a:cubicBezTo>
                          <a:pt x="24" y="47"/>
                          <a:pt x="24" y="48"/>
                          <a:pt x="24" y="48"/>
                        </a:cubicBezTo>
                        <a:cubicBezTo>
                          <a:pt x="24" y="48"/>
                          <a:pt x="25" y="47"/>
                          <a:pt x="25" y="46"/>
                        </a:cubicBezTo>
                        <a:cubicBezTo>
                          <a:pt x="26" y="44"/>
                          <a:pt x="28" y="42"/>
                          <a:pt x="30" y="42"/>
                        </a:cubicBezTo>
                        <a:cubicBezTo>
                          <a:pt x="31" y="41"/>
                          <a:pt x="33" y="41"/>
                          <a:pt x="34" y="41"/>
                        </a:cubicBez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5" y="41"/>
                          <a:pt x="36" y="41"/>
                          <a:pt x="37" y="42"/>
                        </a:cubicBezTo>
                        <a:cubicBezTo>
                          <a:pt x="40" y="42"/>
                          <a:pt x="42" y="44"/>
                          <a:pt x="43" y="47"/>
                        </a:cubicBezTo>
                        <a:cubicBezTo>
                          <a:pt x="44" y="48"/>
                          <a:pt x="44" y="48"/>
                          <a:pt x="44" y="48"/>
                        </a:cubicBezTo>
                        <a:cubicBezTo>
                          <a:pt x="44" y="48"/>
                          <a:pt x="44" y="48"/>
                          <a:pt x="45" y="47"/>
                        </a:cubicBezTo>
                        <a:cubicBezTo>
                          <a:pt x="47" y="44"/>
                          <a:pt x="50" y="41"/>
                          <a:pt x="54" y="41"/>
                        </a:cubicBezTo>
                        <a:cubicBezTo>
                          <a:pt x="54" y="41"/>
                          <a:pt x="54" y="41"/>
                          <a:pt x="54" y="41"/>
                        </a:cubicBezTo>
                        <a:cubicBezTo>
                          <a:pt x="58" y="41"/>
                          <a:pt x="61" y="44"/>
                          <a:pt x="62" y="47"/>
                        </a:cubicBezTo>
                        <a:cubicBezTo>
                          <a:pt x="63" y="48"/>
                          <a:pt x="63" y="49"/>
                          <a:pt x="63" y="49"/>
                        </a:cubicBezTo>
                        <a:cubicBezTo>
                          <a:pt x="63" y="50"/>
                          <a:pt x="63" y="50"/>
                          <a:pt x="64" y="50"/>
                        </a:cubicBezTo>
                        <a:cubicBezTo>
                          <a:pt x="64" y="50"/>
                          <a:pt x="64" y="50"/>
                          <a:pt x="64" y="49"/>
                        </a:cubicBezTo>
                        <a:cubicBezTo>
                          <a:pt x="65" y="49"/>
                          <a:pt x="65" y="48"/>
                          <a:pt x="65" y="47"/>
                        </a:cubicBezTo>
                        <a:cubicBezTo>
                          <a:pt x="67" y="44"/>
                          <a:pt x="68" y="39"/>
                          <a:pt x="68" y="35"/>
                        </a:cubicBezTo>
                        <a:cubicBezTo>
                          <a:pt x="69" y="17"/>
                          <a:pt x="55" y="2"/>
                          <a:pt x="3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" name="Freeform: Shape 178"/>
                  <p:cNvSpPr>
                    <a:spLocks/>
                  </p:cNvSpPr>
                  <p:nvPr/>
                </p:nvSpPr>
                <p:spPr bwMode="auto">
                  <a:xfrm>
                    <a:off x="4601092" y="4491660"/>
                    <a:ext cx="118865" cy="84553"/>
                  </a:xfrm>
                  <a:custGeom>
                    <a:avLst/>
                    <a:gdLst>
                      <a:gd name="T0" fmla="*/ 17 w 27"/>
                      <a:gd name="T1" fmla="*/ 5 h 19"/>
                      <a:gd name="T2" fmla="*/ 24 w 27"/>
                      <a:gd name="T3" fmla="*/ 1 h 19"/>
                      <a:gd name="T4" fmla="*/ 27 w 27"/>
                      <a:gd name="T5" fmla="*/ 0 h 19"/>
                      <a:gd name="T6" fmla="*/ 16 w 27"/>
                      <a:gd name="T7" fmla="*/ 1 h 19"/>
                      <a:gd name="T8" fmla="*/ 9 w 27"/>
                      <a:gd name="T9" fmla="*/ 7 h 19"/>
                      <a:gd name="T10" fmla="*/ 5 w 27"/>
                      <a:gd name="T11" fmla="*/ 12 h 19"/>
                      <a:gd name="T12" fmla="*/ 0 w 27"/>
                      <a:gd name="T13" fmla="*/ 19 h 19"/>
                      <a:gd name="T14" fmla="*/ 9 w 27"/>
                      <a:gd name="T15" fmla="*/ 15 h 19"/>
                      <a:gd name="T16" fmla="*/ 17 w 27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19">
                        <a:moveTo>
                          <a:pt x="17" y="5"/>
                        </a:moveTo>
                        <a:cubicBezTo>
                          <a:pt x="19" y="4"/>
                          <a:pt x="21" y="2"/>
                          <a:pt x="24" y="1"/>
                        </a:cubicBezTo>
                        <a:cubicBezTo>
                          <a:pt x="24" y="1"/>
                          <a:pt x="26" y="0"/>
                          <a:pt x="27" y="0"/>
                        </a:cubicBezTo>
                        <a:cubicBezTo>
                          <a:pt x="23" y="0"/>
                          <a:pt x="19" y="0"/>
                          <a:pt x="16" y="1"/>
                        </a:cubicBezTo>
                        <a:cubicBezTo>
                          <a:pt x="13" y="2"/>
                          <a:pt x="10" y="4"/>
                          <a:pt x="9" y="7"/>
                        </a:cubicBezTo>
                        <a:cubicBezTo>
                          <a:pt x="7" y="9"/>
                          <a:pt x="6" y="11"/>
                          <a:pt x="5" y="12"/>
                        </a:cubicBezTo>
                        <a:cubicBezTo>
                          <a:pt x="4" y="15"/>
                          <a:pt x="3" y="18"/>
                          <a:pt x="0" y="19"/>
                        </a:cubicBezTo>
                        <a:cubicBezTo>
                          <a:pt x="3" y="19"/>
                          <a:pt x="7" y="17"/>
                          <a:pt x="9" y="15"/>
                        </a:cubicBezTo>
                        <a:cubicBezTo>
                          <a:pt x="13" y="12"/>
                          <a:pt x="15" y="9"/>
                          <a:pt x="1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" name="Freeform: Shape 179"/>
                  <p:cNvSpPr>
                    <a:spLocks/>
                  </p:cNvSpPr>
                  <p:nvPr/>
                </p:nvSpPr>
                <p:spPr bwMode="auto">
                  <a:xfrm>
                    <a:off x="4609670" y="4491660"/>
                    <a:ext cx="154402" cy="106611"/>
                  </a:xfrm>
                  <a:custGeom>
                    <a:avLst/>
                    <a:gdLst>
                      <a:gd name="T0" fmla="*/ 23 w 35"/>
                      <a:gd name="T1" fmla="*/ 3 h 24"/>
                      <a:gd name="T2" fmla="*/ 14 w 35"/>
                      <a:gd name="T3" fmla="*/ 11 h 24"/>
                      <a:gd name="T4" fmla="*/ 8 w 35"/>
                      <a:gd name="T5" fmla="*/ 17 h 24"/>
                      <a:gd name="T6" fmla="*/ 0 w 35"/>
                      <a:gd name="T7" fmla="*/ 20 h 24"/>
                      <a:gd name="T8" fmla="*/ 19 w 35"/>
                      <a:gd name="T9" fmla="*/ 20 h 24"/>
                      <a:gd name="T10" fmla="*/ 30 w 35"/>
                      <a:gd name="T11" fmla="*/ 6 h 24"/>
                      <a:gd name="T12" fmla="*/ 33 w 35"/>
                      <a:gd name="T13" fmla="*/ 2 h 24"/>
                      <a:gd name="T14" fmla="*/ 35 w 35"/>
                      <a:gd name="T15" fmla="*/ 1 h 24"/>
                      <a:gd name="T16" fmla="*/ 23 w 35"/>
                      <a:gd name="T17" fmla="*/ 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23" y="3"/>
                        </a:moveTo>
                        <a:cubicBezTo>
                          <a:pt x="19" y="5"/>
                          <a:pt x="17" y="7"/>
                          <a:pt x="14" y="11"/>
                        </a:cubicBezTo>
                        <a:cubicBezTo>
                          <a:pt x="12" y="13"/>
                          <a:pt x="10" y="16"/>
                          <a:pt x="8" y="17"/>
                        </a:cubicBezTo>
                        <a:cubicBezTo>
                          <a:pt x="5" y="19"/>
                          <a:pt x="3" y="20"/>
                          <a:pt x="0" y="20"/>
                        </a:cubicBezTo>
                        <a:cubicBezTo>
                          <a:pt x="6" y="24"/>
                          <a:pt x="13" y="24"/>
                          <a:pt x="19" y="20"/>
                        </a:cubicBezTo>
                        <a:cubicBezTo>
                          <a:pt x="25" y="17"/>
                          <a:pt x="27" y="12"/>
                          <a:pt x="30" y="6"/>
                        </a:cubicBezTo>
                        <a:cubicBezTo>
                          <a:pt x="31" y="5"/>
                          <a:pt x="32" y="3"/>
                          <a:pt x="33" y="2"/>
                        </a:cubicBezTo>
                        <a:cubicBezTo>
                          <a:pt x="34" y="2"/>
                          <a:pt x="35" y="1"/>
                          <a:pt x="35" y="1"/>
                        </a:cubicBezTo>
                        <a:cubicBezTo>
                          <a:pt x="31" y="0"/>
                          <a:pt x="27" y="1"/>
                          <a:pt x="2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" name="Freeform: Shape 180"/>
                  <p:cNvSpPr>
                    <a:spLocks/>
                  </p:cNvSpPr>
                  <p:nvPr/>
                </p:nvSpPr>
                <p:spPr bwMode="auto">
                  <a:xfrm>
                    <a:off x="4601092" y="4403430"/>
                    <a:ext cx="101709" cy="71074"/>
                  </a:xfrm>
                  <a:custGeom>
                    <a:avLst/>
                    <a:gdLst>
                      <a:gd name="T0" fmla="*/ 8 w 23"/>
                      <a:gd name="T1" fmla="*/ 6 h 16"/>
                      <a:gd name="T2" fmla="*/ 5 w 23"/>
                      <a:gd name="T3" fmla="*/ 11 h 16"/>
                      <a:gd name="T4" fmla="*/ 0 w 23"/>
                      <a:gd name="T5" fmla="*/ 16 h 16"/>
                      <a:gd name="T6" fmla="*/ 8 w 23"/>
                      <a:gd name="T7" fmla="*/ 13 h 16"/>
                      <a:gd name="T8" fmla="*/ 15 w 23"/>
                      <a:gd name="T9" fmla="*/ 5 h 16"/>
                      <a:gd name="T10" fmla="*/ 20 w 23"/>
                      <a:gd name="T11" fmla="*/ 1 h 16"/>
                      <a:gd name="T12" fmla="*/ 23 w 23"/>
                      <a:gd name="T13" fmla="*/ 0 h 16"/>
                      <a:gd name="T14" fmla="*/ 14 w 23"/>
                      <a:gd name="T15" fmla="*/ 1 h 16"/>
                      <a:gd name="T16" fmla="*/ 8 w 23"/>
                      <a:gd name="T17" fmla="*/ 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8" y="6"/>
                        </a:moveTo>
                        <a:cubicBezTo>
                          <a:pt x="6" y="8"/>
                          <a:pt x="6" y="9"/>
                          <a:pt x="5" y="11"/>
                        </a:cubicBezTo>
                        <a:cubicBezTo>
                          <a:pt x="4" y="13"/>
                          <a:pt x="2" y="15"/>
                          <a:pt x="0" y="16"/>
                        </a:cubicBezTo>
                        <a:cubicBezTo>
                          <a:pt x="3" y="16"/>
                          <a:pt x="6" y="15"/>
                          <a:pt x="8" y="13"/>
                        </a:cubicBezTo>
                        <a:cubicBezTo>
                          <a:pt x="11" y="11"/>
                          <a:pt x="13" y="7"/>
                          <a:pt x="15" y="5"/>
                        </a:cubicBezTo>
                        <a:cubicBezTo>
                          <a:pt x="17" y="3"/>
                          <a:pt x="18" y="2"/>
                          <a:pt x="20" y="1"/>
                        </a:cubicBezTo>
                        <a:cubicBezTo>
                          <a:pt x="21" y="1"/>
                          <a:pt x="22" y="0"/>
                          <a:pt x="23" y="0"/>
                        </a:cubicBezTo>
                        <a:cubicBezTo>
                          <a:pt x="20" y="0"/>
                          <a:pt x="17" y="0"/>
                          <a:pt x="14" y="1"/>
                        </a:cubicBezTo>
                        <a:cubicBezTo>
                          <a:pt x="11" y="2"/>
                          <a:pt x="9" y="4"/>
                          <a:pt x="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Freeform: Shape 181"/>
                  <p:cNvSpPr>
                    <a:spLocks/>
                  </p:cNvSpPr>
                  <p:nvPr/>
                </p:nvSpPr>
                <p:spPr bwMode="auto">
                  <a:xfrm>
                    <a:off x="4609670" y="4403430"/>
                    <a:ext cx="132345" cy="93131"/>
                  </a:xfrm>
                  <a:custGeom>
                    <a:avLst/>
                    <a:gdLst>
                      <a:gd name="T0" fmla="*/ 28 w 30"/>
                      <a:gd name="T1" fmla="*/ 2 h 21"/>
                      <a:gd name="T2" fmla="*/ 30 w 30"/>
                      <a:gd name="T3" fmla="*/ 1 h 21"/>
                      <a:gd name="T4" fmla="*/ 19 w 30"/>
                      <a:gd name="T5" fmla="*/ 2 h 21"/>
                      <a:gd name="T6" fmla="*/ 12 w 30"/>
                      <a:gd name="T7" fmla="*/ 9 h 21"/>
                      <a:gd name="T8" fmla="*/ 6 w 30"/>
                      <a:gd name="T9" fmla="*/ 15 h 21"/>
                      <a:gd name="T10" fmla="*/ 0 w 30"/>
                      <a:gd name="T11" fmla="*/ 18 h 21"/>
                      <a:gd name="T12" fmla="*/ 16 w 30"/>
                      <a:gd name="T13" fmla="*/ 17 h 21"/>
                      <a:gd name="T14" fmla="*/ 25 w 30"/>
                      <a:gd name="T15" fmla="*/ 6 h 21"/>
                      <a:gd name="T16" fmla="*/ 28 w 30"/>
                      <a:gd name="T17" fmla="*/ 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28" y="2"/>
                        </a:moveTo>
                        <a:cubicBezTo>
                          <a:pt x="29" y="2"/>
                          <a:pt x="30" y="1"/>
                          <a:pt x="30" y="1"/>
                        </a:cubicBezTo>
                        <a:cubicBezTo>
                          <a:pt x="26" y="0"/>
                          <a:pt x="23" y="1"/>
                          <a:pt x="19" y="2"/>
                        </a:cubicBezTo>
                        <a:cubicBezTo>
                          <a:pt x="16" y="4"/>
                          <a:pt x="14" y="6"/>
                          <a:pt x="12" y="9"/>
                        </a:cubicBezTo>
                        <a:cubicBezTo>
                          <a:pt x="10" y="11"/>
                          <a:pt x="9" y="14"/>
                          <a:pt x="6" y="15"/>
                        </a:cubicBezTo>
                        <a:cubicBezTo>
                          <a:pt x="5" y="16"/>
                          <a:pt x="2" y="17"/>
                          <a:pt x="0" y="18"/>
                        </a:cubicBezTo>
                        <a:cubicBezTo>
                          <a:pt x="5" y="21"/>
                          <a:pt x="11" y="21"/>
                          <a:pt x="16" y="17"/>
                        </a:cubicBezTo>
                        <a:cubicBezTo>
                          <a:pt x="21" y="15"/>
                          <a:pt x="23" y="10"/>
                          <a:pt x="25" y="6"/>
                        </a:cubicBezTo>
                        <a:cubicBezTo>
                          <a:pt x="26" y="4"/>
                          <a:pt x="27" y="3"/>
                          <a:pt x="28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Freeform: Shape 182"/>
                  <p:cNvSpPr>
                    <a:spLocks/>
                  </p:cNvSpPr>
                  <p:nvPr/>
                </p:nvSpPr>
                <p:spPr bwMode="auto">
                  <a:xfrm>
                    <a:off x="4472424" y="4491660"/>
                    <a:ext cx="115189" cy="84553"/>
                  </a:xfrm>
                  <a:custGeom>
                    <a:avLst/>
                    <a:gdLst>
                      <a:gd name="T0" fmla="*/ 9 w 26"/>
                      <a:gd name="T1" fmla="*/ 5 h 19"/>
                      <a:gd name="T2" fmla="*/ 17 w 26"/>
                      <a:gd name="T3" fmla="*/ 15 h 19"/>
                      <a:gd name="T4" fmla="*/ 26 w 26"/>
                      <a:gd name="T5" fmla="*/ 19 h 19"/>
                      <a:gd name="T6" fmla="*/ 21 w 26"/>
                      <a:gd name="T7" fmla="*/ 12 h 19"/>
                      <a:gd name="T8" fmla="*/ 18 w 26"/>
                      <a:gd name="T9" fmla="*/ 7 h 19"/>
                      <a:gd name="T10" fmla="*/ 11 w 26"/>
                      <a:gd name="T11" fmla="*/ 1 h 19"/>
                      <a:gd name="T12" fmla="*/ 0 w 26"/>
                      <a:gd name="T13" fmla="*/ 0 h 19"/>
                      <a:gd name="T14" fmla="*/ 3 w 26"/>
                      <a:gd name="T15" fmla="*/ 1 h 19"/>
                      <a:gd name="T16" fmla="*/ 9 w 26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19">
                        <a:moveTo>
                          <a:pt x="9" y="5"/>
                        </a:moveTo>
                        <a:cubicBezTo>
                          <a:pt x="12" y="9"/>
                          <a:pt x="14" y="12"/>
                          <a:pt x="17" y="15"/>
                        </a:cubicBezTo>
                        <a:cubicBezTo>
                          <a:pt x="20" y="17"/>
                          <a:pt x="23" y="19"/>
                          <a:pt x="26" y="19"/>
                        </a:cubicBezTo>
                        <a:cubicBezTo>
                          <a:pt x="24" y="18"/>
                          <a:pt x="22" y="15"/>
                          <a:pt x="21" y="12"/>
                        </a:cubicBezTo>
                        <a:cubicBezTo>
                          <a:pt x="20" y="11"/>
                          <a:pt x="19" y="9"/>
                          <a:pt x="18" y="7"/>
                        </a:cubicBezTo>
                        <a:cubicBezTo>
                          <a:pt x="16" y="4"/>
                          <a:pt x="14" y="2"/>
                          <a:pt x="11" y="1"/>
                        </a:cubicBez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4"/>
                          <a:pt x="9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Freeform: Shape 183"/>
                  <p:cNvSpPr>
                    <a:spLocks/>
                  </p:cNvSpPr>
                  <p:nvPr/>
                </p:nvSpPr>
                <p:spPr bwMode="auto">
                  <a:xfrm>
                    <a:off x="4424633" y="4491660"/>
                    <a:ext cx="154402" cy="106611"/>
                  </a:xfrm>
                  <a:custGeom>
                    <a:avLst/>
                    <a:gdLst>
                      <a:gd name="T0" fmla="*/ 6 w 35"/>
                      <a:gd name="T1" fmla="*/ 6 h 24"/>
                      <a:gd name="T2" fmla="*/ 16 w 35"/>
                      <a:gd name="T3" fmla="*/ 20 h 24"/>
                      <a:gd name="T4" fmla="*/ 35 w 35"/>
                      <a:gd name="T5" fmla="*/ 20 h 24"/>
                      <a:gd name="T6" fmla="*/ 28 w 35"/>
                      <a:gd name="T7" fmla="*/ 17 h 24"/>
                      <a:gd name="T8" fmla="*/ 21 w 35"/>
                      <a:gd name="T9" fmla="*/ 11 h 24"/>
                      <a:gd name="T10" fmla="*/ 13 w 35"/>
                      <a:gd name="T11" fmla="*/ 3 h 24"/>
                      <a:gd name="T12" fmla="*/ 0 w 35"/>
                      <a:gd name="T13" fmla="*/ 1 h 24"/>
                      <a:gd name="T14" fmla="*/ 2 w 35"/>
                      <a:gd name="T15" fmla="*/ 2 h 24"/>
                      <a:gd name="T16" fmla="*/ 6 w 35"/>
                      <a:gd name="T17" fmla="*/ 6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6" y="6"/>
                        </a:moveTo>
                        <a:cubicBezTo>
                          <a:pt x="9" y="12"/>
                          <a:pt x="11" y="17"/>
                          <a:pt x="16" y="20"/>
                        </a:cubicBezTo>
                        <a:cubicBezTo>
                          <a:pt x="22" y="24"/>
                          <a:pt x="30" y="24"/>
                          <a:pt x="35" y="20"/>
                        </a:cubicBezTo>
                        <a:cubicBezTo>
                          <a:pt x="33" y="20"/>
                          <a:pt x="30" y="19"/>
                          <a:pt x="28" y="17"/>
                        </a:cubicBezTo>
                        <a:cubicBezTo>
                          <a:pt x="25" y="16"/>
                          <a:pt x="23" y="13"/>
                          <a:pt x="21" y="11"/>
                        </a:cubicBezTo>
                        <a:cubicBezTo>
                          <a:pt x="19" y="7"/>
                          <a:pt x="16" y="5"/>
                          <a:pt x="13" y="3"/>
                        </a:cubicBezTo>
                        <a:cubicBezTo>
                          <a:pt x="9" y="1"/>
                          <a:pt x="4" y="0"/>
                          <a:pt x="0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4" y="3"/>
                          <a:pt x="5" y="5"/>
                          <a:pt x="6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Freeform: Shape 184"/>
                  <p:cNvSpPr>
                    <a:spLocks/>
                  </p:cNvSpPr>
                  <p:nvPr/>
                </p:nvSpPr>
                <p:spPr bwMode="auto">
                  <a:xfrm>
                    <a:off x="4485903" y="4403430"/>
                    <a:ext cx="101709" cy="71074"/>
                  </a:xfrm>
                  <a:custGeom>
                    <a:avLst/>
                    <a:gdLst>
                      <a:gd name="T0" fmla="*/ 10 w 23"/>
                      <a:gd name="T1" fmla="*/ 1 h 16"/>
                      <a:gd name="T2" fmla="*/ 0 w 23"/>
                      <a:gd name="T3" fmla="*/ 0 h 16"/>
                      <a:gd name="T4" fmla="*/ 3 w 23"/>
                      <a:gd name="T5" fmla="*/ 1 h 16"/>
                      <a:gd name="T6" fmla="*/ 8 w 23"/>
                      <a:gd name="T7" fmla="*/ 5 h 16"/>
                      <a:gd name="T8" fmla="*/ 15 w 23"/>
                      <a:gd name="T9" fmla="*/ 13 h 16"/>
                      <a:gd name="T10" fmla="*/ 23 w 23"/>
                      <a:gd name="T11" fmla="*/ 16 h 16"/>
                      <a:gd name="T12" fmla="*/ 19 w 23"/>
                      <a:gd name="T13" fmla="*/ 11 h 16"/>
                      <a:gd name="T14" fmla="*/ 16 w 23"/>
                      <a:gd name="T15" fmla="*/ 6 h 16"/>
                      <a:gd name="T16" fmla="*/ 10 w 23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10" y="1"/>
                        </a:move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3"/>
                          <a:pt x="8" y="5"/>
                        </a:cubicBezTo>
                        <a:cubicBezTo>
                          <a:pt x="11" y="7"/>
                          <a:pt x="13" y="11"/>
                          <a:pt x="15" y="13"/>
                        </a:cubicBezTo>
                        <a:cubicBezTo>
                          <a:pt x="18" y="15"/>
                          <a:pt x="20" y="16"/>
                          <a:pt x="23" y="16"/>
                        </a:cubicBezTo>
                        <a:cubicBezTo>
                          <a:pt x="21" y="15"/>
                          <a:pt x="20" y="13"/>
                          <a:pt x="19" y="11"/>
                        </a:cubicBezTo>
                        <a:cubicBezTo>
                          <a:pt x="18" y="9"/>
                          <a:pt x="17" y="8"/>
                          <a:pt x="16" y="6"/>
                        </a:cubicBezTo>
                        <a:cubicBezTo>
                          <a:pt x="14" y="4"/>
                          <a:pt x="12" y="2"/>
                          <a:pt x="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Freeform: Shape 185"/>
                  <p:cNvSpPr>
                    <a:spLocks/>
                  </p:cNvSpPr>
                  <p:nvPr/>
                </p:nvSpPr>
                <p:spPr bwMode="auto">
                  <a:xfrm>
                    <a:off x="4446690" y="4403430"/>
                    <a:ext cx="132345" cy="93131"/>
                  </a:xfrm>
                  <a:custGeom>
                    <a:avLst/>
                    <a:gdLst>
                      <a:gd name="T0" fmla="*/ 0 w 30"/>
                      <a:gd name="T1" fmla="*/ 1 h 21"/>
                      <a:gd name="T2" fmla="*/ 2 w 30"/>
                      <a:gd name="T3" fmla="*/ 2 h 21"/>
                      <a:gd name="T4" fmla="*/ 5 w 30"/>
                      <a:gd name="T5" fmla="*/ 6 h 21"/>
                      <a:gd name="T6" fmla="*/ 14 w 30"/>
                      <a:gd name="T7" fmla="*/ 17 h 21"/>
                      <a:gd name="T8" fmla="*/ 30 w 30"/>
                      <a:gd name="T9" fmla="*/ 18 h 21"/>
                      <a:gd name="T10" fmla="*/ 24 w 30"/>
                      <a:gd name="T11" fmla="*/ 15 h 21"/>
                      <a:gd name="T12" fmla="*/ 18 w 30"/>
                      <a:gd name="T13" fmla="*/ 9 h 21"/>
                      <a:gd name="T14" fmla="*/ 11 w 30"/>
                      <a:gd name="T15" fmla="*/ 2 h 21"/>
                      <a:gd name="T16" fmla="*/ 0 w 30"/>
                      <a:gd name="T17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0" y="1"/>
                        </a:move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3"/>
                          <a:pt x="4" y="4"/>
                          <a:pt x="5" y="6"/>
                        </a:cubicBezTo>
                        <a:cubicBezTo>
                          <a:pt x="8" y="10"/>
                          <a:pt x="9" y="15"/>
                          <a:pt x="14" y="17"/>
                        </a:cubicBezTo>
                        <a:cubicBezTo>
                          <a:pt x="19" y="21"/>
                          <a:pt x="25" y="21"/>
                          <a:pt x="30" y="18"/>
                        </a:cubicBezTo>
                        <a:cubicBezTo>
                          <a:pt x="28" y="17"/>
                          <a:pt x="26" y="16"/>
                          <a:pt x="24" y="15"/>
                        </a:cubicBezTo>
                        <a:cubicBezTo>
                          <a:pt x="22" y="14"/>
                          <a:pt x="20" y="11"/>
                          <a:pt x="18" y="9"/>
                        </a:cubicBezTo>
                        <a:cubicBezTo>
                          <a:pt x="16" y="6"/>
                          <a:pt x="14" y="4"/>
                          <a:pt x="11" y="2"/>
                        </a:cubicBezTo>
                        <a:cubicBezTo>
                          <a:pt x="8" y="1"/>
                          <a:pt x="4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Freeform: Shape 186"/>
                  <p:cNvSpPr>
                    <a:spLocks/>
                  </p:cNvSpPr>
                  <p:nvPr/>
                </p:nvSpPr>
                <p:spPr bwMode="auto">
                  <a:xfrm>
                    <a:off x="4592514" y="4342160"/>
                    <a:ext cx="56369" cy="113963"/>
                  </a:xfrm>
                  <a:custGeom>
                    <a:avLst/>
                    <a:gdLst>
                      <a:gd name="T0" fmla="*/ 9 w 13"/>
                      <a:gd name="T1" fmla="*/ 8 h 26"/>
                      <a:gd name="T2" fmla="*/ 2 w 13"/>
                      <a:gd name="T3" fmla="*/ 17 h 26"/>
                      <a:gd name="T4" fmla="*/ 1 w 13"/>
                      <a:gd name="T5" fmla="*/ 26 h 26"/>
                      <a:gd name="T6" fmla="*/ 5 w 13"/>
                      <a:gd name="T7" fmla="*/ 20 h 26"/>
                      <a:gd name="T8" fmla="*/ 9 w 13"/>
                      <a:gd name="T9" fmla="*/ 16 h 26"/>
                      <a:gd name="T10" fmla="*/ 12 w 13"/>
                      <a:gd name="T11" fmla="*/ 9 h 26"/>
                      <a:gd name="T12" fmla="*/ 11 w 13"/>
                      <a:gd name="T13" fmla="*/ 0 h 26"/>
                      <a:gd name="T14" fmla="*/ 11 w 13"/>
                      <a:gd name="T15" fmla="*/ 3 h 26"/>
                      <a:gd name="T16" fmla="*/ 9 w 13"/>
                      <a:gd name="T17" fmla="*/ 8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26">
                        <a:moveTo>
                          <a:pt x="9" y="8"/>
                        </a:moveTo>
                        <a:cubicBezTo>
                          <a:pt x="6" y="11"/>
                          <a:pt x="4" y="14"/>
                          <a:pt x="2" y="17"/>
                        </a:cubicBezTo>
                        <a:cubicBezTo>
                          <a:pt x="1" y="20"/>
                          <a:pt x="0" y="23"/>
                          <a:pt x="1" y="26"/>
                        </a:cubicBezTo>
                        <a:cubicBezTo>
                          <a:pt x="1" y="23"/>
                          <a:pt x="3" y="21"/>
                          <a:pt x="5" y="20"/>
                        </a:cubicBezTo>
                        <a:cubicBezTo>
                          <a:pt x="6" y="19"/>
                          <a:pt x="8" y="18"/>
                          <a:pt x="9" y="16"/>
                        </a:cubicBezTo>
                        <a:cubicBezTo>
                          <a:pt x="11" y="14"/>
                          <a:pt x="12" y="12"/>
                          <a:pt x="12" y="9"/>
                        </a:cubicBezTo>
                        <a:cubicBezTo>
                          <a:pt x="13" y="6"/>
                          <a:pt x="12" y="3"/>
                          <a:pt x="11" y="0"/>
                        </a:cubicBezTo>
                        <a:cubicBezTo>
                          <a:pt x="11" y="0"/>
                          <a:pt x="11" y="2"/>
                          <a:pt x="11" y="3"/>
                        </a:cubicBezTo>
                        <a:cubicBezTo>
                          <a:pt x="10" y="5"/>
                          <a:pt x="10" y="7"/>
                          <a:pt x="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Freeform: Shape 187"/>
                  <p:cNvSpPr>
                    <a:spLocks/>
                  </p:cNvSpPr>
                  <p:nvPr/>
                </p:nvSpPr>
                <p:spPr bwMode="auto">
                  <a:xfrm>
                    <a:off x="4560653" y="4301721"/>
                    <a:ext cx="75976" cy="145824"/>
                  </a:xfrm>
                  <a:custGeom>
                    <a:avLst/>
                    <a:gdLst>
                      <a:gd name="T0" fmla="*/ 6 w 17"/>
                      <a:gd name="T1" fmla="*/ 33 h 33"/>
                      <a:gd name="T2" fmla="*/ 7 w 17"/>
                      <a:gd name="T3" fmla="*/ 27 h 33"/>
                      <a:gd name="T4" fmla="*/ 11 w 17"/>
                      <a:gd name="T5" fmla="*/ 20 h 33"/>
                      <a:gd name="T6" fmla="*/ 16 w 17"/>
                      <a:gd name="T7" fmla="*/ 11 h 33"/>
                      <a:gd name="T8" fmla="*/ 16 w 17"/>
                      <a:gd name="T9" fmla="*/ 0 h 33"/>
                      <a:gd name="T10" fmla="*/ 15 w 17"/>
                      <a:gd name="T11" fmla="*/ 2 h 33"/>
                      <a:gd name="T12" fmla="*/ 12 w 17"/>
                      <a:gd name="T13" fmla="*/ 6 h 33"/>
                      <a:gd name="T14" fmla="*/ 2 w 17"/>
                      <a:gd name="T15" fmla="*/ 17 h 33"/>
                      <a:gd name="T16" fmla="*/ 6 w 17"/>
                      <a:gd name="T17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33">
                        <a:moveTo>
                          <a:pt x="6" y="33"/>
                        </a:moveTo>
                        <a:cubicBezTo>
                          <a:pt x="5" y="31"/>
                          <a:pt x="6" y="29"/>
                          <a:pt x="7" y="27"/>
                        </a:cubicBezTo>
                        <a:cubicBezTo>
                          <a:pt x="8" y="24"/>
                          <a:pt x="9" y="22"/>
                          <a:pt x="11" y="20"/>
                        </a:cubicBezTo>
                        <a:cubicBezTo>
                          <a:pt x="13" y="17"/>
                          <a:pt x="15" y="15"/>
                          <a:pt x="16" y="11"/>
                        </a:cubicBezTo>
                        <a:cubicBezTo>
                          <a:pt x="17" y="8"/>
                          <a:pt x="17" y="4"/>
                          <a:pt x="16" y="0"/>
                        </a:cubicBezTo>
                        <a:cubicBezTo>
                          <a:pt x="16" y="1"/>
                          <a:pt x="15" y="2"/>
                          <a:pt x="15" y="2"/>
                        </a:cubicBezTo>
                        <a:cubicBezTo>
                          <a:pt x="14" y="4"/>
                          <a:pt x="13" y="5"/>
                          <a:pt x="12" y="6"/>
                        </a:cubicBezTo>
                        <a:cubicBezTo>
                          <a:pt x="8" y="10"/>
                          <a:pt x="4" y="12"/>
                          <a:pt x="2" y="17"/>
                        </a:cubicBezTo>
                        <a:cubicBezTo>
                          <a:pt x="0" y="23"/>
                          <a:pt x="1" y="29"/>
                          <a:pt x="6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Freeform: Shape 188"/>
                  <p:cNvSpPr>
                    <a:spLocks/>
                  </p:cNvSpPr>
                  <p:nvPr/>
                </p:nvSpPr>
                <p:spPr bwMode="auto">
                  <a:xfrm>
                    <a:off x="5727246" y="1033545"/>
                    <a:ext cx="140922" cy="140922"/>
                  </a:xfrm>
                  <a:custGeom>
                    <a:avLst/>
                    <a:gdLst>
                      <a:gd name="T0" fmla="*/ 7 w 32"/>
                      <a:gd name="T1" fmla="*/ 30 h 32"/>
                      <a:gd name="T2" fmla="*/ 16 w 32"/>
                      <a:gd name="T3" fmla="*/ 32 h 32"/>
                      <a:gd name="T4" fmla="*/ 32 w 32"/>
                      <a:gd name="T5" fmla="*/ 16 h 32"/>
                      <a:gd name="T6" fmla="*/ 16 w 32"/>
                      <a:gd name="T7" fmla="*/ 0 h 32"/>
                      <a:gd name="T8" fmla="*/ 0 w 32"/>
                      <a:gd name="T9" fmla="*/ 14 h 32"/>
                      <a:gd name="T10" fmla="*/ 16 w 32"/>
                      <a:gd name="T11" fmla="*/ 14 h 32"/>
                      <a:gd name="T12" fmla="*/ 21 w 32"/>
                      <a:gd name="T13" fmla="*/ 14 h 32"/>
                      <a:gd name="T14" fmla="*/ 18 w 32"/>
                      <a:gd name="T15" fmla="*/ 18 h 32"/>
                      <a:gd name="T16" fmla="*/ 7 w 32"/>
                      <a:gd name="T17" fmla="*/ 3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" h="32">
                        <a:moveTo>
                          <a:pt x="7" y="30"/>
                        </a:moveTo>
                        <a:cubicBezTo>
                          <a:pt x="10" y="31"/>
                          <a:pt x="13" y="32"/>
                          <a:pt x="16" y="32"/>
                        </a:cubicBezTo>
                        <a:cubicBezTo>
                          <a:pt x="25" y="32"/>
                          <a:pt x="32" y="25"/>
                          <a:pt x="32" y="16"/>
                        </a:cubicBezTo>
                        <a:cubicBezTo>
                          <a:pt x="32" y="7"/>
                          <a:pt x="25" y="0"/>
                          <a:pt x="16" y="0"/>
                        </a:cubicBezTo>
                        <a:cubicBezTo>
                          <a:pt x="8" y="0"/>
                          <a:pt x="1" y="6"/>
                          <a:pt x="0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lnTo>
                          <a:pt x="7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Freeform: Shape 189"/>
                  <p:cNvSpPr>
                    <a:spLocks/>
                  </p:cNvSpPr>
                  <p:nvPr/>
                </p:nvSpPr>
                <p:spPr bwMode="auto">
                  <a:xfrm>
                    <a:off x="5501770" y="1104619"/>
                    <a:ext cx="295324" cy="278169"/>
                  </a:xfrm>
                  <a:custGeom>
                    <a:avLst/>
                    <a:gdLst>
                      <a:gd name="T0" fmla="*/ 30 w 67"/>
                      <a:gd name="T1" fmla="*/ 34 h 63"/>
                      <a:gd name="T2" fmla="*/ 30 w 67"/>
                      <a:gd name="T3" fmla="*/ 36 h 63"/>
                      <a:gd name="T4" fmla="*/ 30 w 67"/>
                      <a:gd name="T5" fmla="*/ 37 h 63"/>
                      <a:gd name="T6" fmla="*/ 30 w 67"/>
                      <a:gd name="T7" fmla="*/ 58 h 63"/>
                      <a:gd name="T8" fmla="*/ 22 w 67"/>
                      <a:gd name="T9" fmla="*/ 63 h 63"/>
                      <a:gd name="T10" fmla="*/ 44 w 67"/>
                      <a:gd name="T11" fmla="*/ 63 h 63"/>
                      <a:gd name="T12" fmla="*/ 37 w 67"/>
                      <a:gd name="T13" fmla="*/ 58 h 63"/>
                      <a:gd name="T14" fmla="*/ 37 w 67"/>
                      <a:gd name="T15" fmla="*/ 37 h 63"/>
                      <a:gd name="T16" fmla="*/ 37 w 67"/>
                      <a:gd name="T17" fmla="*/ 36 h 63"/>
                      <a:gd name="T18" fmla="*/ 37 w 67"/>
                      <a:gd name="T19" fmla="*/ 34 h 63"/>
                      <a:gd name="T20" fmla="*/ 56 w 67"/>
                      <a:gd name="T21" fmla="*/ 12 h 63"/>
                      <a:gd name="T22" fmla="*/ 67 w 67"/>
                      <a:gd name="T23" fmla="*/ 0 h 63"/>
                      <a:gd name="T24" fmla="*/ 51 w 67"/>
                      <a:gd name="T25" fmla="*/ 0 h 63"/>
                      <a:gd name="T26" fmla="*/ 0 w 67"/>
                      <a:gd name="T27" fmla="*/ 0 h 63"/>
                      <a:gd name="T28" fmla="*/ 30 w 67"/>
                      <a:gd name="T29" fmla="*/ 34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7" h="63">
                        <a:moveTo>
                          <a:pt x="30" y="34"/>
                        </a:moveTo>
                        <a:cubicBezTo>
                          <a:pt x="30" y="36"/>
                          <a:pt x="30" y="36"/>
                          <a:pt x="30" y="36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58"/>
                          <a:pt x="30" y="58"/>
                          <a:pt x="30" y="58"/>
                        </a:cubicBezTo>
                        <a:cubicBezTo>
                          <a:pt x="25" y="58"/>
                          <a:pt x="22" y="61"/>
                          <a:pt x="22" y="63"/>
                        </a:cubicBezTo>
                        <a:cubicBezTo>
                          <a:pt x="44" y="63"/>
                          <a:pt x="44" y="63"/>
                          <a:pt x="44" y="63"/>
                        </a:cubicBezTo>
                        <a:cubicBezTo>
                          <a:pt x="44" y="61"/>
                          <a:pt x="41" y="59"/>
                          <a:pt x="37" y="58"/>
                        </a:cubicBezTo>
                        <a:cubicBezTo>
                          <a:pt x="37" y="37"/>
                          <a:pt x="37" y="37"/>
                          <a:pt x="37" y="37"/>
                        </a:cubicBezTo>
                        <a:cubicBezTo>
                          <a:pt x="37" y="36"/>
                          <a:pt x="37" y="36"/>
                          <a:pt x="37" y="36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56" y="12"/>
                          <a:pt x="56" y="12"/>
                          <a:pt x="56" y="12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0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Freeform: Shape 190"/>
                  <p:cNvSpPr>
                    <a:spLocks/>
                  </p:cNvSpPr>
                  <p:nvPr/>
                </p:nvSpPr>
                <p:spPr bwMode="auto">
                  <a:xfrm>
                    <a:off x="5364524" y="795815"/>
                    <a:ext cx="220574" cy="136021"/>
                  </a:xfrm>
                  <a:custGeom>
                    <a:avLst/>
                    <a:gdLst>
                      <a:gd name="T0" fmla="*/ 141 w 180"/>
                      <a:gd name="T1" fmla="*/ 61 h 111"/>
                      <a:gd name="T2" fmla="*/ 180 w 180"/>
                      <a:gd name="T3" fmla="*/ 61 h 111"/>
                      <a:gd name="T4" fmla="*/ 180 w 180"/>
                      <a:gd name="T5" fmla="*/ 111 h 111"/>
                      <a:gd name="T6" fmla="*/ 141 w 180"/>
                      <a:gd name="T7" fmla="*/ 111 h 111"/>
                      <a:gd name="T8" fmla="*/ 141 w 180"/>
                      <a:gd name="T9" fmla="*/ 100 h 111"/>
                      <a:gd name="T10" fmla="*/ 155 w 180"/>
                      <a:gd name="T11" fmla="*/ 100 h 111"/>
                      <a:gd name="T12" fmla="*/ 155 w 180"/>
                      <a:gd name="T13" fmla="*/ 79 h 111"/>
                      <a:gd name="T14" fmla="*/ 141 w 180"/>
                      <a:gd name="T15" fmla="*/ 79 h 111"/>
                      <a:gd name="T16" fmla="*/ 141 w 180"/>
                      <a:gd name="T17" fmla="*/ 61 h 111"/>
                      <a:gd name="T18" fmla="*/ 90 w 180"/>
                      <a:gd name="T19" fmla="*/ 61 h 111"/>
                      <a:gd name="T20" fmla="*/ 141 w 180"/>
                      <a:gd name="T21" fmla="*/ 61 h 111"/>
                      <a:gd name="T22" fmla="*/ 141 w 180"/>
                      <a:gd name="T23" fmla="*/ 79 h 111"/>
                      <a:gd name="T24" fmla="*/ 126 w 180"/>
                      <a:gd name="T25" fmla="*/ 79 h 111"/>
                      <a:gd name="T26" fmla="*/ 126 w 180"/>
                      <a:gd name="T27" fmla="*/ 100 h 111"/>
                      <a:gd name="T28" fmla="*/ 126 w 180"/>
                      <a:gd name="T29" fmla="*/ 100 h 111"/>
                      <a:gd name="T30" fmla="*/ 141 w 180"/>
                      <a:gd name="T31" fmla="*/ 100 h 111"/>
                      <a:gd name="T32" fmla="*/ 141 w 180"/>
                      <a:gd name="T33" fmla="*/ 111 h 111"/>
                      <a:gd name="T34" fmla="*/ 90 w 180"/>
                      <a:gd name="T35" fmla="*/ 111 h 111"/>
                      <a:gd name="T36" fmla="*/ 90 w 180"/>
                      <a:gd name="T37" fmla="*/ 100 h 111"/>
                      <a:gd name="T38" fmla="*/ 105 w 180"/>
                      <a:gd name="T39" fmla="*/ 100 h 111"/>
                      <a:gd name="T40" fmla="*/ 105 w 180"/>
                      <a:gd name="T41" fmla="*/ 79 h 111"/>
                      <a:gd name="T42" fmla="*/ 90 w 180"/>
                      <a:gd name="T43" fmla="*/ 79 h 111"/>
                      <a:gd name="T44" fmla="*/ 90 w 180"/>
                      <a:gd name="T45" fmla="*/ 61 h 111"/>
                      <a:gd name="T46" fmla="*/ 65 w 180"/>
                      <a:gd name="T47" fmla="*/ 0 h 111"/>
                      <a:gd name="T48" fmla="*/ 65 w 180"/>
                      <a:gd name="T49" fmla="*/ 61 h 111"/>
                      <a:gd name="T50" fmla="*/ 90 w 180"/>
                      <a:gd name="T51" fmla="*/ 61 h 111"/>
                      <a:gd name="T52" fmla="*/ 90 w 180"/>
                      <a:gd name="T53" fmla="*/ 79 h 111"/>
                      <a:gd name="T54" fmla="*/ 76 w 180"/>
                      <a:gd name="T55" fmla="*/ 79 h 111"/>
                      <a:gd name="T56" fmla="*/ 76 w 180"/>
                      <a:gd name="T57" fmla="*/ 100 h 111"/>
                      <a:gd name="T58" fmla="*/ 76 w 180"/>
                      <a:gd name="T59" fmla="*/ 100 h 111"/>
                      <a:gd name="T60" fmla="*/ 90 w 180"/>
                      <a:gd name="T61" fmla="*/ 100 h 111"/>
                      <a:gd name="T62" fmla="*/ 90 w 180"/>
                      <a:gd name="T63" fmla="*/ 111 h 111"/>
                      <a:gd name="T64" fmla="*/ 40 w 180"/>
                      <a:gd name="T65" fmla="*/ 111 h 111"/>
                      <a:gd name="T66" fmla="*/ 40 w 180"/>
                      <a:gd name="T67" fmla="*/ 100 h 111"/>
                      <a:gd name="T68" fmla="*/ 54 w 180"/>
                      <a:gd name="T69" fmla="*/ 100 h 111"/>
                      <a:gd name="T70" fmla="*/ 54 w 180"/>
                      <a:gd name="T71" fmla="*/ 79 h 111"/>
                      <a:gd name="T72" fmla="*/ 40 w 180"/>
                      <a:gd name="T73" fmla="*/ 79 h 111"/>
                      <a:gd name="T74" fmla="*/ 40 w 180"/>
                      <a:gd name="T75" fmla="*/ 0 h 111"/>
                      <a:gd name="T76" fmla="*/ 65 w 180"/>
                      <a:gd name="T77" fmla="*/ 0 h 111"/>
                      <a:gd name="T78" fmla="*/ 40 w 180"/>
                      <a:gd name="T79" fmla="*/ 111 h 111"/>
                      <a:gd name="T80" fmla="*/ 0 w 180"/>
                      <a:gd name="T81" fmla="*/ 111 h 111"/>
                      <a:gd name="T82" fmla="*/ 0 w 180"/>
                      <a:gd name="T83" fmla="*/ 61 h 111"/>
                      <a:gd name="T84" fmla="*/ 22 w 180"/>
                      <a:gd name="T85" fmla="*/ 61 h 111"/>
                      <a:gd name="T86" fmla="*/ 22 w 180"/>
                      <a:gd name="T87" fmla="*/ 0 h 111"/>
                      <a:gd name="T88" fmla="*/ 40 w 180"/>
                      <a:gd name="T89" fmla="*/ 0 h 111"/>
                      <a:gd name="T90" fmla="*/ 40 w 180"/>
                      <a:gd name="T91" fmla="*/ 79 h 111"/>
                      <a:gd name="T92" fmla="*/ 25 w 180"/>
                      <a:gd name="T93" fmla="*/ 79 h 111"/>
                      <a:gd name="T94" fmla="*/ 25 w 180"/>
                      <a:gd name="T95" fmla="*/ 100 h 111"/>
                      <a:gd name="T96" fmla="*/ 25 w 180"/>
                      <a:gd name="T97" fmla="*/ 100 h 111"/>
                      <a:gd name="T98" fmla="*/ 40 w 180"/>
                      <a:gd name="T99" fmla="*/ 100 h 111"/>
                      <a:gd name="T100" fmla="*/ 40 w 180"/>
                      <a:gd name="T101" fmla="*/ 11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80" h="111">
                        <a:moveTo>
                          <a:pt x="141" y="61"/>
                        </a:moveTo>
                        <a:lnTo>
                          <a:pt x="180" y="61"/>
                        </a:lnTo>
                        <a:lnTo>
                          <a:pt x="180" y="111"/>
                        </a:lnTo>
                        <a:lnTo>
                          <a:pt x="141" y="111"/>
                        </a:lnTo>
                        <a:lnTo>
                          <a:pt x="141" y="100"/>
                        </a:lnTo>
                        <a:lnTo>
                          <a:pt x="155" y="100"/>
                        </a:lnTo>
                        <a:lnTo>
                          <a:pt x="155" y="79"/>
                        </a:lnTo>
                        <a:lnTo>
                          <a:pt x="141" y="79"/>
                        </a:lnTo>
                        <a:lnTo>
                          <a:pt x="141" y="61"/>
                        </a:lnTo>
                        <a:close/>
                        <a:moveTo>
                          <a:pt x="90" y="61"/>
                        </a:moveTo>
                        <a:lnTo>
                          <a:pt x="141" y="61"/>
                        </a:lnTo>
                        <a:lnTo>
                          <a:pt x="141" y="79"/>
                        </a:lnTo>
                        <a:lnTo>
                          <a:pt x="126" y="79"/>
                        </a:lnTo>
                        <a:lnTo>
                          <a:pt x="126" y="100"/>
                        </a:lnTo>
                        <a:lnTo>
                          <a:pt x="126" y="100"/>
                        </a:lnTo>
                        <a:lnTo>
                          <a:pt x="141" y="100"/>
                        </a:lnTo>
                        <a:lnTo>
                          <a:pt x="141" y="111"/>
                        </a:lnTo>
                        <a:lnTo>
                          <a:pt x="90" y="111"/>
                        </a:lnTo>
                        <a:lnTo>
                          <a:pt x="90" y="100"/>
                        </a:lnTo>
                        <a:lnTo>
                          <a:pt x="105" y="100"/>
                        </a:lnTo>
                        <a:lnTo>
                          <a:pt x="105" y="79"/>
                        </a:lnTo>
                        <a:lnTo>
                          <a:pt x="90" y="79"/>
                        </a:lnTo>
                        <a:lnTo>
                          <a:pt x="90" y="61"/>
                        </a:lnTo>
                        <a:close/>
                        <a:moveTo>
                          <a:pt x="65" y="0"/>
                        </a:moveTo>
                        <a:lnTo>
                          <a:pt x="65" y="61"/>
                        </a:lnTo>
                        <a:lnTo>
                          <a:pt x="90" y="61"/>
                        </a:lnTo>
                        <a:lnTo>
                          <a:pt x="90" y="79"/>
                        </a:lnTo>
                        <a:lnTo>
                          <a:pt x="76" y="79"/>
                        </a:lnTo>
                        <a:lnTo>
                          <a:pt x="76" y="100"/>
                        </a:lnTo>
                        <a:lnTo>
                          <a:pt x="76" y="100"/>
                        </a:lnTo>
                        <a:lnTo>
                          <a:pt x="90" y="100"/>
                        </a:lnTo>
                        <a:lnTo>
                          <a:pt x="90" y="111"/>
                        </a:lnTo>
                        <a:lnTo>
                          <a:pt x="40" y="111"/>
                        </a:lnTo>
                        <a:lnTo>
                          <a:pt x="40" y="100"/>
                        </a:lnTo>
                        <a:lnTo>
                          <a:pt x="54" y="100"/>
                        </a:lnTo>
                        <a:lnTo>
                          <a:pt x="54" y="79"/>
                        </a:lnTo>
                        <a:lnTo>
                          <a:pt x="40" y="79"/>
                        </a:lnTo>
                        <a:lnTo>
                          <a:pt x="40" y="0"/>
                        </a:lnTo>
                        <a:lnTo>
                          <a:pt x="65" y="0"/>
                        </a:lnTo>
                        <a:close/>
                        <a:moveTo>
                          <a:pt x="40" y="111"/>
                        </a:moveTo>
                        <a:lnTo>
                          <a:pt x="0" y="111"/>
                        </a:lnTo>
                        <a:lnTo>
                          <a:pt x="0" y="61"/>
                        </a:lnTo>
                        <a:lnTo>
                          <a:pt x="22" y="61"/>
                        </a:lnTo>
                        <a:lnTo>
                          <a:pt x="22" y="0"/>
                        </a:lnTo>
                        <a:lnTo>
                          <a:pt x="40" y="0"/>
                        </a:lnTo>
                        <a:lnTo>
                          <a:pt x="40" y="79"/>
                        </a:lnTo>
                        <a:lnTo>
                          <a:pt x="25" y="79"/>
                        </a:lnTo>
                        <a:lnTo>
                          <a:pt x="25" y="100"/>
                        </a:lnTo>
                        <a:lnTo>
                          <a:pt x="25" y="100"/>
                        </a:lnTo>
                        <a:lnTo>
                          <a:pt x="40" y="100"/>
                        </a:lnTo>
                        <a:lnTo>
                          <a:pt x="40" y="1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Freeform: Shape 191"/>
                  <p:cNvSpPr>
                    <a:spLocks/>
                  </p:cNvSpPr>
                  <p:nvPr/>
                </p:nvSpPr>
                <p:spPr bwMode="auto">
                  <a:xfrm>
                    <a:off x="5342467" y="940414"/>
                    <a:ext cx="296550" cy="93131"/>
                  </a:xfrm>
                  <a:custGeom>
                    <a:avLst/>
                    <a:gdLst>
                      <a:gd name="T0" fmla="*/ 7 w 242"/>
                      <a:gd name="T1" fmla="*/ 76 h 76"/>
                      <a:gd name="T2" fmla="*/ 0 w 242"/>
                      <a:gd name="T3" fmla="*/ 0 h 76"/>
                      <a:gd name="T4" fmla="*/ 242 w 242"/>
                      <a:gd name="T5" fmla="*/ 0 h 76"/>
                      <a:gd name="T6" fmla="*/ 213 w 242"/>
                      <a:gd name="T7" fmla="*/ 76 h 76"/>
                      <a:gd name="T8" fmla="*/ 7 w 242"/>
                      <a:gd name="T9" fmla="*/ 7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2" h="76">
                        <a:moveTo>
                          <a:pt x="7" y="76"/>
                        </a:moveTo>
                        <a:lnTo>
                          <a:pt x="0" y="0"/>
                        </a:lnTo>
                        <a:lnTo>
                          <a:pt x="242" y="0"/>
                        </a:lnTo>
                        <a:lnTo>
                          <a:pt x="213" y="76"/>
                        </a:lnTo>
                        <a:lnTo>
                          <a:pt x="7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Freeform: Shape 192"/>
                  <p:cNvSpPr>
                    <a:spLocks/>
                  </p:cNvSpPr>
                  <p:nvPr/>
                </p:nvSpPr>
                <p:spPr bwMode="auto">
                  <a:xfrm>
                    <a:off x="3664877" y="4235549"/>
                    <a:ext cx="198517" cy="198517"/>
                  </a:xfrm>
                  <a:custGeom>
                    <a:avLst/>
                    <a:gdLst>
                      <a:gd name="T0" fmla="*/ 22 w 45"/>
                      <a:gd name="T1" fmla="*/ 42 h 45"/>
                      <a:gd name="T2" fmla="*/ 26 w 45"/>
                      <a:gd name="T3" fmla="*/ 42 h 45"/>
                      <a:gd name="T4" fmla="*/ 27 w 45"/>
                      <a:gd name="T5" fmla="*/ 45 h 45"/>
                      <a:gd name="T6" fmla="*/ 35 w 45"/>
                      <a:gd name="T7" fmla="*/ 41 h 45"/>
                      <a:gd name="T8" fmla="*/ 34 w 45"/>
                      <a:gd name="T9" fmla="*/ 38 h 45"/>
                      <a:gd name="T10" fmla="*/ 38 w 45"/>
                      <a:gd name="T11" fmla="*/ 33 h 45"/>
                      <a:gd name="T12" fmla="*/ 42 w 45"/>
                      <a:gd name="T13" fmla="*/ 35 h 45"/>
                      <a:gd name="T14" fmla="*/ 45 w 45"/>
                      <a:gd name="T15" fmla="*/ 27 h 45"/>
                      <a:gd name="T16" fmla="*/ 42 w 45"/>
                      <a:gd name="T17" fmla="*/ 26 h 45"/>
                      <a:gd name="T18" fmla="*/ 41 w 45"/>
                      <a:gd name="T19" fmla="*/ 19 h 45"/>
                      <a:gd name="T20" fmla="*/ 45 w 45"/>
                      <a:gd name="T21" fmla="*/ 17 h 45"/>
                      <a:gd name="T22" fmla="*/ 41 w 45"/>
                      <a:gd name="T23" fmla="*/ 10 h 45"/>
                      <a:gd name="T24" fmla="*/ 38 w 45"/>
                      <a:gd name="T25" fmla="*/ 11 h 45"/>
                      <a:gd name="T26" fmla="*/ 33 w 45"/>
                      <a:gd name="T27" fmla="*/ 6 h 45"/>
                      <a:gd name="T28" fmla="*/ 35 w 45"/>
                      <a:gd name="T29" fmla="*/ 3 h 45"/>
                      <a:gd name="T30" fmla="*/ 27 w 45"/>
                      <a:gd name="T31" fmla="*/ 0 h 45"/>
                      <a:gd name="T32" fmla="*/ 26 w 45"/>
                      <a:gd name="T33" fmla="*/ 3 h 45"/>
                      <a:gd name="T34" fmla="*/ 22 w 45"/>
                      <a:gd name="T35" fmla="*/ 3 h 45"/>
                      <a:gd name="T36" fmla="*/ 22 w 45"/>
                      <a:gd name="T37" fmla="*/ 9 h 45"/>
                      <a:gd name="T38" fmla="*/ 34 w 45"/>
                      <a:gd name="T39" fmla="*/ 17 h 45"/>
                      <a:gd name="T40" fmla="*/ 27 w 45"/>
                      <a:gd name="T41" fmla="*/ 34 h 45"/>
                      <a:gd name="T42" fmla="*/ 22 w 45"/>
                      <a:gd name="T43" fmla="*/ 35 h 45"/>
                      <a:gd name="T44" fmla="*/ 22 w 45"/>
                      <a:gd name="T45" fmla="*/ 35 h 45"/>
                      <a:gd name="T46" fmla="*/ 22 w 45"/>
                      <a:gd name="T47" fmla="*/ 42 h 45"/>
                      <a:gd name="T48" fmla="*/ 3 w 45"/>
                      <a:gd name="T49" fmla="*/ 26 h 45"/>
                      <a:gd name="T50" fmla="*/ 0 w 45"/>
                      <a:gd name="T51" fmla="*/ 27 h 45"/>
                      <a:gd name="T52" fmla="*/ 3 w 45"/>
                      <a:gd name="T53" fmla="*/ 35 h 45"/>
                      <a:gd name="T54" fmla="*/ 6 w 45"/>
                      <a:gd name="T55" fmla="*/ 34 h 45"/>
                      <a:gd name="T56" fmla="*/ 11 w 45"/>
                      <a:gd name="T57" fmla="*/ 38 h 45"/>
                      <a:gd name="T58" fmla="*/ 10 w 45"/>
                      <a:gd name="T59" fmla="*/ 42 h 45"/>
                      <a:gd name="T60" fmla="*/ 18 w 45"/>
                      <a:gd name="T61" fmla="*/ 45 h 45"/>
                      <a:gd name="T62" fmla="*/ 19 w 45"/>
                      <a:gd name="T63" fmla="*/ 42 h 45"/>
                      <a:gd name="T64" fmla="*/ 22 w 45"/>
                      <a:gd name="T65" fmla="*/ 42 h 45"/>
                      <a:gd name="T66" fmla="*/ 22 w 45"/>
                      <a:gd name="T67" fmla="*/ 35 h 45"/>
                      <a:gd name="T68" fmla="*/ 10 w 45"/>
                      <a:gd name="T69" fmla="*/ 28 h 45"/>
                      <a:gd name="T70" fmla="*/ 17 w 45"/>
                      <a:gd name="T71" fmla="*/ 10 h 45"/>
                      <a:gd name="T72" fmla="*/ 17 w 45"/>
                      <a:gd name="T73" fmla="*/ 10 h 45"/>
                      <a:gd name="T74" fmla="*/ 22 w 45"/>
                      <a:gd name="T75" fmla="*/ 9 h 45"/>
                      <a:gd name="T76" fmla="*/ 22 w 45"/>
                      <a:gd name="T77" fmla="*/ 9 h 45"/>
                      <a:gd name="T78" fmla="*/ 22 w 45"/>
                      <a:gd name="T79" fmla="*/ 3 h 45"/>
                      <a:gd name="T80" fmla="*/ 19 w 45"/>
                      <a:gd name="T81" fmla="*/ 3 h 45"/>
                      <a:gd name="T82" fmla="*/ 17 w 45"/>
                      <a:gd name="T83" fmla="*/ 0 h 45"/>
                      <a:gd name="T84" fmla="*/ 10 w 45"/>
                      <a:gd name="T85" fmla="*/ 3 h 45"/>
                      <a:gd name="T86" fmla="*/ 11 w 45"/>
                      <a:gd name="T87" fmla="*/ 7 h 45"/>
                      <a:gd name="T88" fmla="*/ 6 w 45"/>
                      <a:gd name="T89" fmla="*/ 11 h 45"/>
                      <a:gd name="T90" fmla="*/ 3 w 45"/>
                      <a:gd name="T91" fmla="*/ 10 h 45"/>
                      <a:gd name="T92" fmla="*/ 0 w 45"/>
                      <a:gd name="T93" fmla="*/ 18 h 45"/>
                      <a:gd name="T94" fmla="*/ 3 w 45"/>
                      <a:gd name="T95" fmla="*/ 19 h 45"/>
                      <a:gd name="T96" fmla="*/ 3 w 45"/>
                      <a:gd name="T97" fmla="*/ 26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5" h="45">
                        <a:moveTo>
                          <a:pt x="22" y="42"/>
                        </a:moveTo>
                        <a:cubicBezTo>
                          <a:pt x="24" y="42"/>
                          <a:pt x="25" y="42"/>
                          <a:pt x="26" y="42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35" y="41"/>
                          <a:pt x="35" y="41"/>
                          <a:pt x="35" y="41"/>
                        </a:cubicBezTo>
                        <a:cubicBezTo>
                          <a:pt x="34" y="38"/>
                          <a:pt x="34" y="38"/>
                          <a:pt x="34" y="38"/>
                        </a:cubicBezTo>
                        <a:cubicBezTo>
                          <a:pt x="36" y="37"/>
                          <a:pt x="37" y="35"/>
                          <a:pt x="38" y="33"/>
                        </a:cubicBezTo>
                        <a:cubicBezTo>
                          <a:pt x="42" y="35"/>
                          <a:pt x="42" y="35"/>
                          <a:pt x="42" y="35"/>
                        </a:cubicBez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2" y="26"/>
                          <a:pt x="42" y="26"/>
                          <a:pt x="42" y="26"/>
                        </a:cubicBezTo>
                        <a:cubicBezTo>
                          <a:pt x="42" y="23"/>
                          <a:pt x="42" y="21"/>
                          <a:pt x="41" y="19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1" y="10"/>
                          <a:pt x="41" y="10"/>
                          <a:pt x="41" y="10"/>
                        </a:cubicBezTo>
                        <a:cubicBezTo>
                          <a:pt x="38" y="11"/>
                          <a:pt x="38" y="11"/>
                          <a:pt x="38" y="11"/>
                        </a:cubicBezTo>
                        <a:cubicBezTo>
                          <a:pt x="37" y="9"/>
                          <a:pt x="35" y="8"/>
                          <a:pt x="33" y="6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4" y="3"/>
                          <a:pt x="23" y="3"/>
                          <a:pt x="22" y="3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8" y="9"/>
                          <a:pt x="32" y="12"/>
                          <a:pt x="34" y="17"/>
                        </a:cubicBezTo>
                        <a:cubicBezTo>
                          <a:pt x="37" y="24"/>
                          <a:pt x="34" y="32"/>
                          <a:pt x="27" y="34"/>
                        </a:cubicBezTo>
                        <a:cubicBezTo>
                          <a:pt x="26" y="35"/>
                          <a:pt x="24" y="35"/>
                          <a:pt x="22" y="35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lnTo>
                          <a:pt x="22" y="42"/>
                        </a:lnTo>
                        <a:close/>
                        <a:moveTo>
                          <a:pt x="3" y="26"/>
                        </a:move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3" y="35"/>
                          <a:pt x="3" y="35"/>
                          <a:pt x="3" y="35"/>
                        </a:cubicBezTo>
                        <a:cubicBezTo>
                          <a:pt x="6" y="34"/>
                          <a:pt x="6" y="34"/>
                          <a:pt x="6" y="34"/>
                        </a:cubicBezTo>
                        <a:cubicBezTo>
                          <a:pt x="8" y="36"/>
                          <a:pt x="9" y="37"/>
                          <a:pt x="11" y="38"/>
                        </a:cubicBezTo>
                        <a:cubicBezTo>
                          <a:pt x="10" y="42"/>
                          <a:pt x="10" y="42"/>
                          <a:pt x="10" y="42"/>
                        </a:cubicBezTo>
                        <a:cubicBezTo>
                          <a:pt x="18" y="45"/>
                          <a:pt x="18" y="45"/>
                          <a:pt x="18" y="45"/>
                        </a:cubicBezTo>
                        <a:cubicBezTo>
                          <a:pt x="19" y="42"/>
                          <a:pt x="19" y="42"/>
                          <a:pt x="19" y="42"/>
                        </a:cubicBezTo>
                        <a:cubicBezTo>
                          <a:pt x="20" y="42"/>
                          <a:pt x="21" y="42"/>
                          <a:pt x="22" y="42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cubicBezTo>
                          <a:pt x="17" y="35"/>
                          <a:pt x="12" y="32"/>
                          <a:pt x="10" y="28"/>
                        </a:cubicBezTo>
                        <a:cubicBezTo>
                          <a:pt x="7" y="21"/>
                          <a:pt x="11" y="13"/>
                          <a:pt x="17" y="10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9" y="10"/>
                          <a:pt x="21" y="9"/>
                          <a:pt x="22" y="9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1" y="3"/>
                          <a:pt x="20" y="3"/>
                          <a:pt x="19" y="3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9" y="8"/>
                          <a:pt x="8" y="9"/>
                          <a:pt x="6" y="11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3" y="19"/>
                          <a:pt x="3" y="19"/>
                          <a:pt x="3" y="19"/>
                        </a:cubicBezTo>
                        <a:cubicBezTo>
                          <a:pt x="3" y="21"/>
                          <a:pt x="3" y="24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Freeform: Shape 193"/>
                  <p:cNvSpPr>
                    <a:spLocks/>
                  </p:cNvSpPr>
                  <p:nvPr/>
                </p:nvSpPr>
                <p:spPr bwMode="auto">
                  <a:xfrm>
                    <a:off x="6380391" y="3029743"/>
                    <a:ext cx="110287" cy="106611"/>
                  </a:xfrm>
                  <a:custGeom>
                    <a:avLst/>
                    <a:gdLst>
                      <a:gd name="T0" fmla="*/ 4 w 25"/>
                      <a:gd name="T1" fmla="*/ 24 h 24"/>
                      <a:gd name="T2" fmla="*/ 8 w 25"/>
                      <a:gd name="T3" fmla="*/ 20 h 24"/>
                      <a:gd name="T4" fmla="*/ 8 w 25"/>
                      <a:gd name="T5" fmla="*/ 20 h 24"/>
                      <a:gd name="T6" fmla="*/ 8 w 25"/>
                      <a:gd name="T7" fmla="*/ 6 h 24"/>
                      <a:gd name="T8" fmla="*/ 23 w 25"/>
                      <a:gd name="T9" fmla="*/ 6 h 24"/>
                      <a:gd name="T10" fmla="*/ 23 w 25"/>
                      <a:gd name="T11" fmla="*/ 16 h 24"/>
                      <a:gd name="T12" fmla="*/ 21 w 25"/>
                      <a:gd name="T13" fmla="*/ 15 h 24"/>
                      <a:gd name="T14" fmla="*/ 17 w 25"/>
                      <a:gd name="T15" fmla="*/ 20 h 24"/>
                      <a:gd name="T16" fmla="*/ 21 w 25"/>
                      <a:gd name="T17" fmla="*/ 24 h 24"/>
                      <a:gd name="T18" fmla="*/ 25 w 25"/>
                      <a:gd name="T19" fmla="*/ 20 h 24"/>
                      <a:gd name="T20" fmla="*/ 25 w 25"/>
                      <a:gd name="T21" fmla="*/ 20 h 24"/>
                      <a:gd name="T22" fmla="*/ 25 w 25"/>
                      <a:gd name="T23" fmla="*/ 20 h 24"/>
                      <a:gd name="T24" fmla="*/ 25 w 25"/>
                      <a:gd name="T25" fmla="*/ 6 h 24"/>
                      <a:gd name="T26" fmla="*/ 25 w 25"/>
                      <a:gd name="T27" fmla="*/ 0 h 24"/>
                      <a:gd name="T28" fmla="*/ 23 w 25"/>
                      <a:gd name="T29" fmla="*/ 0 h 24"/>
                      <a:gd name="T30" fmla="*/ 8 w 25"/>
                      <a:gd name="T31" fmla="*/ 0 h 24"/>
                      <a:gd name="T32" fmla="*/ 6 w 25"/>
                      <a:gd name="T33" fmla="*/ 0 h 24"/>
                      <a:gd name="T34" fmla="*/ 6 w 25"/>
                      <a:gd name="T35" fmla="*/ 6 h 24"/>
                      <a:gd name="T36" fmla="*/ 6 w 25"/>
                      <a:gd name="T37" fmla="*/ 16 h 24"/>
                      <a:gd name="T38" fmla="*/ 4 w 25"/>
                      <a:gd name="T39" fmla="*/ 15 h 24"/>
                      <a:gd name="T40" fmla="*/ 0 w 25"/>
                      <a:gd name="T41" fmla="*/ 20 h 24"/>
                      <a:gd name="T42" fmla="*/ 4 w 25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5" h="24">
                        <a:moveTo>
                          <a:pt x="4" y="24"/>
                        </a:moveTo>
                        <a:cubicBezTo>
                          <a:pt x="7" y="24"/>
                          <a:pt x="8" y="22"/>
                          <a:pt x="8" y="20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18" y="15"/>
                          <a:pt x="17" y="17"/>
                          <a:pt x="17" y="20"/>
                        </a:cubicBezTo>
                        <a:cubicBezTo>
                          <a:pt x="17" y="22"/>
                          <a:pt x="18" y="24"/>
                          <a:pt x="21" y="24"/>
                        </a:cubicBezTo>
                        <a:cubicBezTo>
                          <a:pt x="23" y="24"/>
                          <a:pt x="25" y="22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5"/>
                          <a:pt x="5" y="15"/>
                          <a:pt x="4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4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7" name="Freeform: Shape 194"/>
                  <p:cNvSpPr>
                    <a:spLocks/>
                  </p:cNvSpPr>
                  <p:nvPr/>
                </p:nvSpPr>
                <p:spPr bwMode="auto">
                  <a:xfrm>
                    <a:off x="6124280" y="1466116"/>
                    <a:ext cx="115189" cy="106611"/>
                  </a:xfrm>
                  <a:custGeom>
                    <a:avLst/>
                    <a:gdLst>
                      <a:gd name="T0" fmla="*/ 5 w 26"/>
                      <a:gd name="T1" fmla="*/ 24 h 24"/>
                      <a:gd name="T2" fmla="*/ 9 w 26"/>
                      <a:gd name="T3" fmla="*/ 20 h 24"/>
                      <a:gd name="T4" fmla="*/ 9 w 26"/>
                      <a:gd name="T5" fmla="*/ 20 h 24"/>
                      <a:gd name="T6" fmla="*/ 9 w 26"/>
                      <a:gd name="T7" fmla="*/ 6 h 24"/>
                      <a:gd name="T8" fmla="*/ 23 w 26"/>
                      <a:gd name="T9" fmla="*/ 6 h 24"/>
                      <a:gd name="T10" fmla="*/ 23 w 26"/>
                      <a:gd name="T11" fmla="*/ 16 h 24"/>
                      <a:gd name="T12" fmla="*/ 21 w 26"/>
                      <a:gd name="T13" fmla="*/ 15 h 24"/>
                      <a:gd name="T14" fmla="*/ 17 w 26"/>
                      <a:gd name="T15" fmla="*/ 20 h 24"/>
                      <a:gd name="T16" fmla="*/ 21 w 26"/>
                      <a:gd name="T17" fmla="*/ 24 h 24"/>
                      <a:gd name="T18" fmla="*/ 26 w 26"/>
                      <a:gd name="T19" fmla="*/ 20 h 24"/>
                      <a:gd name="T20" fmla="*/ 26 w 26"/>
                      <a:gd name="T21" fmla="*/ 20 h 24"/>
                      <a:gd name="T22" fmla="*/ 26 w 26"/>
                      <a:gd name="T23" fmla="*/ 20 h 24"/>
                      <a:gd name="T24" fmla="*/ 26 w 26"/>
                      <a:gd name="T25" fmla="*/ 6 h 24"/>
                      <a:gd name="T26" fmla="*/ 26 w 26"/>
                      <a:gd name="T27" fmla="*/ 0 h 24"/>
                      <a:gd name="T28" fmla="*/ 23 w 26"/>
                      <a:gd name="T29" fmla="*/ 0 h 24"/>
                      <a:gd name="T30" fmla="*/ 9 w 26"/>
                      <a:gd name="T31" fmla="*/ 0 h 24"/>
                      <a:gd name="T32" fmla="*/ 6 w 26"/>
                      <a:gd name="T33" fmla="*/ 0 h 24"/>
                      <a:gd name="T34" fmla="*/ 6 w 26"/>
                      <a:gd name="T35" fmla="*/ 6 h 24"/>
                      <a:gd name="T36" fmla="*/ 6 w 26"/>
                      <a:gd name="T37" fmla="*/ 16 h 24"/>
                      <a:gd name="T38" fmla="*/ 5 w 26"/>
                      <a:gd name="T39" fmla="*/ 15 h 24"/>
                      <a:gd name="T40" fmla="*/ 0 w 26"/>
                      <a:gd name="T41" fmla="*/ 20 h 24"/>
                      <a:gd name="T42" fmla="*/ 5 w 26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" h="24">
                        <a:moveTo>
                          <a:pt x="5" y="24"/>
                        </a:moveTo>
                        <a:cubicBezTo>
                          <a:pt x="7" y="24"/>
                          <a:pt x="9" y="22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3" y="16"/>
                          <a:pt x="22" y="15"/>
                          <a:pt x="21" y="15"/>
                        </a:cubicBezTo>
                        <a:cubicBezTo>
                          <a:pt x="19" y="15"/>
                          <a:pt x="17" y="17"/>
                          <a:pt x="17" y="20"/>
                        </a:cubicBezTo>
                        <a:cubicBezTo>
                          <a:pt x="17" y="22"/>
                          <a:pt x="19" y="24"/>
                          <a:pt x="21" y="24"/>
                        </a:cubicBezTo>
                        <a:cubicBezTo>
                          <a:pt x="24" y="24"/>
                          <a:pt x="26" y="22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6"/>
                          <a:pt x="26" y="6"/>
                          <a:pt x="26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6"/>
                          <a:pt x="5" y="15"/>
                          <a:pt x="5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5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8" name="Freeform: Shape 195"/>
                  <p:cNvSpPr>
                    <a:spLocks/>
                  </p:cNvSpPr>
                  <p:nvPr/>
                </p:nvSpPr>
                <p:spPr bwMode="auto">
                  <a:xfrm>
                    <a:off x="2652686" y="2010199"/>
                    <a:ext cx="133570" cy="123767"/>
                  </a:xfrm>
                  <a:custGeom>
                    <a:avLst/>
                    <a:gdLst>
                      <a:gd name="T0" fmla="*/ 5 w 30"/>
                      <a:gd name="T1" fmla="*/ 28 h 28"/>
                      <a:gd name="T2" fmla="*/ 10 w 30"/>
                      <a:gd name="T3" fmla="*/ 23 h 28"/>
                      <a:gd name="T4" fmla="*/ 10 w 30"/>
                      <a:gd name="T5" fmla="*/ 23 h 28"/>
                      <a:gd name="T6" fmla="*/ 10 w 30"/>
                      <a:gd name="T7" fmla="*/ 6 h 28"/>
                      <a:gd name="T8" fmla="*/ 27 w 30"/>
                      <a:gd name="T9" fmla="*/ 6 h 28"/>
                      <a:gd name="T10" fmla="*/ 27 w 30"/>
                      <a:gd name="T11" fmla="*/ 18 h 28"/>
                      <a:gd name="T12" fmla="*/ 25 w 30"/>
                      <a:gd name="T13" fmla="*/ 18 h 28"/>
                      <a:gd name="T14" fmla="*/ 20 w 30"/>
                      <a:gd name="T15" fmla="*/ 23 h 28"/>
                      <a:gd name="T16" fmla="*/ 25 w 30"/>
                      <a:gd name="T17" fmla="*/ 28 h 28"/>
                      <a:gd name="T18" fmla="*/ 30 w 30"/>
                      <a:gd name="T19" fmla="*/ 23 h 28"/>
                      <a:gd name="T20" fmla="*/ 30 w 30"/>
                      <a:gd name="T21" fmla="*/ 23 h 28"/>
                      <a:gd name="T22" fmla="*/ 30 w 30"/>
                      <a:gd name="T23" fmla="*/ 23 h 28"/>
                      <a:gd name="T24" fmla="*/ 30 w 30"/>
                      <a:gd name="T25" fmla="*/ 6 h 28"/>
                      <a:gd name="T26" fmla="*/ 30 w 30"/>
                      <a:gd name="T27" fmla="*/ 0 h 28"/>
                      <a:gd name="T28" fmla="*/ 27 w 30"/>
                      <a:gd name="T29" fmla="*/ 0 h 28"/>
                      <a:gd name="T30" fmla="*/ 10 w 30"/>
                      <a:gd name="T31" fmla="*/ 0 h 28"/>
                      <a:gd name="T32" fmla="*/ 7 w 30"/>
                      <a:gd name="T33" fmla="*/ 0 h 28"/>
                      <a:gd name="T34" fmla="*/ 7 w 30"/>
                      <a:gd name="T35" fmla="*/ 6 h 28"/>
                      <a:gd name="T36" fmla="*/ 7 w 30"/>
                      <a:gd name="T37" fmla="*/ 18 h 28"/>
                      <a:gd name="T38" fmla="*/ 5 w 30"/>
                      <a:gd name="T39" fmla="*/ 18 h 28"/>
                      <a:gd name="T40" fmla="*/ 0 w 30"/>
                      <a:gd name="T41" fmla="*/ 23 h 28"/>
                      <a:gd name="T42" fmla="*/ 5 w 30"/>
                      <a:gd name="T4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0" h="28">
                        <a:moveTo>
                          <a:pt x="5" y="28"/>
                        </a:moveTo>
                        <a:cubicBezTo>
                          <a:pt x="8" y="28"/>
                          <a:pt x="10" y="26"/>
                          <a:pt x="10" y="23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6" y="18"/>
                          <a:pt x="26" y="18"/>
                          <a:pt x="25" y="18"/>
                        </a:cubicBezTo>
                        <a:cubicBezTo>
                          <a:pt x="22" y="18"/>
                          <a:pt x="20" y="20"/>
                          <a:pt x="20" y="23"/>
                        </a:cubicBezTo>
                        <a:cubicBezTo>
                          <a:pt x="20" y="26"/>
                          <a:pt x="22" y="28"/>
                          <a:pt x="25" y="28"/>
                        </a:cubicBezTo>
                        <a:cubicBezTo>
                          <a:pt x="28" y="28"/>
                          <a:pt x="30" y="26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2" y="18"/>
                          <a:pt x="0" y="20"/>
                          <a:pt x="0" y="23"/>
                        </a:cubicBezTo>
                        <a:cubicBezTo>
                          <a:pt x="0" y="26"/>
                          <a:pt x="2" y="28"/>
                          <a:pt x="5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9" name="Freeform: Shape 196"/>
                  <p:cNvSpPr>
                    <a:spLocks/>
                  </p:cNvSpPr>
                  <p:nvPr/>
                </p:nvSpPr>
                <p:spPr bwMode="auto">
                  <a:xfrm>
                    <a:off x="3615860" y="4155897"/>
                    <a:ext cx="79652" cy="101709"/>
                  </a:xfrm>
                  <a:custGeom>
                    <a:avLst/>
                    <a:gdLst>
                      <a:gd name="T0" fmla="*/ 0 w 18"/>
                      <a:gd name="T1" fmla="*/ 0 h 23"/>
                      <a:gd name="T2" fmla="*/ 7 w 18"/>
                      <a:gd name="T3" fmla="*/ 23 h 23"/>
                      <a:gd name="T4" fmla="*/ 18 w 18"/>
                      <a:gd name="T5" fmla="*/ 0 h 23"/>
                      <a:gd name="T6" fmla="*/ 0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0" y="0"/>
                        </a:moveTo>
                        <a:cubicBezTo>
                          <a:pt x="1" y="9"/>
                          <a:pt x="3" y="17"/>
                          <a:pt x="7" y="23"/>
                        </a:cubicBezTo>
                        <a:cubicBezTo>
                          <a:pt x="13" y="17"/>
                          <a:pt x="18" y="9"/>
                          <a:pt x="18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0" name="Freeform: Shape 197"/>
                  <p:cNvSpPr>
                    <a:spLocks/>
                  </p:cNvSpPr>
                  <p:nvPr/>
                </p:nvSpPr>
                <p:spPr bwMode="auto">
                  <a:xfrm>
                    <a:off x="3615860" y="4028454"/>
                    <a:ext cx="79652" cy="101709"/>
                  </a:xfrm>
                  <a:custGeom>
                    <a:avLst/>
                    <a:gdLst>
                      <a:gd name="T0" fmla="*/ 7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7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7" y="0"/>
                        </a:moveTo>
                        <a:cubicBezTo>
                          <a:pt x="3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3" y="6"/>
                          <a:pt x="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1" name="Freeform: Shape 198"/>
                  <p:cNvSpPr>
                    <a:spLocks/>
                  </p:cNvSpPr>
                  <p:nvPr/>
                </p:nvSpPr>
                <p:spPr bwMode="auto">
                  <a:xfrm>
                    <a:off x="3554590" y="3988015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0 h 32"/>
                      <a:gd name="T2" fmla="*/ 0 w 16"/>
                      <a:gd name="T3" fmla="*/ 32 h 32"/>
                      <a:gd name="T4" fmla="*/ 8 w 16"/>
                      <a:gd name="T5" fmla="*/ 32 h 32"/>
                      <a:gd name="T6" fmla="*/ 16 w 16"/>
                      <a:gd name="T7" fmla="*/ 5 h 32"/>
                      <a:gd name="T8" fmla="*/ 0 w 1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0"/>
                        </a:move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8" y="32"/>
                          <a:pt x="8" y="32"/>
                          <a:pt x="8" y="32"/>
                        </a:cubicBezTo>
                        <a:cubicBezTo>
                          <a:pt x="9" y="21"/>
                          <a:pt x="12" y="12"/>
                          <a:pt x="16" y="5"/>
                        </a:cubicBezTo>
                        <a:cubicBezTo>
                          <a:pt x="12" y="2"/>
                          <a:pt x="6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2" name="Freeform: Shape 199"/>
                  <p:cNvSpPr>
                    <a:spLocks/>
                  </p:cNvSpPr>
                  <p:nvPr/>
                </p:nvSpPr>
                <p:spPr bwMode="auto">
                  <a:xfrm>
                    <a:off x="3456557" y="4155897"/>
                    <a:ext cx="71074" cy="142148"/>
                  </a:xfrm>
                  <a:custGeom>
                    <a:avLst/>
                    <a:gdLst>
                      <a:gd name="T0" fmla="*/ 16 w 16"/>
                      <a:gd name="T1" fmla="*/ 32 h 32"/>
                      <a:gd name="T2" fmla="*/ 16 w 16"/>
                      <a:gd name="T3" fmla="*/ 0 h 32"/>
                      <a:gd name="T4" fmla="*/ 8 w 16"/>
                      <a:gd name="T5" fmla="*/ 0 h 32"/>
                      <a:gd name="T6" fmla="*/ 0 w 16"/>
                      <a:gd name="T7" fmla="*/ 27 h 32"/>
                      <a:gd name="T8" fmla="*/ 16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16" y="32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11"/>
                          <a:pt x="4" y="20"/>
                          <a:pt x="0" y="27"/>
                        </a:cubicBezTo>
                        <a:cubicBezTo>
                          <a:pt x="5" y="30"/>
                          <a:pt x="10" y="32"/>
                          <a:pt x="16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3" name="Freeform: Shape 200"/>
                  <p:cNvSpPr>
                    <a:spLocks/>
                  </p:cNvSpPr>
                  <p:nvPr/>
                </p:nvSpPr>
                <p:spPr bwMode="auto">
                  <a:xfrm>
                    <a:off x="3456557" y="3988015"/>
                    <a:ext cx="71074" cy="142148"/>
                  </a:xfrm>
                  <a:custGeom>
                    <a:avLst/>
                    <a:gdLst>
                      <a:gd name="T0" fmla="*/ 8 w 16"/>
                      <a:gd name="T1" fmla="*/ 32 h 32"/>
                      <a:gd name="T2" fmla="*/ 16 w 16"/>
                      <a:gd name="T3" fmla="*/ 32 h 32"/>
                      <a:gd name="T4" fmla="*/ 16 w 16"/>
                      <a:gd name="T5" fmla="*/ 0 h 32"/>
                      <a:gd name="T6" fmla="*/ 0 w 16"/>
                      <a:gd name="T7" fmla="*/ 6 h 32"/>
                      <a:gd name="T8" fmla="*/ 8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8" y="32"/>
                        </a:moveTo>
                        <a:cubicBezTo>
                          <a:pt x="16" y="32"/>
                          <a:pt x="16" y="32"/>
                          <a:pt x="16" y="32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0" y="0"/>
                          <a:pt x="5" y="2"/>
                          <a:pt x="0" y="6"/>
                        </a:cubicBezTo>
                        <a:cubicBezTo>
                          <a:pt x="4" y="12"/>
                          <a:pt x="7" y="21"/>
                          <a:pt x="8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4" name="Freeform: Shape 201"/>
                  <p:cNvSpPr>
                    <a:spLocks/>
                  </p:cNvSpPr>
                  <p:nvPr/>
                </p:nvSpPr>
                <p:spPr bwMode="auto">
                  <a:xfrm>
                    <a:off x="3386708" y="4155897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23 h 23"/>
                      <a:gd name="T2" fmla="*/ 18 w 18"/>
                      <a:gd name="T3" fmla="*/ 0 h 23"/>
                      <a:gd name="T4" fmla="*/ 0 w 18"/>
                      <a:gd name="T5" fmla="*/ 0 h 23"/>
                      <a:gd name="T6" fmla="*/ 11 w 18"/>
                      <a:gd name="T7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23"/>
                        </a:moveTo>
                        <a:cubicBezTo>
                          <a:pt x="15" y="17"/>
                          <a:pt x="18" y="9"/>
                          <a:pt x="1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9"/>
                          <a:pt x="5" y="17"/>
                          <a:pt x="11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5" name="Freeform: Shape 202"/>
                  <p:cNvSpPr>
                    <a:spLocks/>
                  </p:cNvSpPr>
                  <p:nvPr/>
                </p:nvSpPr>
                <p:spPr bwMode="auto">
                  <a:xfrm>
                    <a:off x="3386708" y="4028454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11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0"/>
                        </a:moveTo>
                        <a:cubicBezTo>
                          <a:pt x="5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5" y="6"/>
                          <a:pt x="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6" name="Freeform: Shape 203"/>
                  <p:cNvSpPr>
                    <a:spLocks/>
                  </p:cNvSpPr>
                  <p:nvPr/>
                </p:nvSpPr>
                <p:spPr bwMode="auto">
                  <a:xfrm>
                    <a:off x="3554590" y="4155897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32 h 32"/>
                      <a:gd name="T2" fmla="*/ 16 w 16"/>
                      <a:gd name="T3" fmla="*/ 27 h 32"/>
                      <a:gd name="T4" fmla="*/ 8 w 16"/>
                      <a:gd name="T5" fmla="*/ 0 h 32"/>
                      <a:gd name="T6" fmla="*/ 0 w 16"/>
                      <a:gd name="T7" fmla="*/ 0 h 32"/>
                      <a:gd name="T8" fmla="*/ 0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32"/>
                        </a:moveTo>
                        <a:cubicBezTo>
                          <a:pt x="6" y="32"/>
                          <a:pt x="12" y="30"/>
                          <a:pt x="16" y="27"/>
                        </a:cubicBezTo>
                        <a:cubicBezTo>
                          <a:pt x="12" y="20"/>
                          <a:pt x="9" y="11"/>
                          <a:pt x="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7" name="Freeform: Shape 204"/>
                  <p:cNvSpPr>
                    <a:spLocks/>
                  </p:cNvSpPr>
                  <p:nvPr/>
                </p:nvSpPr>
                <p:spPr bwMode="auto">
                  <a:xfrm>
                    <a:off x="3152654" y="3882630"/>
                    <a:ext cx="207095" cy="198517"/>
                  </a:xfrm>
                  <a:custGeom>
                    <a:avLst/>
                    <a:gdLst>
                      <a:gd name="T0" fmla="*/ 34 w 47"/>
                      <a:gd name="T1" fmla="*/ 27 h 45"/>
                      <a:gd name="T2" fmla="*/ 32 w 47"/>
                      <a:gd name="T3" fmla="*/ 5 h 45"/>
                      <a:gd name="T4" fmla="*/ 19 w 47"/>
                      <a:gd name="T5" fmla="*/ 0 h 45"/>
                      <a:gd name="T6" fmla="*/ 19 w 47"/>
                      <a:gd name="T7" fmla="*/ 15 h 45"/>
                      <a:gd name="T8" fmla="*/ 30 w 47"/>
                      <a:gd name="T9" fmla="*/ 15 h 45"/>
                      <a:gd name="T10" fmla="*/ 30 w 47"/>
                      <a:gd name="T11" fmla="*/ 21 h 45"/>
                      <a:gd name="T12" fmla="*/ 30 w 47"/>
                      <a:gd name="T13" fmla="*/ 21 h 45"/>
                      <a:gd name="T14" fmla="*/ 30 w 47"/>
                      <a:gd name="T15" fmla="*/ 21 h 45"/>
                      <a:gd name="T16" fmla="*/ 19 w 47"/>
                      <a:gd name="T17" fmla="*/ 21 h 45"/>
                      <a:gd name="T18" fmla="*/ 19 w 47"/>
                      <a:gd name="T19" fmla="*/ 36 h 45"/>
                      <a:gd name="T20" fmla="*/ 28 w 47"/>
                      <a:gd name="T21" fmla="*/ 33 h 45"/>
                      <a:gd name="T22" fmla="*/ 41 w 47"/>
                      <a:gd name="T23" fmla="*/ 45 h 45"/>
                      <a:gd name="T24" fmla="*/ 47 w 47"/>
                      <a:gd name="T25" fmla="*/ 40 h 45"/>
                      <a:gd name="T26" fmla="*/ 34 w 47"/>
                      <a:gd name="T27" fmla="*/ 27 h 45"/>
                      <a:gd name="T28" fmla="*/ 19 w 47"/>
                      <a:gd name="T29" fmla="*/ 0 h 45"/>
                      <a:gd name="T30" fmla="*/ 7 w 47"/>
                      <a:gd name="T31" fmla="*/ 5 h 45"/>
                      <a:gd name="T32" fmla="*/ 7 w 47"/>
                      <a:gd name="T33" fmla="*/ 30 h 45"/>
                      <a:gd name="T34" fmla="*/ 19 w 47"/>
                      <a:gd name="T35" fmla="*/ 36 h 45"/>
                      <a:gd name="T36" fmla="*/ 19 w 47"/>
                      <a:gd name="T37" fmla="*/ 21 h 45"/>
                      <a:gd name="T38" fmla="*/ 8 w 47"/>
                      <a:gd name="T39" fmla="*/ 21 h 45"/>
                      <a:gd name="T40" fmla="*/ 8 w 47"/>
                      <a:gd name="T41" fmla="*/ 15 h 45"/>
                      <a:gd name="T42" fmla="*/ 19 w 47"/>
                      <a:gd name="T43" fmla="*/ 15 h 45"/>
                      <a:gd name="T44" fmla="*/ 19 w 47"/>
                      <a:gd name="T45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7" h="45">
                        <a:moveTo>
                          <a:pt x="34" y="27"/>
                        </a:moveTo>
                        <a:cubicBezTo>
                          <a:pt x="38" y="20"/>
                          <a:pt x="38" y="11"/>
                          <a:pt x="32" y="5"/>
                        </a:cubicBezTo>
                        <a:cubicBezTo>
                          <a:pt x="28" y="2"/>
                          <a:pt x="24" y="0"/>
                          <a:pt x="19" y="0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36"/>
                          <a:pt x="19" y="36"/>
                          <a:pt x="19" y="36"/>
                        </a:cubicBezTo>
                        <a:cubicBezTo>
                          <a:pt x="22" y="36"/>
                          <a:pt x="26" y="35"/>
                          <a:pt x="28" y="33"/>
                        </a:cubicBezTo>
                        <a:cubicBezTo>
                          <a:pt x="41" y="45"/>
                          <a:pt x="41" y="45"/>
                          <a:pt x="41" y="45"/>
                        </a:cubicBezTo>
                        <a:cubicBezTo>
                          <a:pt x="47" y="40"/>
                          <a:pt x="47" y="40"/>
                          <a:pt x="47" y="40"/>
                        </a:cubicBezTo>
                        <a:lnTo>
                          <a:pt x="34" y="27"/>
                        </a:lnTo>
                        <a:close/>
                        <a:moveTo>
                          <a:pt x="19" y="0"/>
                        </a:moveTo>
                        <a:cubicBezTo>
                          <a:pt x="15" y="0"/>
                          <a:pt x="10" y="2"/>
                          <a:pt x="7" y="5"/>
                        </a:cubicBezTo>
                        <a:cubicBezTo>
                          <a:pt x="0" y="12"/>
                          <a:pt x="0" y="23"/>
                          <a:pt x="7" y="30"/>
                        </a:cubicBezTo>
                        <a:cubicBezTo>
                          <a:pt x="10" y="34"/>
                          <a:pt x="15" y="36"/>
                          <a:pt x="19" y="36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8" y="15"/>
                          <a:pt x="8" y="15"/>
                          <a:pt x="8" y="15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lnTo>
                          <a:pt x="1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8" name="Rectangle 205"/>
                  <p:cNvSpPr>
                    <a:spLocks/>
                  </p:cNvSpPr>
                  <p:nvPr/>
                </p:nvSpPr>
                <p:spPr bwMode="auto">
                  <a:xfrm>
                    <a:off x="4221214" y="4266184"/>
                    <a:ext cx="30635" cy="21689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9" name="Rectangle 206"/>
                  <p:cNvSpPr>
                    <a:spLocks/>
                  </p:cNvSpPr>
                  <p:nvPr/>
                </p:nvSpPr>
                <p:spPr bwMode="auto">
                  <a:xfrm>
                    <a:off x="4172198" y="4386274"/>
                    <a:ext cx="35537" cy="9680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0" name="Rectangle 207"/>
                  <p:cNvSpPr>
                    <a:spLocks/>
                  </p:cNvSpPr>
                  <p:nvPr/>
                </p:nvSpPr>
                <p:spPr bwMode="auto">
                  <a:xfrm>
                    <a:off x="4128083" y="4298045"/>
                    <a:ext cx="30635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1" name="Rectangle 208"/>
                  <p:cNvSpPr>
                    <a:spLocks/>
                  </p:cNvSpPr>
                  <p:nvPr/>
                </p:nvSpPr>
                <p:spPr bwMode="auto">
                  <a:xfrm>
                    <a:off x="4079066" y="4354414"/>
                    <a:ext cx="31861" cy="12866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2" name="Rectangle 209"/>
                  <p:cNvSpPr>
                    <a:spLocks/>
                  </p:cNvSpPr>
                  <p:nvPr/>
                </p:nvSpPr>
                <p:spPr bwMode="auto">
                  <a:xfrm>
                    <a:off x="4031275" y="4337258"/>
                    <a:ext cx="35537" cy="14582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3" name="Rectangle 210"/>
                  <p:cNvSpPr>
                    <a:spLocks/>
                  </p:cNvSpPr>
                  <p:nvPr/>
                </p:nvSpPr>
                <p:spPr bwMode="auto">
                  <a:xfrm>
                    <a:off x="4221214" y="4244126"/>
                    <a:ext cx="30635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4" name="Rectangle 211"/>
                  <p:cNvSpPr>
                    <a:spLocks/>
                  </p:cNvSpPr>
                  <p:nvPr/>
                </p:nvSpPr>
                <p:spPr bwMode="auto">
                  <a:xfrm>
                    <a:off x="4128083" y="4275987"/>
                    <a:ext cx="30635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5" name="Rectangle 212"/>
                  <p:cNvSpPr>
                    <a:spLocks/>
                  </p:cNvSpPr>
                  <p:nvPr/>
                </p:nvSpPr>
                <p:spPr bwMode="auto">
                  <a:xfrm>
                    <a:off x="4079066" y="4332356"/>
                    <a:ext cx="31861" cy="1838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6" name="Rectangle 213"/>
                  <p:cNvSpPr>
                    <a:spLocks/>
                  </p:cNvSpPr>
                  <p:nvPr/>
                </p:nvSpPr>
                <p:spPr bwMode="auto">
                  <a:xfrm>
                    <a:off x="4031275" y="4315200"/>
                    <a:ext cx="35537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7" name="Rectangle 214"/>
                  <p:cNvSpPr>
                    <a:spLocks/>
                  </p:cNvSpPr>
                  <p:nvPr/>
                </p:nvSpPr>
                <p:spPr bwMode="auto">
                  <a:xfrm>
                    <a:off x="4172198" y="4359315"/>
                    <a:ext cx="35537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8" name="Freeform: Shape 215"/>
                  <p:cNvSpPr>
                    <a:spLocks/>
                  </p:cNvSpPr>
                  <p:nvPr/>
                </p:nvSpPr>
                <p:spPr bwMode="auto">
                  <a:xfrm>
                    <a:off x="4901318" y="4345836"/>
                    <a:ext cx="286747" cy="132345"/>
                  </a:xfrm>
                  <a:custGeom>
                    <a:avLst/>
                    <a:gdLst>
                      <a:gd name="T0" fmla="*/ 209 w 234"/>
                      <a:gd name="T1" fmla="*/ 15 h 108"/>
                      <a:gd name="T2" fmla="*/ 191 w 234"/>
                      <a:gd name="T3" fmla="*/ 108 h 108"/>
                      <a:gd name="T4" fmla="*/ 198 w 234"/>
                      <a:gd name="T5" fmla="*/ 15 h 108"/>
                      <a:gd name="T6" fmla="*/ 202 w 234"/>
                      <a:gd name="T7" fmla="*/ 47 h 108"/>
                      <a:gd name="T8" fmla="*/ 191 w 234"/>
                      <a:gd name="T9" fmla="*/ 76 h 108"/>
                      <a:gd name="T10" fmla="*/ 176 w 234"/>
                      <a:gd name="T11" fmla="*/ 108 h 108"/>
                      <a:gd name="T12" fmla="*/ 176 w 234"/>
                      <a:gd name="T13" fmla="*/ 108 h 108"/>
                      <a:gd name="T14" fmla="*/ 187 w 234"/>
                      <a:gd name="T15" fmla="*/ 36 h 108"/>
                      <a:gd name="T16" fmla="*/ 180 w 234"/>
                      <a:gd name="T17" fmla="*/ 65 h 108"/>
                      <a:gd name="T18" fmla="*/ 176 w 234"/>
                      <a:gd name="T19" fmla="*/ 108 h 108"/>
                      <a:gd name="T20" fmla="*/ 176 w 234"/>
                      <a:gd name="T21" fmla="*/ 0 h 108"/>
                      <a:gd name="T22" fmla="*/ 162 w 234"/>
                      <a:gd name="T23" fmla="*/ 65 h 108"/>
                      <a:gd name="T24" fmla="*/ 166 w 234"/>
                      <a:gd name="T25" fmla="*/ 15 h 108"/>
                      <a:gd name="T26" fmla="*/ 162 w 234"/>
                      <a:gd name="T27" fmla="*/ 108 h 108"/>
                      <a:gd name="T28" fmla="*/ 162 w 234"/>
                      <a:gd name="T29" fmla="*/ 0 h 108"/>
                      <a:gd name="T30" fmla="*/ 148 w 234"/>
                      <a:gd name="T31" fmla="*/ 36 h 108"/>
                      <a:gd name="T32" fmla="*/ 151 w 234"/>
                      <a:gd name="T33" fmla="*/ 65 h 108"/>
                      <a:gd name="T34" fmla="*/ 148 w 234"/>
                      <a:gd name="T35" fmla="*/ 108 h 108"/>
                      <a:gd name="T36" fmla="*/ 148 w 234"/>
                      <a:gd name="T37" fmla="*/ 0 h 108"/>
                      <a:gd name="T38" fmla="*/ 129 w 234"/>
                      <a:gd name="T39" fmla="*/ 65 h 108"/>
                      <a:gd name="T40" fmla="*/ 137 w 234"/>
                      <a:gd name="T41" fmla="*/ 15 h 108"/>
                      <a:gd name="T42" fmla="*/ 129 w 234"/>
                      <a:gd name="T43" fmla="*/ 108 h 108"/>
                      <a:gd name="T44" fmla="*/ 129 w 234"/>
                      <a:gd name="T45" fmla="*/ 0 h 108"/>
                      <a:gd name="T46" fmla="*/ 115 w 234"/>
                      <a:gd name="T47" fmla="*/ 36 h 108"/>
                      <a:gd name="T48" fmla="*/ 122 w 234"/>
                      <a:gd name="T49" fmla="*/ 65 h 108"/>
                      <a:gd name="T50" fmla="*/ 115 w 234"/>
                      <a:gd name="T51" fmla="*/ 108 h 108"/>
                      <a:gd name="T52" fmla="*/ 115 w 234"/>
                      <a:gd name="T53" fmla="*/ 0 h 108"/>
                      <a:gd name="T54" fmla="*/ 101 w 234"/>
                      <a:gd name="T55" fmla="*/ 65 h 108"/>
                      <a:gd name="T56" fmla="*/ 104 w 234"/>
                      <a:gd name="T57" fmla="*/ 15 h 108"/>
                      <a:gd name="T58" fmla="*/ 101 w 234"/>
                      <a:gd name="T59" fmla="*/ 108 h 108"/>
                      <a:gd name="T60" fmla="*/ 101 w 234"/>
                      <a:gd name="T61" fmla="*/ 0 h 108"/>
                      <a:gd name="T62" fmla="*/ 86 w 234"/>
                      <a:gd name="T63" fmla="*/ 36 h 108"/>
                      <a:gd name="T64" fmla="*/ 90 w 234"/>
                      <a:gd name="T65" fmla="*/ 65 h 108"/>
                      <a:gd name="T66" fmla="*/ 86 w 234"/>
                      <a:gd name="T67" fmla="*/ 108 h 108"/>
                      <a:gd name="T68" fmla="*/ 86 w 234"/>
                      <a:gd name="T69" fmla="*/ 0 h 108"/>
                      <a:gd name="T70" fmla="*/ 68 w 234"/>
                      <a:gd name="T71" fmla="*/ 65 h 108"/>
                      <a:gd name="T72" fmla="*/ 75 w 234"/>
                      <a:gd name="T73" fmla="*/ 15 h 108"/>
                      <a:gd name="T74" fmla="*/ 68 w 234"/>
                      <a:gd name="T75" fmla="*/ 108 h 108"/>
                      <a:gd name="T76" fmla="*/ 68 w 234"/>
                      <a:gd name="T77" fmla="*/ 0 h 108"/>
                      <a:gd name="T78" fmla="*/ 54 w 234"/>
                      <a:gd name="T79" fmla="*/ 36 h 108"/>
                      <a:gd name="T80" fmla="*/ 61 w 234"/>
                      <a:gd name="T81" fmla="*/ 65 h 108"/>
                      <a:gd name="T82" fmla="*/ 54 w 234"/>
                      <a:gd name="T83" fmla="*/ 108 h 108"/>
                      <a:gd name="T84" fmla="*/ 54 w 234"/>
                      <a:gd name="T85" fmla="*/ 0 h 108"/>
                      <a:gd name="T86" fmla="*/ 39 w 234"/>
                      <a:gd name="T87" fmla="*/ 65 h 108"/>
                      <a:gd name="T88" fmla="*/ 43 w 234"/>
                      <a:gd name="T89" fmla="*/ 15 h 108"/>
                      <a:gd name="T90" fmla="*/ 39 w 234"/>
                      <a:gd name="T91" fmla="*/ 108 h 108"/>
                      <a:gd name="T92" fmla="*/ 39 w 234"/>
                      <a:gd name="T93" fmla="*/ 65 h 108"/>
                      <a:gd name="T94" fmla="*/ 39 w 234"/>
                      <a:gd name="T95" fmla="*/ 0 h 108"/>
                      <a:gd name="T96" fmla="*/ 25 w 234"/>
                      <a:gd name="T97" fmla="*/ 36 h 108"/>
                      <a:gd name="T98" fmla="*/ 14 w 234"/>
                      <a:gd name="T99" fmla="*/ 36 h 108"/>
                      <a:gd name="T100" fmla="*/ 0 w 234"/>
                      <a:gd name="T101" fmla="*/ 0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234" h="108">
                        <a:moveTo>
                          <a:pt x="209" y="108"/>
                        </a:moveTo>
                        <a:lnTo>
                          <a:pt x="234" y="108"/>
                        </a:lnTo>
                        <a:lnTo>
                          <a:pt x="234" y="0"/>
                        </a:lnTo>
                        <a:lnTo>
                          <a:pt x="209" y="0"/>
                        </a:lnTo>
                        <a:lnTo>
                          <a:pt x="209" y="15"/>
                        </a:lnTo>
                        <a:lnTo>
                          <a:pt x="216" y="15"/>
                        </a:lnTo>
                        <a:lnTo>
                          <a:pt x="216" y="36"/>
                        </a:lnTo>
                        <a:lnTo>
                          <a:pt x="209" y="36"/>
                        </a:lnTo>
                        <a:lnTo>
                          <a:pt x="209" y="108"/>
                        </a:lnTo>
                        <a:close/>
                        <a:moveTo>
                          <a:pt x="191" y="108"/>
                        </a:moveTo>
                        <a:lnTo>
                          <a:pt x="209" y="108"/>
                        </a:lnTo>
                        <a:lnTo>
                          <a:pt x="209" y="36"/>
                        </a:lnTo>
                        <a:lnTo>
                          <a:pt x="198" y="36"/>
                        </a:lnTo>
                        <a:lnTo>
                          <a:pt x="198" y="15"/>
                        </a:lnTo>
                        <a:lnTo>
                          <a:pt x="198" y="15"/>
                        </a:lnTo>
                        <a:lnTo>
                          <a:pt x="209" y="15"/>
                        </a:lnTo>
                        <a:lnTo>
                          <a:pt x="209" y="0"/>
                        </a:lnTo>
                        <a:lnTo>
                          <a:pt x="191" y="0"/>
                        </a:lnTo>
                        <a:lnTo>
                          <a:pt x="191" y="47"/>
                        </a:lnTo>
                        <a:lnTo>
                          <a:pt x="202" y="47"/>
                        </a:lnTo>
                        <a:lnTo>
                          <a:pt x="202" y="65"/>
                        </a:lnTo>
                        <a:lnTo>
                          <a:pt x="202" y="65"/>
                        </a:lnTo>
                        <a:lnTo>
                          <a:pt x="191" y="65"/>
                        </a:lnTo>
                        <a:lnTo>
                          <a:pt x="191" y="76"/>
                        </a:lnTo>
                        <a:lnTo>
                          <a:pt x="191" y="76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108"/>
                        </a:lnTo>
                        <a:close/>
                        <a:moveTo>
                          <a:pt x="176" y="108"/>
                        </a:moveTo>
                        <a:lnTo>
                          <a:pt x="191" y="108"/>
                        </a:lnTo>
                        <a:lnTo>
                          <a:pt x="191" y="98"/>
                        </a:lnTo>
                        <a:lnTo>
                          <a:pt x="176" y="98"/>
                        </a:lnTo>
                        <a:lnTo>
                          <a:pt x="176" y="108"/>
                        </a:lnTo>
                        <a:lnTo>
                          <a:pt x="176" y="108"/>
                        </a:lnTo>
                        <a:close/>
                        <a:moveTo>
                          <a:pt x="191" y="0"/>
                        </a:moveTo>
                        <a:lnTo>
                          <a:pt x="176" y="0"/>
                        </a:lnTo>
                        <a:lnTo>
                          <a:pt x="176" y="15"/>
                        </a:lnTo>
                        <a:lnTo>
                          <a:pt x="187" y="15"/>
                        </a:lnTo>
                        <a:lnTo>
                          <a:pt x="187" y="36"/>
                        </a:lnTo>
                        <a:lnTo>
                          <a:pt x="176" y="36"/>
                        </a:lnTo>
                        <a:lnTo>
                          <a:pt x="176" y="76"/>
                        </a:lnTo>
                        <a:lnTo>
                          <a:pt x="191" y="76"/>
                        </a:lnTo>
                        <a:lnTo>
                          <a:pt x="191" y="65"/>
                        </a:lnTo>
                        <a:lnTo>
                          <a:pt x="180" y="65"/>
                        </a:lnTo>
                        <a:lnTo>
                          <a:pt x="180" y="47"/>
                        </a:lnTo>
                        <a:lnTo>
                          <a:pt x="191" y="47"/>
                        </a:lnTo>
                        <a:lnTo>
                          <a:pt x="191" y="0"/>
                        </a:lnTo>
                        <a:close/>
                        <a:moveTo>
                          <a:pt x="162" y="108"/>
                        </a:moveTo>
                        <a:lnTo>
                          <a:pt x="176" y="108"/>
                        </a:lnTo>
                        <a:lnTo>
                          <a:pt x="176" y="98"/>
                        </a:lnTo>
                        <a:lnTo>
                          <a:pt x="162" y="98"/>
                        </a:lnTo>
                        <a:lnTo>
                          <a:pt x="162" y="108"/>
                        </a:lnTo>
                        <a:lnTo>
                          <a:pt x="162" y="108"/>
                        </a:lnTo>
                        <a:close/>
                        <a:moveTo>
                          <a:pt x="176" y="0"/>
                        </a:moveTo>
                        <a:lnTo>
                          <a:pt x="162" y="0"/>
                        </a:lnTo>
                        <a:lnTo>
                          <a:pt x="162" y="47"/>
                        </a:lnTo>
                        <a:lnTo>
                          <a:pt x="173" y="47"/>
                        </a:lnTo>
                        <a:lnTo>
                          <a:pt x="173" y="65"/>
                        </a:lnTo>
                        <a:lnTo>
                          <a:pt x="162" y="65"/>
                        </a:lnTo>
                        <a:lnTo>
                          <a:pt x="162" y="76"/>
                        </a:lnTo>
                        <a:lnTo>
                          <a:pt x="176" y="76"/>
                        </a:lnTo>
                        <a:lnTo>
                          <a:pt x="176" y="36"/>
                        </a:lnTo>
                        <a:lnTo>
                          <a:pt x="166" y="36"/>
                        </a:lnTo>
                        <a:lnTo>
                          <a:pt x="166" y="15"/>
                        </a:lnTo>
                        <a:lnTo>
                          <a:pt x="166" y="15"/>
                        </a:lnTo>
                        <a:lnTo>
                          <a:pt x="176" y="15"/>
                        </a:lnTo>
                        <a:lnTo>
                          <a:pt x="176" y="0"/>
                        </a:lnTo>
                        <a:close/>
                        <a:moveTo>
                          <a:pt x="148" y="108"/>
                        </a:moveTo>
                        <a:lnTo>
                          <a:pt x="162" y="108"/>
                        </a:lnTo>
                        <a:lnTo>
                          <a:pt x="162" y="98"/>
                        </a:lnTo>
                        <a:lnTo>
                          <a:pt x="148" y="98"/>
                        </a:lnTo>
                        <a:lnTo>
                          <a:pt x="148" y="108"/>
                        </a:lnTo>
                        <a:lnTo>
                          <a:pt x="148" y="108"/>
                        </a:lnTo>
                        <a:close/>
                        <a:moveTo>
                          <a:pt x="162" y="0"/>
                        </a:moveTo>
                        <a:lnTo>
                          <a:pt x="148" y="0"/>
                        </a:lnTo>
                        <a:lnTo>
                          <a:pt x="148" y="15"/>
                        </a:lnTo>
                        <a:lnTo>
                          <a:pt x="155" y="15"/>
                        </a:lnTo>
                        <a:lnTo>
                          <a:pt x="155" y="36"/>
                        </a:lnTo>
                        <a:lnTo>
                          <a:pt x="148" y="36"/>
                        </a:lnTo>
                        <a:lnTo>
                          <a:pt x="148" y="76"/>
                        </a:lnTo>
                        <a:lnTo>
                          <a:pt x="162" y="76"/>
                        </a:lnTo>
                        <a:lnTo>
                          <a:pt x="162" y="65"/>
                        </a:lnTo>
                        <a:lnTo>
                          <a:pt x="151" y="65"/>
                        </a:lnTo>
                        <a:lnTo>
                          <a:pt x="151" y="65"/>
                        </a:lnTo>
                        <a:lnTo>
                          <a:pt x="151" y="47"/>
                        </a:lnTo>
                        <a:lnTo>
                          <a:pt x="162" y="47"/>
                        </a:lnTo>
                        <a:lnTo>
                          <a:pt x="162" y="0"/>
                        </a:lnTo>
                        <a:close/>
                        <a:moveTo>
                          <a:pt x="129" y="108"/>
                        </a:moveTo>
                        <a:lnTo>
                          <a:pt x="148" y="108"/>
                        </a:lnTo>
                        <a:lnTo>
                          <a:pt x="148" y="98"/>
                        </a:lnTo>
                        <a:lnTo>
                          <a:pt x="129" y="98"/>
                        </a:lnTo>
                        <a:lnTo>
                          <a:pt x="129" y="108"/>
                        </a:lnTo>
                        <a:lnTo>
                          <a:pt x="129" y="108"/>
                        </a:lnTo>
                        <a:close/>
                        <a:moveTo>
                          <a:pt x="148" y="0"/>
                        </a:moveTo>
                        <a:lnTo>
                          <a:pt x="129" y="0"/>
                        </a:lnTo>
                        <a:lnTo>
                          <a:pt x="129" y="47"/>
                        </a:lnTo>
                        <a:lnTo>
                          <a:pt x="140" y="47"/>
                        </a:lnTo>
                        <a:lnTo>
                          <a:pt x="140" y="65"/>
                        </a:lnTo>
                        <a:lnTo>
                          <a:pt x="129" y="65"/>
                        </a:lnTo>
                        <a:lnTo>
                          <a:pt x="129" y="76"/>
                        </a:lnTo>
                        <a:lnTo>
                          <a:pt x="148" y="76"/>
                        </a:lnTo>
                        <a:lnTo>
                          <a:pt x="148" y="36"/>
                        </a:lnTo>
                        <a:lnTo>
                          <a:pt x="137" y="36"/>
                        </a:lnTo>
                        <a:lnTo>
                          <a:pt x="137" y="15"/>
                        </a:lnTo>
                        <a:lnTo>
                          <a:pt x="137" y="15"/>
                        </a:lnTo>
                        <a:lnTo>
                          <a:pt x="148" y="15"/>
                        </a:lnTo>
                        <a:lnTo>
                          <a:pt x="148" y="0"/>
                        </a:lnTo>
                        <a:close/>
                        <a:moveTo>
                          <a:pt x="115" y="108"/>
                        </a:moveTo>
                        <a:lnTo>
                          <a:pt x="129" y="108"/>
                        </a:lnTo>
                        <a:lnTo>
                          <a:pt x="129" y="98"/>
                        </a:lnTo>
                        <a:lnTo>
                          <a:pt x="115" y="98"/>
                        </a:lnTo>
                        <a:lnTo>
                          <a:pt x="115" y="108"/>
                        </a:lnTo>
                        <a:lnTo>
                          <a:pt x="115" y="108"/>
                        </a:lnTo>
                        <a:close/>
                        <a:moveTo>
                          <a:pt x="129" y="0"/>
                        </a:moveTo>
                        <a:lnTo>
                          <a:pt x="115" y="0"/>
                        </a:lnTo>
                        <a:lnTo>
                          <a:pt x="115" y="15"/>
                        </a:lnTo>
                        <a:lnTo>
                          <a:pt x="126" y="15"/>
                        </a:lnTo>
                        <a:lnTo>
                          <a:pt x="126" y="36"/>
                        </a:lnTo>
                        <a:lnTo>
                          <a:pt x="115" y="36"/>
                        </a:lnTo>
                        <a:lnTo>
                          <a:pt x="115" y="76"/>
                        </a:lnTo>
                        <a:lnTo>
                          <a:pt x="129" y="76"/>
                        </a:lnTo>
                        <a:lnTo>
                          <a:pt x="129" y="65"/>
                        </a:lnTo>
                        <a:lnTo>
                          <a:pt x="122" y="65"/>
                        </a:lnTo>
                        <a:lnTo>
                          <a:pt x="122" y="65"/>
                        </a:lnTo>
                        <a:lnTo>
                          <a:pt x="122" y="47"/>
                        </a:lnTo>
                        <a:lnTo>
                          <a:pt x="129" y="47"/>
                        </a:lnTo>
                        <a:lnTo>
                          <a:pt x="129" y="0"/>
                        </a:lnTo>
                        <a:close/>
                        <a:moveTo>
                          <a:pt x="101" y="108"/>
                        </a:moveTo>
                        <a:lnTo>
                          <a:pt x="115" y="108"/>
                        </a:lnTo>
                        <a:lnTo>
                          <a:pt x="115" y="98"/>
                        </a:lnTo>
                        <a:lnTo>
                          <a:pt x="101" y="98"/>
                        </a:lnTo>
                        <a:lnTo>
                          <a:pt x="101" y="108"/>
                        </a:lnTo>
                        <a:lnTo>
                          <a:pt x="101" y="108"/>
                        </a:lnTo>
                        <a:close/>
                        <a:moveTo>
                          <a:pt x="115" y="0"/>
                        </a:moveTo>
                        <a:lnTo>
                          <a:pt x="101" y="0"/>
                        </a:lnTo>
                        <a:lnTo>
                          <a:pt x="101" y="47"/>
                        </a:lnTo>
                        <a:lnTo>
                          <a:pt x="111" y="47"/>
                        </a:lnTo>
                        <a:lnTo>
                          <a:pt x="111" y="65"/>
                        </a:lnTo>
                        <a:lnTo>
                          <a:pt x="101" y="65"/>
                        </a:lnTo>
                        <a:lnTo>
                          <a:pt x="101" y="76"/>
                        </a:lnTo>
                        <a:lnTo>
                          <a:pt x="115" y="76"/>
                        </a:lnTo>
                        <a:lnTo>
                          <a:pt x="115" y="36"/>
                        </a:lnTo>
                        <a:lnTo>
                          <a:pt x="104" y="36"/>
                        </a:lnTo>
                        <a:lnTo>
                          <a:pt x="104" y="15"/>
                        </a:lnTo>
                        <a:lnTo>
                          <a:pt x="104" y="15"/>
                        </a:lnTo>
                        <a:lnTo>
                          <a:pt x="115" y="15"/>
                        </a:lnTo>
                        <a:lnTo>
                          <a:pt x="115" y="0"/>
                        </a:lnTo>
                        <a:close/>
                        <a:moveTo>
                          <a:pt x="86" y="108"/>
                        </a:moveTo>
                        <a:lnTo>
                          <a:pt x="101" y="108"/>
                        </a:lnTo>
                        <a:lnTo>
                          <a:pt x="101" y="98"/>
                        </a:lnTo>
                        <a:lnTo>
                          <a:pt x="86" y="98"/>
                        </a:lnTo>
                        <a:lnTo>
                          <a:pt x="86" y="108"/>
                        </a:lnTo>
                        <a:lnTo>
                          <a:pt x="86" y="108"/>
                        </a:lnTo>
                        <a:close/>
                        <a:moveTo>
                          <a:pt x="101" y="0"/>
                        </a:moveTo>
                        <a:lnTo>
                          <a:pt x="86" y="0"/>
                        </a:lnTo>
                        <a:lnTo>
                          <a:pt x="86" y="15"/>
                        </a:lnTo>
                        <a:lnTo>
                          <a:pt x="93" y="15"/>
                        </a:lnTo>
                        <a:lnTo>
                          <a:pt x="93" y="36"/>
                        </a:lnTo>
                        <a:lnTo>
                          <a:pt x="86" y="36"/>
                        </a:lnTo>
                        <a:lnTo>
                          <a:pt x="86" y="76"/>
                        </a:lnTo>
                        <a:lnTo>
                          <a:pt x="101" y="76"/>
                        </a:lnTo>
                        <a:lnTo>
                          <a:pt x="101" y="65"/>
                        </a:lnTo>
                        <a:lnTo>
                          <a:pt x="90" y="65"/>
                        </a:lnTo>
                        <a:lnTo>
                          <a:pt x="90" y="65"/>
                        </a:lnTo>
                        <a:lnTo>
                          <a:pt x="90" y="47"/>
                        </a:lnTo>
                        <a:lnTo>
                          <a:pt x="101" y="47"/>
                        </a:lnTo>
                        <a:lnTo>
                          <a:pt x="101" y="0"/>
                        </a:lnTo>
                        <a:close/>
                        <a:moveTo>
                          <a:pt x="68" y="108"/>
                        </a:moveTo>
                        <a:lnTo>
                          <a:pt x="86" y="108"/>
                        </a:lnTo>
                        <a:lnTo>
                          <a:pt x="86" y="98"/>
                        </a:lnTo>
                        <a:lnTo>
                          <a:pt x="68" y="98"/>
                        </a:lnTo>
                        <a:lnTo>
                          <a:pt x="68" y="108"/>
                        </a:lnTo>
                        <a:lnTo>
                          <a:pt x="68" y="108"/>
                        </a:lnTo>
                        <a:close/>
                        <a:moveTo>
                          <a:pt x="86" y="0"/>
                        </a:moveTo>
                        <a:lnTo>
                          <a:pt x="68" y="0"/>
                        </a:lnTo>
                        <a:lnTo>
                          <a:pt x="68" y="47"/>
                        </a:lnTo>
                        <a:lnTo>
                          <a:pt x="79" y="47"/>
                        </a:lnTo>
                        <a:lnTo>
                          <a:pt x="79" y="65"/>
                        </a:lnTo>
                        <a:lnTo>
                          <a:pt x="68" y="65"/>
                        </a:lnTo>
                        <a:lnTo>
                          <a:pt x="68" y="76"/>
                        </a:lnTo>
                        <a:lnTo>
                          <a:pt x="86" y="76"/>
                        </a:lnTo>
                        <a:lnTo>
                          <a:pt x="86" y="36"/>
                        </a:lnTo>
                        <a:lnTo>
                          <a:pt x="75" y="36"/>
                        </a:lnTo>
                        <a:lnTo>
                          <a:pt x="75" y="15"/>
                        </a:lnTo>
                        <a:lnTo>
                          <a:pt x="75" y="15"/>
                        </a:lnTo>
                        <a:lnTo>
                          <a:pt x="86" y="15"/>
                        </a:lnTo>
                        <a:lnTo>
                          <a:pt x="86" y="0"/>
                        </a:lnTo>
                        <a:close/>
                        <a:moveTo>
                          <a:pt x="54" y="108"/>
                        </a:moveTo>
                        <a:lnTo>
                          <a:pt x="68" y="108"/>
                        </a:lnTo>
                        <a:lnTo>
                          <a:pt x="68" y="98"/>
                        </a:lnTo>
                        <a:lnTo>
                          <a:pt x="54" y="9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close/>
                        <a:moveTo>
                          <a:pt x="68" y="0"/>
                        </a:moveTo>
                        <a:lnTo>
                          <a:pt x="54" y="0"/>
                        </a:lnTo>
                        <a:lnTo>
                          <a:pt x="54" y="15"/>
                        </a:lnTo>
                        <a:lnTo>
                          <a:pt x="65" y="15"/>
                        </a:lnTo>
                        <a:lnTo>
                          <a:pt x="65" y="36"/>
                        </a:lnTo>
                        <a:lnTo>
                          <a:pt x="54" y="36"/>
                        </a:lnTo>
                        <a:lnTo>
                          <a:pt x="54" y="76"/>
                        </a:lnTo>
                        <a:lnTo>
                          <a:pt x="68" y="76"/>
                        </a:lnTo>
                        <a:lnTo>
                          <a:pt x="68" y="65"/>
                        </a:lnTo>
                        <a:lnTo>
                          <a:pt x="61" y="65"/>
                        </a:lnTo>
                        <a:lnTo>
                          <a:pt x="61" y="65"/>
                        </a:lnTo>
                        <a:lnTo>
                          <a:pt x="61" y="47"/>
                        </a:lnTo>
                        <a:lnTo>
                          <a:pt x="68" y="47"/>
                        </a:lnTo>
                        <a:lnTo>
                          <a:pt x="68" y="0"/>
                        </a:lnTo>
                        <a:close/>
                        <a:moveTo>
                          <a:pt x="39" y="108"/>
                        </a:moveTo>
                        <a:lnTo>
                          <a:pt x="54" y="108"/>
                        </a:lnTo>
                        <a:lnTo>
                          <a:pt x="54" y="98"/>
                        </a:lnTo>
                        <a:lnTo>
                          <a:pt x="39" y="98"/>
                        </a:lnTo>
                        <a:lnTo>
                          <a:pt x="39" y="108"/>
                        </a:lnTo>
                        <a:lnTo>
                          <a:pt x="39" y="108"/>
                        </a:lnTo>
                        <a:close/>
                        <a:moveTo>
                          <a:pt x="54" y="0"/>
                        </a:moveTo>
                        <a:lnTo>
                          <a:pt x="39" y="0"/>
                        </a:lnTo>
                        <a:lnTo>
                          <a:pt x="39" y="47"/>
                        </a:lnTo>
                        <a:lnTo>
                          <a:pt x="50" y="47"/>
                        </a:lnTo>
                        <a:lnTo>
                          <a:pt x="50" y="65"/>
                        </a:lnTo>
                        <a:lnTo>
                          <a:pt x="39" y="65"/>
                        </a:lnTo>
                        <a:lnTo>
                          <a:pt x="39" y="76"/>
                        </a:lnTo>
                        <a:lnTo>
                          <a:pt x="54" y="76"/>
                        </a:lnTo>
                        <a:lnTo>
                          <a:pt x="54" y="36"/>
                        </a:lnTo>
                        <a:lnTo>
                          <a:pt x="43" y="36"/>
                        </a:lnTo>
                        <a:lnTo>
                          <a:pt x="43" y="15"/>
                        </a:lnTo>
                        <a:lnTo>
                          <a:pt x="43" y="15"/>
                        </a:lnTo>
                        <a:lnTo>
                          <a:pt x="54" y="15"/>
                        </a:lnTo>
                        <a:lnTo>
                          <a:pt x="54" y="0"/>
                        </a:lnTo>
                        <a:close/>
                        <a:moveTo>
                          <a:pt x="25" y="108"/>
                        </a:moveTo>
                        <a:lnTo>
                          <a:pt x="39" y="108"/>
                        </a:lnTo>
                        <a:lnTo>
                          <a:pt x="39" y="98"/>
                        </a:lnTo>
                        <a:lnTo>
                          <a:pt x="39" y="98"/>
                        </a:lnTo>
                        <a:lnTo>
                          <a:pt x="39" y="76"/>
                        </a:lnTo>
                        <a:lnTo>
                          <a:pt x="39" y="76"/>
                        </a:lnTo>
                        <a:lnTo>
                          <a:pt x="39" y="65"/>
                        </a:lnTo>
                        <a:lnTo>
                          <a:pt x="29" y="65"/>
                        </a:lnTo>
                        <a:lnTo>
                          <a:pt x="29" y="65"/>
                        </a:lnTo>
                        <a:lnTo>
                          <a:pt x="29" y="47"/>
                        </a:lnTo>
                        <a:lnTo>
                          <a:pt x="39" y="47"/>
                        </a:lnTo>
                        <a:lnTo>
                          <a:pt x="39" y="0"/>
                        </a:lnTo>
                        <a:lnTo>
                          <a:pt x="25" y="0"/>
                        </a:lnTo>
                        <a:lnTo>
                          <a:pt x="25" y="15"/>
                        </a:lnTo>
                        <a:lnTo>
                          <a:pt x="36" y="15"/>
                        </a:lnTo>
                        <a:lnTo>
                          <a:pt x="36" y="36"/>
                        </a:lnTo>
                        <a:lnTo>
                          <a:pt x="25" y="36"/>
                        </a:lnTo>
                        <a:lnTo>
                          <a:pt x="25" y="108"/>
                        </a:lnTo>
                        <a:close/>
                        <a:moveTo>
                          <a:pt x="0" y="108"/>
                        </a:moveTo>
                        <a:lnTo>
                          <a:pt x="25" y="108"/>
                        </a:lnTo>
                        <a:lnTo>
                          <a:pt x="25" y="36"/>
                        </a:lnTo>
                        <a:lnTo>
                          <a:pt x="14" y="36"/>
                        </a:lnTo>
                        <a:lnTo>
                          <a:pt x="14" y="15"/>
                        </a:lnTo>
                        <a:lnTo>
                          <a:pt x="14" y="15"/>
                        </a:lnTo>
                        <a:lnTo>
                          <a:pt x="25" y="15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1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9" name="Freeform: Shape 216"/>
                  <p:cNvSpPr>
                    <a:spLocks/>
                  </p:cNvSpPr>
                  <p:nvPr/>
                </p:nvSpPr>
                <p:spPr bwMode="auto">
                  <a:xfrm>
                    <a:off x="4954011" y="4284565"/>
                    <a:ext cx="162980" cy="39213"/>
                  </a:xfrm>
                  <a:custGeom>
                    <a:avLst/>
                    <a:gdLst>
                      <a:gd name="T0" fmla="*/ 0 w 37"/>
                      <a:gd name="T1" fmla="*/ 5 h 9"/>
                      <a:gd name="T2" fmla="*/ 3 w 37"/>
                      <a:gd name="T3" fmla="*/ 9 h 9"/>
                      <a:gd name="T4" fmla="*/ 19 w 37"/>
                      <a:gd name="T5" fmla="*/ 5 h 9"/>
                      <a:gd name="T6" fmla="*/ 35 w 37"/>
                      <a:gd name="T7" fmla="*/ 9 h 9"/>
                      <a:gd name="T8" fmla="*/ 37 w 37"/>
                      <a:gd name="T9" fmla="*/ 5 h 9"/>
                      <a:gd name="T10" fmla="*/ 19 w 37"/>
                      <a:gd name="T11" fmla="*/ 0 h 9"/>
                      <a:gd name="T12" fmla="*/ 0 w 37"/>
                      <a:gd name="T13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9">
                        <a:moveTo>
                          <a:pt x="0" y="5"/>
                        </a:move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7" y="7"/>
                          <a:pt x="13" y="5"/>
                          <a:pt x="19" y="5"/>
                        </a:cubicBezTo>
                        <a:cubicBezTo>
                          <a:pt x="25" y="5"/>
                          <a:pt x="30" y="7"/>
                          <a:pt x="35" y="9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2" y="2"/>
                          <a:pt x="25" y="0"/>
                          <a:pt x="19" y="0"/>
                        </a:cubicBezTo>
                        <a:cubicBezTo>
                          <a:pt x="12" y="0"/>
                          <a:pt x="5" y="2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0" name="Freeform: Shape 217"/>
                  <p:cNvSpPr>
                    <a:spLocks/>
                  </p:cNvSpPr>
                  <p:nvPr/>
                </p:nvSpPr>
                <p:spPr bwMode="auto">
                  <a:xfrm>
                    <a:off x="4927052" y="4240450"/>
                    <a:ext cx="221800" cy="47791"/>
                  </a:xfrm>
                  <a:custGeom>
                    <a:avLst/>
                    <a:gdLst>
                      <a:gd name="T0" fmla="*/ 50 w 50"/>
                      <a:gd name="T1" fmla="*/ 6 h 11"/>
                      <a:gd name="T2" fmla="*/ 25 w 50"/>
                      <a:gd name="T3" fmla="*/ 0 h 11"/>
                      <a:gd name="T4" fmla="*/ 0 w 50"/>
                      <a:gd name="T5" fmla="*/ 6 h 11"/>
                      <a:gd name="T6" fmla="*/ 2 w 50"/>
                      <a:gd name="T7" fmla="*/ 11 h 11"/>
                      <a:gd name="T8" fmla="*/ 25 w 50"/>
                      <a:gd name="T9" fmla="*/ 5 h 11"/>
                      <a:gd name="T10" fmla="*/ 47 w 50"/>
                      <a:gd name="T11" fmla="*/ 11 h 11"/>
                      <a:gd name="T12" fmla="*/ 50 w 50"/>
                      <a:gd name="T13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11">
                        <a:moveTo>
                          <a:pt x="50" y="6"/>
                        </a:moveTo>
                        <a:cubicBezTo>
                          <a:pt x="43" y="2"/>
                          <a:pt x="34" y="0"/>
                          <a:pt x="25" y="0"/>
                        </a:cubicBezTo>
                        <a:cubicBezTo>
                          <a:pt x="16" y="0"/>
                          <a:pt x="7" y="2"/>
                          <a:pt x="0" y="6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9" y="7"/>
                          <a:pt x="17" y="5"/>
                          <a:pt x="25" y="5"/>
                        </a:cubicBezTo>
                        <a:cubicBezTo>
                          <a:pt x="33" y="5"/>
                          <a:pt x="41" y="7"/>
                          <a:pt x="47" y="11"/>
                        </a:cubicBezTo>
                        <a:lnTo>
                          <a:pt x="5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2" name="Group 58"/>
              <p:cNvGrpSpPr/>
              <p:nvPr/>
            </p:nvGrpSpPr>
            <p:grpSpPr>
              <a:xfrm>
                <a:off x="6737340" y="1510523"/>
                <a:ext cx="4303649" cy="4339605"/>
                <a:chOff x="2949236" y="972275"/>
                <a:chExt cx="3227736" cy="3254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8" name="Freeform: Shape 65"/>
                <p:cNvSpPr>
                  <a:spLocks/>
                </p:cNvSpPr>
                <p:nvPr/>
              </p:nvSpPr>
              <p:spPr bwMode="auto">
                <a:xfrm>
                  <a:off x="3863394" y="3855671"/>
                  <a:ext cx="305128" cy="137246"/>
                </a:xfrm>
                <a:custGeom>
                  <a:avLst/>
                  <a:gdLst>
                    <a:gd name="T0" fmla="*/ 54 w 69"/>
                    <a:gd name="T1" fmla="*/ 31 h 31"/>
                    <a:gd name="T2" fmla="*/ 69 w 69"/>
                    <a:gd name="T3" fmla="*/ 31 h 31"/>
                    <a:gd name="T4" fmla="*/ 69 w 69"/>
                    <a:gd name="T5" fmla="*/ 12 h 31"/>
                    <a:gd name="T6" fmla="*/ 61 w 69"/>
                    <a:gd name="T7" fmla="*/ 12 h 31"/>
                    <a:gd name="T8" fmla="*/ 61 w 69"/>
                    <a:gd name="T9" fmla="*/ 6 h 31"/>
                    <a:gd name="T10" fmla="*/ 54 w 69"/>
                    <a:gd name="T11" fmla="*/ 3 h 31"/>
                    <a:gd name="T12" fmla="*/ 54 w 69"/>
                    <a:gd name="T13" fmla="*/ 18 h 31"/>
                    <a:gd name="T14" fmla="*/ 60 w 69"/>
                    <a:gd name="T15" fmla="*/ 18 h 31"/>
                    <a:gd name="T16" fmla="*/ 60 w 69"/>
                    <a:gd name="T17" fmla="*/ 26 h 31"/>
                    <a:gd name="T18" fmla="*/ 60 w 69"/>
                    <a:gd name="T19" fmla="*/ 26 h 31"/>
                    <a:gd name="T20" fmla="*/ 54 w 69"/>
                    <a:gd name="T21" fmla="*/ 26 h 31"/>
                    <a:gd name="T22" fmla="*/ 54 w 69"/>
                    <a:gd name="T23" fmla="*/ 31 h 31"/>
                    <a:gd name="T24" fmla="*/ 45 w 69"/>
                    <a:gd name="T25" fmla="*/ 0 h 31"/>
                    <a:gd name="T26" fmla="*/ 45 w 69"/>
                    <a:gd name="T27" fmla="*/ 12 h 31"/>
                    <a:gd name="T28" fmla="*/ 34 w 69"/>
                    <a:gd name="T29" fmla="*/ 12 h 31"/>
                    <a:gd name="T30" fmla="*/ 34 w 69"/>
                    <a:gd name="T31" fmla="*/ 18 h 31"/>
                    <a:gd name="T32" fmla="*/ 40 w 69"/>
                    <a:gd name="T33" fmla="*/ 18 h 31"/>
                    <a:gd name="T34" fmla="*/ 40 w 69"/>
                    <a:gd name="T35" fmla="*/ 26 h 31"/>
                    <a:gd name="T36" fmla="*/ 40 w 69"/>
                    <a:gd name="T37" fmla="*/ 26 h 31"/>
                    <a:gd name="T38" fmla="*/ 34 w 69"/>
                    <a:gd name="T39" fmla="*/ 26 h 31"/>
                    <a:gd name="T40" fmla="*/ 34 w 69"/>
                    <a:gd name="T41" fmla="*/ 31 h 31"/>
                    <a:gd name="T42" fmla="*/ 54 w 69"/>
                    <a:gd name="T43" fmla="*/ 31 h 31"/>
                    <a:gd name="T44" fmla="*/ 54 w 69"/>
                    <a:gd name="T45" fmla="*/ 26 h 31"/>
                    <a:gd name="T46" fmla="*/ 48 w 69"/>
                    <a:gd name="T47" fmla="*/ 26 h 31"/>
                    <a:gd name="T48" fmla="*/ 48 w 69"/>
                    <a:gd name="T49" fmla="*/ 18 h 31"/>
                    <a:gd name="T50" fmla="*/ 54 w 69"/>
                    <a:gd name="T51" fmla="*/ 18 h 31"/>
                    <a:gd name="T52" fmla="*/ 54 w 69"/>
                    <a:gd name="T53" fmla="*/ 3 h 31"/>
                    <a:gd name="T54" fmla="*/ 45 w 69"/>
                    <a:gd name="T55" fmla="*/ 0 h 31"/>
                    <a:gd name="T56" fmla="*/ 34 w 69"/>
                    <a:gd name="T57" fmla="*/ 12 h 31"/>
                    <a:gd name="T58" fmla="*/ 15 w 69"/>
                    <a:gd name="T59" fmla="*/ 12 h 31"/>
                    <a:gd name="T60" fmla="*/ 15 w 69"/>
                    <a:gd name="T61" fmla="*/ 18 h 31"/>
                    <a:gd name="T62" fmla="*/ 21 w 69"/>
                    <a:gd name="T63" fmla="*/ 18 h 31"/>
                    <a:gd name="T64" fmla="*/ 21 w 69"/>
                    <a:gd name="T65" fmla="*/ 26 h 31"/>
                    <a:gd name="T66" fmla="*/ 21 w 69"/>
                    <a:gd name="T67" fmla="*/ 26 h 31"/>
                    <a:gd name="T68" fmla="*/ 15 w 69"/>
                    <a:gd name="T69" fmla="*/ 26 h 31"/>
                    <a:gd name="T70" fmla="*/ 15 w 69"/>
                    <a:gd name="T71" fmla="*/ 31 h 31"/>
                    <a:gd name="T72" fmla="*/ 34 w 69"/>
                    <a:gd name="T73" fmla="*/ 31 h 31"/>
                    <a:gd name="T74" fmla="*/ 34 w 69"/>
                    <a:gd name="T75" fmla="*/ 26 h 31"/>
                    <a:gd name="T76" fmla="*/ 29 w 69"/>
                    <a:gd name="T77" fmla="*/ 26 h 31"/>
                    <a:gd name="T78" fmla="*/ 29 w 69"/>
                    <a:gd name="T79" fmla="*/ 18 h 31"/>
                    <a:gd name="T80" fmla="*/ 34 w 69"/>
                    <a:gd name="T81" fmla="*/ 18 h 31"/>
                    <a:gd name="T82" fmla="*/ 34 w 69"/>
                    <a:gd name="T83" fmla="*/ 12 h 31"/>
                    <a:gd name="T84" fmla="*/ 15 w 69"/>
                    <a:gd name="T85" fmla="*/ 12 h 31"/>
                    <a:gd name="T86" fmla="*/ 0 w 69"/>
                    <a:gd name="T87" fmla="*/ 12 h 31"/>
                    <a:gd name="T88" fmla="*/ 0 w 69"/>
                    <a:gd name="T89" fmla="*/ 31 h 31"/>
                    <a:gd name="T90" fmla="*/ 15 w 69"/>
                    <a:gd name="T91" fmla="*/ 31 h 31"/>
                    <a:gd name="T92" fmla="*/ 15 w 69"/>
                    <a:gd name="T93" fmla="*/ 26 h 31"/>
                    <a:gd name="T94" fmla="*/ 9 w 69"/>
                    <a:gd name="T95" fmla="*/ 26 h 31"/>
                    <a:gd name="T96" fmla="*/ 9 w 69"/>
                    <a:gd name="T97" fmla="*/ 18 h 31"/>
                    <a:gd name="T98" fmla="*/ 15 w 69"/>
                    <a:gd name="T99" fmla="*/ 18 h 31"/>
                    <a:gd name="T100" fmla="*/ 15 w 69"/>
                    <a:gd name="T101" fmla="*/ 1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9" h="31">
                      <a:moveTo>
                        <a:pt x="54" y="31"/>
                      </a:move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59" y="5"/>
                        <a:pt x="57" y="4"/>
                        <a:pt x="54" y="3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lnTo>
                        <a:pt x="54" y="31"/>
                      </a:lnTo>
                      <a:close/>
                      <a:moveTo>
                        <a:pt x="45" y="0"/>
                      </a:moveTo>
                      <a:cubicBezTo>
                        <a:pt x="45" y="12"/>
                        <a:pt x="45" y="12"/>
                        <a:pt x="45" y="12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8" y="18"/>
                        <a:pt x="48" y="18"/>
                        <a:pt x="48" y="18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1" y="2"/>
                        <a:pt x="48" y="1"/>
                        <a:pt x="45" y="0"/>
                      </a:cubicBezTo>
                      <a:close/>
                      <a:moveTo>
                        <a:pt x="34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lnTo>
                        <a:pt x="34" y="12"/>
                      </a:lnTo>
                      <a:close/>
                      <a:moveTo>
                        <a:pt x="15" y="1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9" y="26"/>
                        <a:pt x="9" y="26"/>
                        <a:pt x="9" y="26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lnTo>
                        <a:pt x="15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66"/>
                <p:cNvSpPr>
                  <a:spLocks/>
                </p:cNvSpPr>
                <p:nvPr/>
              </p:nvSpPr>
              <p:spPr bwMode="auto">
                <a:xfrm>
                  <a:off x="3788643" y="4001495"/>
                  <a:ext cx="414189" cy="132345"/>
                </a:xfrm>
                <a:custGeom>
                  <a:avLst/>
                  <a:gdLst>
                    <a:gd name="T0" fmla="*/ 328 w 338"/>
                    <a:gd name="T1" fmla="*/ 108 h 108"/>
                    <a:gd name="T2" fmla="*/ 338 w 338"/>
                    <a:gd name="T3" fmla="*/ 0 h 108"/>
                    <a:gd name="T4" fmla="*/ 0 w 338"/>
                    <a:gd name="T5" fmla="*/ 0 h 108"/>
                    <a:gd name="T6" fmla="*/ 39 w 338"/>
                    <a:gd name="T7" fmla="*/ 108 h 108"/>
                    <a:gd name="T8" fmla="*/ 328 w 33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08">
                      <a:moveTo>
                        <a:pt x="328" y="108"/>
                      </a:moveTo>
                      <a:lnTo>
                        <a:pt x="338" y="0"/>
                      </a:lnTo>
                      <a:lnTo>
                        <a:pt x="0" y="0"/>
                      </a:lnTo>
                      <a:lnTo>
                        <a:pt x="39" y="108"/>
                      </a:lnTo>
                      <a:lnTo>
                        <a:pt x="328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67"/>
                <p:cNvSpPr>
                  <a:spLocks/>
                </p:cNvSpPr>
                <p:nvPr/>
              </p:nvSpPr>
              <p:spPr bwMode="auto">
                <a:xfrm>
                  <a:off x="3112216" y="3051800"/>
                  <a:ext cx="194841" cy="278169"/>
                </a:xfrm>
                <a:custGeom>
                  <a:avLst/>
                  <a:gdLst>
                    <a:gd name="T0" fmla="*/ 41 w 44"/>
                    <a:gd name="T1" fmla="*/ 0 h 63"/>
                    <a:gd name="T2" fmla="*/ 0 w 44"/>
                    <a:gd name="T3" fmla="*/ 43 h 63"/>
                    <a:gd name="T4" fmla="*/ 5 w 44"/>
                    <a:gd name="T5" fmla="*/ 63 h 63"/>
                    <a:gd name="T6" fmla="*/ 5 w 44"/>
                    <a:gd name="T7" fmla="*/ 52 h 63"/>
                    <a:gd name="T8" fmla="*/ 7 w 44"/>
                    <a:gd name="T9" fmla="*/ 46 h 63"/>
                    <a:gd name="T10" fmla="*/ 7 w 44"/>
                    <a:gd name="T11" fmla="*/ 43 h 63"/>
                    <a:gd name="T12" fmla="*/ 43 w 44"/>
                    <a:gd name="T13" fmla="*/ 7 h 63"/>
                    <a:gd name="T14" fmla="*/ 44 w 44"/>
                    <a:gd name="T15" fmla="*/ 7 h 63"/>
                    <a:gd name="T16" fmla="*/ 41 w 44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63">
                      <a:moveTo>
                        <a:pt x="41" y="0"/>
                      </a:moveTo>
                      <a:cubicBezTo>
                        <a:pt x="19" y="1"/>
                        <a:pt x="0" y="20"/>
                        <a:pt x="0" y="43"/>
                      </a:cubicBezTo>
                      <a:cubicBezTo>
                        <a:pt x="0" y="50"/>
                        <a:pt x="2" y="57"/>
                        <a:pt x="5" y="63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5" y="50"/>
                        <a:pt x="6" y="48"/>
                        <a:pt x="7" y="46"/>
                      </a:cubicBezTo>
                      <a:cubicBezTo>
                        <a:pt x="7" y="45"/>
                        <a:pt x="7" y="44"/>
                        <a:pt x="7" y="43"/>
                      </a:cubicBezTo>
                      <a:cubicBezTo>
                        <a:pt x="7" y="23"/>
                        <a:pt x="23" y="7"/>
                        <a:pt x="43" y="7"/>
                      </a:cubicBezTo>
                      <a:cubicBezTo>
                        <a:pt x="43" y="7"/>
                        <a:pt x="44" y="7"/>
                        <a:pt x="44" y="7"/>
                      </a:cubicBezTo>
                      <a:cubicBezTo>
                        <a:pt x="43" y="4"/>
                        <a:pt x="42" y="2"/>
                        <a:pt x="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68"/>
                <p:cNvSpPr>
                  <a:spLocks/>
                </p:cNvSpPr>
                <p:nvPr/>
              </p:nvSpPr>
              <p:spPr bwMode="auto">
                <a:xfrm>
                  <a:off x="3147753" y="3241739"/>
                  <a:ext cx="84553" cy="150726"/>
                </a:xfrm>
                <a:custGeom>
                  <a:avLst/>
                  <a:gdLst>
                    <a:gd name="T0" fmla="*/ 0 w 19"/>
                    <a:gd name="T1" fmla="*/ 7 h 34"/>
                    <a:gd name="T2" fmla="*/ 0 w 19"/>
                    <a:gd name="T3" fmla="*/ 9 h 34"/>
                    <a:gd name="T4" fmla="*/ 0 w 19"/>
                    <a:gd name="T5" fmla="*/ 20 h 34"/>
                    <a:gd name="T6" fmla="*/ 0 w 19"/>
                    <a:gd name="T7" fmla="*/ 25 h 34"/>
                    <a:gd name="T8" fmla="*/ 13 w 19"/>
                    <a:gd name="T9" fmla="*/ 34 h 34"/>
                    <a:gd name="T10" fmla="*/ 19 w 19"/>
                    <a:gd name="T11" fmla="*/ 34 h 34"/>
                    <a:gd name="T12" fmla="*/ 19 w 19"/>
                    <a:gd name="T13" fmla="*/ 0 h 34"/>
                    <a:gd name="T14" fmla="*/ 13 w 19"/>
                    <a:gd name="T15" fmla="*/ 0 h 34"/>
                    <a:gd name="T16" fmla="*/ 0 w 19"/>
                    <a:gd name="T17" fmla="*/ 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4">
                      <a:moveTo>
                        <a:pt x="0" y="7"/>
                      </a:move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0"/>
                        <a:pt x="6" y="34"/>
                        <a:pt x="13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69"/>
                <p:cNvSpPr>
                  <a:spLocks/>
                </p:cNvSpPr>
                <p:nvPr/>
              </p:nvSpPr>
              <p:spPr bwMode="auto">
                <a:xfrm>
                  <a:off x="3373229" y="3241739"/>
                  <a:ext cx="79652" cy="150726"/>
                </a:xfrm>
                <a:custGeom>
                  <a:avLst/>
                  <a:gdLst>
                    <a:gd name="T0" fmla="*/ 1 w 18"/>
                    <a:gd name="T1" fmla="*/ 0 h 34"/>
                    <a:gd name="T2" fmla="*/ 0 w 18"/>
                    <a:gd name="T3" fmla="*/ 0 h 34"/>
                    <a:gd name="T4" fmla="*/ 0 w 18"/>
                    <a:gd name="T5" fmla="*/ 34 h 34"/>
                    <a:gd name="T6" fmla="*/ 6 w 18"/>
                    <a:gd name="T7" fmla="*/ 34 h 34"/>
                    <a:gd name="T8" fmla="*/ 18 w 18"/>
                    <a:gd name="T9" fmla="*/ 28 h 34"/>
                    <a:gd name="T10" fmla="*/ 1 w 18"/>
                    <a:gd name="T1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4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12" y="34"/>
                        <a:pt x="17" y="31"/>
                        <a:pt x="18" y="28"/>
                      </a:cubicBezTo>
                      <a:cubicBezTo>
                        <a:pt x="12" y="19"/>
                        <a:pt x="7" y="9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0"/>
                <p:cNvSpPr>
                  <a:spLocks/>
                </p:cNvSpPr>
                <p:nvPr/>
              </p:nvSpPr>
              <p:spPr bwMode="auto">
                <a:xfrm>
                  <a:off x="4927052" y="1069082"/>
                  <a:ext cx="62496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: Shape 71"/>
                <p:cNvSpPr>
                  <a:spLocks/>
                </p:cNvSpPr>
                <p:nvPr/>
              </p:nvSpPr>
              <p:spPr bwMode="auto">
                <a:xfrm>
                  <a:off x="4697900" y="1104619"/>
                  <a:ext cx="330861" cy="225476"/>
                </a:xfrm>
                <a:custGeom>
                  <a:avLst/>
                  <a:gdLst>
                    <a:gd name="T0" fmla="*/ 75 w 75"/>
                    <a:gd name="T1" fmla="*/ 51 h 51"/>
                    <a:gd name="T2" fmla="*/ 75 w 75"/>
                    <a:gd name="T3" fmla="*/ 0 h 51"/>
                    <a:gd name="T4" fmla="*/ 0 w 75"/>
                    <a:gd name="T5" fmla="*/ 0 h 51"/>
                    <a:gd name="T6" fmla="*/ 0 w 75"/>
                    <a:gd name="T7" fmla="*/ 34 h 51"/>
                    <a:gd name="T8" fmla="*/ 19 w 75"/>
                    <a:gd name="T9" fmla="*/ 37 h 51"/>
                    <a:gd name="T10" fmla="*/ 17 w 75"/>
                    <a:gd name="T11" fmla="*/ 27 h 51"/>
                    <a:gd name="T12" fmla="*/ 38 w 75"/>
                    <a:gd name="T13" fmla="*/ 6 h 51"/>
                    <a:gd name="T14" fmla="*/ 38 w 75"/>
                    <a:gd name="T15" fmla="*/ 6 h 51"/>
                    <a:gd name="T16" fmla="*/ 58 w 75"/>
                    <a:gd name="T17" fmla="*/ 27 h 51"/>
                    <a:gd name="T18" fmla="*/ 50 w 75"/>
                    <a:gd name="T19" fmla="*/ 43 h 51"/>
                    <a:gd name="T20" fmla="*/ 75 w 75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51">
                      <a:moveTo>
                        <a:pt x="75" y="51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7" y="35"/>
                        <a:pt x="13" y="36"/>
                        <a:pt x="19" y="37"/>
                      </a:cubicBezTo>
                      <a:cubicBezTo>
                        <a:pt x="18" y="34"/>
                        <a:pt x="17" y="30"/>
                        <a:pt x="17" y="27"/>
                      </a:cubicBezTo>
                      <a:cubicBezTo>
                        <a:pt x="17" y="15"/>
                        <a:pt x="26" y="6"/>
                        <a:pt x="38" y="6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49" y="6"/>
                        <a:pt x="58" y="15"/>
                        <a:pt x="58" y="27"/>
                      </a:cubicBezTo>
                      <a:cubicBezTo>
                        <a:pt x="58" y="33"/>
                        <a:pt x="55" y="39"/>
                        <a:pt x="50" y="43"/>
                      </a:cubicBezTo>
                      <a:cubicBezTo>
                        <a:pt x="59" y="46"/>
                        <a:pt x="67" y="48"/>
                        <a:pt x="7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72"/>
                <p:cNvSpPr>
                  <a:spLocks/>
                </p:cNvSpPr>
                <p:nvPr/>
              </p:nvSpPr>
              <p:spPr bwMode="auto">
                <a:xfrm>
                  <a:off x="4799609" y="1157312"/>
                  <a:ext cx="127443" cy="128668"/>
                </a:xfrm>
                <a:custGeom>
                  <a:avLst/>
                  <a:gdLst>
                    <a:gd name="T0" fmla="*/ 16 w 29"/>
                    <a:gd name="T1" fmla="*/ 29 h 29"/>
                    <a:gd name="T2" fmla="*/ 29 w 29"/>
                    <a:gd name="T3" fmla="*/ 15 h 29"/>
                    <a:gd name="T4" fmla="*/ 15 w 29"/>
                    <a:gd name="T5" fmla="*/ 0 h 29"/>
                    <a:gd name="T6" fmla="*/ 0 w 29"/>
                    <a:gd name="T7" fmla="*/ 15 h 29"/>
                    <a:gd name="T8" fmla="*/ 8 w 29"/>
                    <a:gd name="T9" fmla="*/ 27 h 29"/>
                    <a:gd name="T10" fmla="*/ 16 w 29"/>
                    <a:gd name="T11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16" y="29"/>
                      </a:moveTo>
                      <a:cubicBezTo>
                        <a:pt x="23" y="28"/>
                        <a:pt x="29" y="22"/>
                        <a:pt x="29" y="15"/>
                      </a:cubicBezTo>
                      <a:cubicBezTo>
                        <a:pt x="29" y="7"/>
                        <a:pt x="22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0"/>
                        <a:pt x="3" y="24"/>
                        <a:pt x="8" y="27"/>
                      </a:cubicBezTo>
                      <a:cubicBezTo>
                        <a:pt x="10" y="27"/>
                        <a:pt x="13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: Shape 73"/>
                <p:cNvSpPr>
                  <a:spLocks/>
                </p:cNvSpPr>
                <p:nvPr/>
              </p:nvSpPr>
              <p:spPr bwMode="auto">
                <a:xfrm>
                  <a:off x="3020310" y="2380274"/>
                  <a:ext cx="215673" cy="189939"/>
                </a:xfrm>
                <a:custGeom>
                  <a:avLst/>
                  <a:gdLst>
                    <a:gd name="T0" fmla="*/ 49 w 49"/>
                    <a:gd name="T1" fmla="*/ 1 h 43"/>
                    <a:gd name="T2" fmla="*/ 41 w 49"/>
                    <a:gd name="T3" fmla="*/ 0 h 43"/>
                    <a:gd name="T4" fmla="*/ 20 w 49"/>
                    <a:gd name="T5" fmla="*/ 21 h 43"/>
                    <a:gd name="T6" fmla="*/ 12 w 49"/>
                    <a:gd name="T7" fmla="*/ 18 h 43"/>
                    <a:gd name="T8" fmla="*/ 0 w 49"/>
                    <a:gd name="T9" fmla="*/ 30 h 43"/>
                    <a:gd name="T10" fmla="*/ 12 w 49"/>
                    <a:gd name="T11" fmla="*/ 43 h 43"/>
                    <a:gd name="T12" fmla="*/ 40 w 49"/>
                    <a:gd name="T13" fmla="*/ 43 h 43"/>
                    <a:gd name="T14" fmla="*/ 41 w 49"/>
                    <a:gd name="T15" fmla="*/ 43 h 43"/>
                    <a:gd name="T16" fmla="*/ 45 w 49"/>
                    <a:gd name="T17" fmla="*/ 43 h 43"/>
                    <a:gd name="T18" fmla="*/ 49 w 49"/>
                    <a:gd name="T19" fmla="*/ 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3">
                      <a:moveTo>
                        <a:pt x="49" y="1"/>
                      </a:moveTo>
                      <a:cubicBezTo>
                        <a:pt x="47" y="0"/>
                        <a:pt x="44" y="0"/>
                        <a:pt x="41" y="0"/>
                      </a:cubicBezTo>
                      <a:cubicBezTo>
                        <a:pt x="29" y="0"/>
                        <a:pt x="20" y="9"/>
                        <a:pt x="20" y="21"/>
                      </a:cubicBezTo>
                      <a:cubicBezTo>
                        <a:pt x="18" y="19"/>
                        <a:pt x="15" y="18"/>
                        <a:pt x="12" y="18"/>
                      </a:cubicBezTo>
                      <a:cubicBezTo>
                        <a:pt x="5" y="18"/>
                        <a:pt x="0" y="23"/>
                        <a:pt x="0" y="30"/>
                      </a:cubicBezTo>
                      <a:cubicBezTo>
                        <a:pt x="0" y="37"/>
                        <a:pt x="5" y="43"/>
                        <a:pt x="12" y="43"/>
                      </a:cubicBezTo>
                      <a:cubicBezTo>
                        <a:pt x="40" y="43"/>
                        <a:pt x="40" y="43"/>
                        <a:pt x="40" y="43"/>
                      </a:cubicBezTo>
                      <a:cubicBezTo>
                        <a:pt x="41" y="43"/>
                        <a:pt x="41" y="43"/>
                        <a:pt x="41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6" y="29"/>
                        <a:pt x="47" y="15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Rectangle 74"/>
                <p:cNvSpPr>
                  <a:spLocks/>
                </p:cNvSpPr>
                <p:nvPr/>
              </p:nvSpPr>
              <p:spPr bwMode="auto">
                <a:xfrm>
                  <a:off x="3059523" y="2583692"/>
                  <a:ext cx="26959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Rectangle 75"/>
                <p:cNvSpPr>
                  <a:spLocks/>
                </p:cNvSpPr>
                <p:nvPr/>
              </p:nvSpPr>
              <p:spPr bwMode="auto">
                <a:xfrm>
                  <a:off x="3125695" y="2619229"/>
                  <a:ext cx="26959" cy="5759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Rectangle 76"/>
                <p:cNvSpPr>
                  <a:spLocks/>
                </p:cNvSpPr>
                <p:nvPr/>
              </p:nvSpPr>
              <p:spPr bwMode="auto">
                <a:xfrm>
                  <a:off x="3188191" y="2583692"/>
                  <a:ext cx="25734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77"/>
                <p:cNvSpPr>
                  <a:spLocks/>
                </p:cNvSpPr>
                <p:nvPr/>
              </p:nvSpPr>
              <p:spPr bwMode="auto">
                <a:xfrm>
                  <a:off x="5196643" y="3899786"/>
                  <a:ext cx="296550" cy="291648"/>
                </a:xfrm>
                <a:custGeom>
                  <a:avLst/>
                  <a:gdLst>
                    <a:gd name="T0" fmla="*/ 34 w 67"/>
                    <a:gd name="T1" fmla="*/ 4 h 66"/>
                    <a:gd name="T2" fmla="*/ 37 w 67"/>
                    <a:gd name="T3" fmla="*/ 5 h 66"/>
                    <a:gd name="T4" fmla="*/ 38 w 67"/>
                    <a:gd name="T5" fmla="*/ 0 h 66"/>
                    <a:gd name="T6" fmla="*/ 48 w 67"/>
                    <a:gd name="T7" fmla="*/ 3 h 66"/>
                    <a:gd name="T8" fmla="*/ 47 w 67"/>
                    <a:gd name="T9" fmla="*/ 8 h 66"/>
                    <a:gd name="T10" fmla="*/ 56 w 67"/>
                    <a:gd name="T11" fmla="*/ 15 h 66"/>
                    <a:gd name="T12" fmla="*/ 60 w 67"/>
                    <a:gd name="T13" fmla="*/ 13 h 66"/>
                    <a:gd name="T14" fmla="*/ 65 w 67"/>
                    <a:gd name="T15" fmla="*/ 22 h 66"/>
                    <a:gd name="T16" fmla="*/ 61 w 67"/>
                    <a:gd name="T17" fmla="*/ 24 h 66"/>
                    <a:gd name="T18" fmla="*/ 62 w 67"/>
                    <a:gd name="T19" fmla="*/ 36 h 66"/>
                    <a:gd name="T20" fmla="*/ 67 w 67"/>
                    <a:gd name="T21" fmla="*/ 38 h 66"/>
                    <a:gd name="T22" fmla="*/ 64 w 67"/>
                    <a:gd name="T23" fmla="*/ 48 h 66"/>
                    <a:gd name="T24" fmla="*/ 59 w 67"/>
                    <a:gd name="T25" fmla="*/ 46 h 66"/>
                    <a:gd name="T26" fmla="*/ 52 w 67"/>
                    <a:gd name="T27" fmla="*/ 56 h 66"/>
                    <a:gd name="T28" fmla="*/ 54 w 67"/>
                    <a:gd name="T29" fmla="*/ 60 h 66"/>
                    <a:gd name="T30" fmla="*/ 45 w 67"/>
                    <a:gd name="T31" fmla="*/ 65 h 66"/>
                    <a:gd name="T32" fmla="*/ 42 w 67"/>
                    <a:gd name="T33" fmla="*/ 60 h 66"/>
                    <a:gd name="T34" fmla="*/ 34 w 67"/>
                    <a:gd name="T35" fmla="*/ 62 h 66"/>
                    <a:gd name="T36" fmla="*/ 34 w 67"/>
                    <a:gd name="T37" fmla="*/ 54 h 66"/>
                    <a:gd name="T38" fmla="*/ 54 w 67"/>
                    <a:gd name="T39" fmla="*/ 39 h 66"/>
                    <a:gd name="T40" fmla="*/ 40 w 67"/>
                    <a:gd name="T41" fmla="*/ 13 h 66"/>
                    <a:gd name="T42" fmla="*/ 34 w 67"/>
                    <a:gd name="T43" fmla="*/ 12 h 66"/>
                    <a:gd name="T44" fmla="*/ 34 w 67"/>
                    <a:gd name="T45" fmla="*/ 4 h 66"/>
                    <a:gd name="T46" fmla="*/ 16 w 67"/>
                    <a:gd name="T47" fmla="*/ 11 h 66"/>
                    <a:gd name="T48" fmla="*/ 13 w 67"/>
                    <a:gd name="T49" fmla="*/ 6 h 66"/>
                    <a:gd name="T50" fmla="*/ 23 w 67"/>
                    <a:gd name="T51" fmla="*/ 1 h 66"/>
                    <a:gd name="T52" fmla="*/ 25 w 67"/>
                    <a:gd name="T53" fmla="*/ 6 h 66"/>
                    <a:gd name="T54" fmla="*/ 34 w 67"/>
                    <a:gd name="T55" fmla="*/ 4 h 66"/>
                    <a:gd name="T56" fmla="*/ 34 w 67"/>
                    <a:gd name="T57" fmla="*/ 12 h 66"/>
                    <a:gd name="T58" fmla="*/ 13 w 67"/>
                    <a:gd name="T59" fmla="*/ 27 h 66"/>
                    <a:gd name="T60" fmla="*/ 27 w 67"/>
                    <a:gd name="T61" fmla="*/ 53 h 66"/>
                    <a:gd name="T62" fmla="*/ 27 w 67"/>
                    <a:gd name="T63" fmla="*/ 53 h 66"/>
                    <a:gd name="T64" fmla="*/ 34 w 67"/>
                    <a:gd name="T65" fmla="*/ 54 h 66"/>
                    <a:gd name="T66" fmla="*/ 34 w 67"/>
                    <a:gd name="T67" fmla="*/ 62 h 66"/>
                    <a:gd name="T68" fmla="*/ 30 w 67"/>
                    <a:gd name="T69" fmla="*/ 62 h 66"/>
                    <a:gd name="T70" fmla="*/ 29 w 67"/>
                    <a:gd name="T71" fmla="*/ 66 h 66"/>
                    <a:gd name="T72" fmla="*/ 19 w 67"/>
                    <a:gd name="T73" fmla="*/ 63 h 66"/>
                    <a:gd name="T74" fmla="*/ 20 w 67"/>
                    <a:gd name="T75" fmla="*/ 59 h 66"/>
                    <a:gd name="T76" fmla="*/ 11 w 67"/>
                    <a:gd name="T77" fmla="*/ 51 h 66"/>
                    <a:gd name="T78" fmla="*/ 7 w 67"/>
                    <a:gd name="T79" fmla="*/ 53 h 66"/>
                    <a:gd name="T80" fmla="*/ 2 w 67"/>
                    <a:gd name="T81" fmla="*/ 44 h 66"/>
                    <a:gd name="T82" fmla="*/ 6 w 67"/>
                    <a:gd name="T83" fmla="*/ 42 h 66"/>
                    <a:gd name="T84" fmla="*/ 5 w 67"/>
                    <a:gd name="T85" fmla="*/ 30 h 66"/>
                    <a:gd name="T86" fmla="*/ 0 w 67"/>
                    <a:gd name="T87" fmla="*/ 28 h 66"/>
                    <a:gd name="T88" fmla="*/ 3 w 67"/>
                    <a:gd name="T89" fmla="*/ 18 h 66"/>
                    <a:gd name="T90" fmla="*/ 8 w 67"/>
                    <a:gd name="T91" fmla="*/ 20 h 66"/>
                    <a:gd name="T92" fmla="*/ 16 w 67"/>
                    <a:gd name="T93" fmla="*/ 1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7" h="66">
                      <a:moveTo>
                        <a:pt x="34" y="4"/>
                      </a:moveTo>
                      <a:cubicBezTo>
                        <a:pt x="35" y="4"/>
                        <a:pt x="36" y="4"/>
                        <a:pt x="37" y="5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50" y="9"/>
                        <a:pt x="54" y="12"/>
                        <a:pt x="56" y="15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2" y="28"/>
                        <a:pt x="63" y="32"/>
                        <a:pt x="62" y="36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59" y="46"/>
                        <a:pt x="59" y="46"/>
                        <a:pt x="59" y="46"/>
                      </a:cubicBezTo>
                      <a:cubicBezTo>
                        <a:pt x="57" y="50"/>
                        <a:pt x="55" y="53"/>
                        <a:pt x="52" y="56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2" y="60"/>
                        <a:pt x="42" y="60"/>
                        <a:pt x="42" y="60"/>
                      </a:cubicBezTo>
                      <a:cubicBezTo>
                        <a:pt x="40" y="61"/>
                        <a:pt x="37" y="62"/>
                        <a:pt x="34" y="62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43" y="54"/>
                        <a:pt x="51" y="48"/>
                        <a:pt x="54" y="39"/>
                      </a:cubicBezTo>
                      <a:cubicBezTo>
                        <a:pt x="57" y="28"/>
                        <a:pt x="51" y="16"/>
                        <a:pt x="40" y="13"/>
                      </a:cubicBezTo>
                      <a:cubicBezTo>
                        <a:pt x="38" y="12"/>
                        <a:pt x="36" y="12"/>
                        <a:pt x="34" y="12"/>
                      </a:cubicBezTo>
                      <a:lnTo>
                        <a:pt x="34" y="4"/>
                      </a:lnTo>
                      <a:close/>
                      <a:moveTo>
                        <a:pt x="16" y="11"/>
                      </a:move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8" y="5"/>
                        <a:pt x="31" y="4"/>
                        <a:pt x="34" y="4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25" y="12"/>
                        <a:pt x="16" y="18"/>
                        <a:pt x="13" y="27"/>
                      </a:cubicBezTo>
                      <a:cubicBezTo>
                        <a:pt x="10" y="38"/>
                        <a:pt x="16" y="50"/>
                        <a:pt x="27" y="53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4"/>
                        <a:pt x="32" y="54"/>
                        <a:pt x="34" y="54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3" y="62"/>
                        <a:pt x="32" y="62"/>
                        <a:pt x="30" y="62"/>
                      </a:cubicBezTo>
                      <a:cubicBezTo>
                        <a:pt x="29" y="66"/>
                        <a:pt x="29" y="66"/>
                        <a:pt x="29" y="66"/>
                      </a:cubicBezTo>
                      <a:cubicBezTo>
                        <a:pt x="19" y="63"/>
                        <a:pt x="19" y="63"/>
                        <a:pt x="19" y="63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17" y="57"/>
                        <a:pt x="14" y="54"/>
                        <a:pt x="11" y="51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6" y="42"/>
                        <a:pt x="6" y="42"/>
                        <a:pt x="6" y="42"/>
                      </a:cubicBezTo>
                      <a:cubicBezTo>
                        <a:pt x="5" y="38"/>
                        <a:pt x="5" y="34"/>
                        <a:pt x="5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10" y="16"/>
                        <a:pt x="13" y="13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78"/>
                <p:cNvSpPr>
                  <a:spLocks/>
                </p:cNvSpPr>
                <p:nvPr/>
              </p:nvSpPr>
              <p:spPr bwMode="auto">
                <a:xfrm>
                  <a:off x="5917185" y="2522422"/>
                  <a:ext cx="259787" cy="286747"/>
                </a:xfrm>
                <a:custGeom>
                  <a:avLst/>
                  <a:gdLst>
                    <a:gd name="T0" fmla="*/ 27 w 59"/>
                    <a:gd name="T1" fmla="*/ 65 h 65"/>
                    <a:gd name="T2" fmla="*/ 59 w 59"/>
                    <a:gd name="T3" fmla="*/ 33 h 65"/>
                    <a:gd name="T4" fmla="*/ 27 w 59"/>
                    <a:gd name="T5" fmla="*/ 0 h 65"/>
                    <a:gd name="T6" fmla="*/ 27 w 59"/>
                    <a:gd name="T7" fmla="*/ 0 h 65"/>
                    <a:gd name="T8" fmla="*/ 27 w 59"/>
                    <a:gd name="T9" fmla="*/ 23 h 65"/>
                    <a:gd name="T10" fmla="*/ 43 w 59"/>
                    <a:gd name="T11" fmla="*/ 16 h 65"/>
                    <a:gd name="T12" fmla="*/ 33 w 59"/>
                    <a:gd name="T13" fmla="*/ 39 h 65"/>
                    <a:gd name="T14" fmla="*/ 27 w 59"/>
                    <a:gd name="T15" fmla="*/ 42 h 65"/>
                    <a:gd name="T16" fmla="*/ 27 w 59"/>
                    <a:gd name="T17" fmla="*/ 65 h 65"/>
                    <a:gd name="T18" fmla="*/ 27 w 59"/>
                    <a:gd name="T19" fmla="*/ 0 h 65"/>
                    <a:gd name="T20" fmla="*/ 1 w 59"/>
                    <a:gd name="T21" fmla="*/ 12 h 65"/>
                    <a:gd name="T22" fmla="*/ 1 w 59"/>
                    <a:gd name="T23" fmla="*/ 18 h 65"/>
                    <a:gd name="T24" fmla="*/ 0 w 59"/>
                    <a:gd name="T25" fmla="*/ 51 h 65"/>
                    <a:gd name="T26" fmla="*/ 27 w 59"/>
                    <a:gd name="T27" fmla="*/ 65 h 65"/>
                    <a:gd name="T28" fmla="*/ 27 w 59"/>
                    <a:gd name="T29" fmla="*/ 42 h 65"/>
                    <a:gd name="T30" fmla="*/ 10 w 59"/>
                    <a:gd name="T31" fmla="*/ 49 h 65"/>
                    <a:gd name="T32" fmla="*/ 20 w 59"/>
                    <a:gd name="T33" fmla="*/ 26 h 65"/>
                    <a:gd name="T34" fmla="*/ 20 w 59"/>
                    <a:gd name="T35" fmla="*/ 26 h 65"/>
                    <a:gd name="T36" fmla="*/ 27 w 59"/>
                    <a:gd name="T37" fmla="*/ 23 h 65"/>
                    <a:gd name="T38" fmla="*/ 27 w 59"/>
                    <a:gd name="T3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" h="65">
                      <a:moveTo>
                        <a:pt x="27" y="65"/>
                      </a:moveTo>
                      <a:cubicBezTo>
                        <a:pt x="45" y="65"/>
                        <a:pt x="59" y="51"/>
                        <a:pt x="59" y="33"/>
                      </a:cubicBezTo>
                      <a:cubicBezTo>
                        <a:pt x="59" y="15"/>
                        <a:pt x="45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close/>
                      <a:moveTo>
                        <a:pt x="27" y="0"/>
                      </a:moveTo>
                      <a:cubicBezTo>
                        <a:pt x="16" y="0"/>
                        <a:pt x="7" y="5"/>
                        <a:pt x="1" y="12"/>
                      </a:cubicBezTo>
                      <a:cubicBezTo>
                        <a:pt x="1" y="14"/>
                        <a:pt x="1" y="16"/>
                        <a:pt x="1" y="18"/>
                      </a:cubicBezTo>
                      <a:cubicBezTo>
                        <a:pt x="1" y="29"/>
                        <a:pt x="1" y="40"/>
                        <a:pt x="0" y="51"/>
                      </a:cubicBezTo>
                      <a:cubicBezTo>
                        <a:pt x="6" y="60"/>
                        <a:pt x="15" y="65"/>
                        <a:pt x="27" y="65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79"/>
                <p:cNvSpPr>
                  <a:spLocks/>
                </p:cNvSpPr>
                <p:nvPr/>
              </p:nvSpPr>
              <p:spPr bwMode="auto">
                <a:xfrm>
                  <a:off x="4291063" y="1038447"/>
                  <a:ext cx="256111" cy="220574"/>
                </a:xfrm>
                <a:custGeom>
                  <a:avLst/>
                  <a:gdLst>
                    <a:gd name="T0" fmla="*/ 48 w 58"/>
                    <a:gd name="T1" fmla="*/ 38 h 50"/>
                    <a:gd name="T2" fmla="*/ 44 w 58"/>
                    <a:gd name="T3" fmla="*/ 8 h 50"/>
                    <a:gd name="T4" fmla="*/ 27 w 58"/>
                    <a:gd name="T5" fmla="*/ 0 h 50"/>
                    <a:gd name="T6" fmla="*/ 27 w 58"/>
                    <a:gd name="T7" fmla="*/ 20 h 50"/>
                    <a:gd name="T8" fmla="*/ 42 w 58"/>
                    <a:gd name="T9" fmla="*/ 20 h 50"/>
                    <a:gd name="T10" fmla="*/ 42 w 58"/>
                    <a:gd name="T11" fmla="*/ 30 h 50"/>
                    <a:gd name="T12" fmla="*/ 42 w 58"/>
                    <a:gd name="T13" fmla="*/ 30 h 50"/>
                    <a:gd name="T14" fmla="*/ 42 w 58"/>
                    <a:gd name="T15" fmla="*/ 30 h 50"/>
                    <a:gd name="T16" fmla="*/ 27 w 58"/>
                    <a:gd name="T17" fmla="*/ 30 h 50"/>
                    <a:gd name="T18" fmla="*/ 27 w 58"/>
                    <a:gd name="T19" fmla="*/ 50 h 50"/>
                    <a:gd name="T20" fmla="*/ 40 w 58"/>
                    <a:gd name="T21" fmla="*/ 46 h 50"/>
                    <a:gd name="T22" fmla="*/ 43 w 58"/>
                    <a:gd name="T23" fmla="*/ 49 h 50"/>
                    <a:gd name="T24" fmla="*/ 58 w 58"/>
                    <a:gd name="T25" fmla="*/ 48 h 50"/>
                    <a:gd name="T26" fmla="*/ 48 w 58"/>
                    <a:gd name="T27" fmla="*/ 38 h 50"/>
                    <a:gd name="T28" fmla="*/ 27 w 58"/>
                    <a:gd name="T29" fmla="*/ 0 h 50"/>
                    <a:gd name="T30" fmla="*/ 9 w 58"/>
                    <a:gd name="T31" fmla="*/ 8 h 50"/>
                    <a:gd name="T32" fmla="*/ 9 w 58"/>
                    <a:gd name="T33" fmla="*/ 43 h 50"/>
                    <a:gd name="T34" fmla="*/ 27 w 58"/>
                    <a:gd name="T35" fmla="*/ 50 h 50"/>
                    <a:gd name="T36" fmla="*/ 27 w 58"/>
                    <a:gd name="T37" fmla="*/ 30 h 50"/>
                    <a:gd name="T38" fmla="*/ 12 w 58"/>
                    <a:gd name="T39" fmla="*/ 30 h 50"/>
                    <a:gd name="T40" fmla="*/ 12 w 58"/>
                    <a:gd name="T41" fmla="*/ 20 h 50"/>
                    <a:gd name="T42" fmla="*/ 27 w 58"/>
                    <a:gd name="T43" fmla="*/ 20 h 50"/>
                    <a:gd name="T44" fmla="*/ 27 w 58"/>
                    <a:gd name="T4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50">
                      <a:moveTo>
                        <a:pt x="48" y="38"/>
                      </a:moveTo>
                      <a:cubicBezTo>
                        <a:pt x="54" y="29"/>
                        <a:pt x="53" y="16"/>
                        <a:pt x="44" y="8"/>
                      </a:cubicBezTo>
                      <a:cubicBezTo>
                        <a:pt x="40" y="3"/>
                        <a:pt x="33" y="0"/>
                        <a:pt x="27" y="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31" y="50"/>
                        <a:pt x="36" y="49"/>
                        <a:pt x="40" y="46"/>
                      </a:cubicBez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48" y="48"/>
                        <a:pt x="53" y="48"/>
                        <a:pt x="58" y="48"/>
                      </a:cubicBezTo>
                      <a:lnTo>
                        <a:pt x="48" y="38"/>
                      </a:lnTo>
                      <a:close/>
                      <a:moveTo>
                        <a:pt x="27" y="0"/>
                      </a:moveTo>
                      <a:cubicBezTo>
                        <a:pt x="21" y="0"/>
                        <a:pt x="14" y="3"/>
                        <a:pt x="9" y="8"/>
                      </a:cubicBezTo>
                      <a:cubicBezTo>
                        <a:pt x="0" y="17"/>
                        <a:pt x="0" y="33"/>
                        <a:pt x="9" y="43"/>
                      </a:cubicBezTo>
                      <a:cubicBezTo>
                        <a:pt x="14" y="47"/>
                        <a:pt x="21" y="50"/>
                        <a:pt x="27" y="5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Oval 80"/>
                <p:cNvSpPr>
                  <a:spLocks/>
                </p:cNvSpPr>
                <p:nvPr/>
              </p:nvSpPr>
              <p:spPr bwMode="auto">
                <a:xfrm>
                  <a:off x="5832632" y="3219682"/>
                  <a:ext cx="84553" cy="845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81"/>
                <p:cNvSpPr>
                  <a:spLocks/>
                </p:cNvSpPr>
                <p:nvPr/>
              </p:nvSpPr>
              <p:spPr bwMode="auto">
                <a:xfrm>
                  <a:off x="5797095" y="3180468"/>
                  <a:ext cx="159304" cy="234054"/>
                </a:xfrm>
                <a:custGeom>
                  <a:avLst/>
                  <a:gdLst>
                    <a:gd name="T0" fmla="*/ 36 w 36"/>
                    <a:gd name="T1" fmla="*/ 0 h 53"/>
                    <a:gd name="T2" fmla="*/ 18 w 36"/>
                    <a:gd name="T3" fmla="*/ 0 h 53"/>
                    <a:gd name="T4" fmla="*/ 18 w 36"/>
                    <a:gd name="T5" fmla="*/ 4 h 53"/>
                    <a:gd name="T6" fmla="*/ 18 w 36"/>
                    <a:gd name="T7" fmla="*/ 4 h 53"/>
                    <a:gd name="T8" fmla="*/ 32 w 36"/>
                    <a:gd name="T9" fmla="*/ 18 h 53"/>
                    <a:gd name="T10" fmla="*/ 18 w 36"/>
                    <a:gd name="T11" fmla="*/ 32 h 53"/>
                    <a:gd name="T12" fmla="*/ 18 w 36"/>
                    <a:gd name="T13" fmla="*/ 32 h 53"/>
                    <a:gd name="T14" fmla="*/ 18 w 36"/>
                    <a:gd name="T15" fmla="*/ 32 h 53"/>
                    <a:gd name="T16" fmla="*/ 18 w 36"/>
                    <a:gd name="T17" fmla="*/ 38 h 53"/>
                    <a:gd name="T18" fmla="*/ 18 w 36"/>
                    <a:gd name="T19" fmla="*/ 38 h 53"/>
                    <a:gd name="T20" fmla="*/ 22 w 36"/>
                    <a:gd name="T21" fmla="*/ 43 h 53"/>
                    <a:gd name="T22" fmla="*/ 18 w 36"/>
                    <a:gd name="T23" fmla="*/ 48 h 53"/>
                    <a:gd name="T24" fmla="*/ 18 w 36"/>
                    <a:gd name="T25" fmla="*/ 48 h 53"/>
                    <a:gd name="T26" fmla="*/ 18 w 36"/>
                    <a:gd name="T27" fmla="*/ 48 h 53"/>
                    <a:gd name="T28" fmla="*/ 18 w 36"/>
                    <a:gd name="T29" fmla="*/ 53 h 53"/>
                    <a:gd name="T30" fmla="*/ 36 w 36"/>
                    <a:gd name="T31" fmla="*/ 53 h 53"/>
                    <a:gd name="T32" fmla="*/ 36 w 36"/>
                    <a:gd name="T33" fmla="*/ 0 h 53"/>
                    <a:gd name="T34" fmla="*/ 18 w 36"/>
                    <a:gd name="T35" fmla="*/ 0 h 53"/>
                    <a:gd name="T36" fmla="*/ 0 w 36"/>
                    <a:gd name="T37" fmla="*/ 0 h 53"/>
                    <a:gd name="T38" fmla="*/ 0 w 36"/>
                    <a:gd name="T39" fmla="*/ 53 h 53"/>
                    <a:gd name="T40" fmla="*/ 18 w 36"/>
                    <a:gd name="T41" fmla="*/ 53 h 53"/>
                    <a:gd name="T42" fmla="*/ 18 w 36"/>
                    <a:gd name="T43" fmla="*/ 48 h 53"/>
                    <a:gd name="T44" fmla="*/ 13 w 36"/>
                    <a:gd name="T45" fmla="*/ 43 h 53"/>
                    <a:gd name="T46" fmla="*/ 18 w 36"/>
                    <a:gd name="T47" fmla="*/ 38 h 53"/>
                    <a:gd name="T48" fmla="*/ 18 w 36"/>
                    <a:gd name="T49" fmla="*/ 32 h 53"/>
                    <a:gd name="T50" fmla="*/ 4 w 36"/>
                    <a:gd name="T51" fmla="*/ 18 h 53"/>
                    <a:gd name="T52" fmla="*/ 18 w 36"/>
                    <a:gd name="T53" fmla="*/ 4 h 53"/>
                    <a:gd name="T54" fmla="*/ 18 w 36"/>
                    <a:gd name="T55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6" h="53">
                      <a:moveTo>
                        <a:pt x="36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5" y="4"/>
                        <a:pt x="32" y="11"/>
                        <a:pt x="32" y="18"/>
                      </a:cubicBezTo>
                      <a:cubicBezTo>
                        <a:pt x="32" y="26"/>
                        <a:pt x="25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20" y="38"/>
                        <a:pt x="22" y="40"/>
                        <a:pt x="22" y="43"/>
                      </a:cubicBezTo>
                      <a:cubicBezTo>
                        <a:pt x="22" y="46"/>
                        <a:pt x="20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lnTo>
                        <a:pt x="36" y="0"/>
                      </a:lnTo>
                      <a:close/>
                      <a:moveTo>
                        <a:pt x="1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5" y="48"/>
                        <a:pt x="13" y="46"/>
                        <a:pt x="13" y="43"/>
                      </a:cubicBezTo>
                      <a:cubicBezTo>
                        <a:pt x="13" y="40"/>
                        <a:pt x="15" y="38"/>
                        <a:pt x="18" y="38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0" y="32"/>
                        <a:pt x="4" y="26"/>
                        <a:pt x="4" y="18"/>
                      </a:cubicBezTo>
                      <a:cubicBezTo>
                        <a:pt x="4" y="11"/>
                        <a:pt x="10" y="4"/>
                        <a:pt x="18" y="4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82"/>
                <p:cNvSpPr>
                  <a:spLocks/>
                </p:cNvSpPr>
                <p:nvPr/>
              </p:nvSpPr>
              <p:spPr bwMode="auto">
                <a:xfrm>
                  <a:off x="5651271" y="3219682"/>
                  <a:ext cx="123767" cy="194841"/>
                </a:xfrm>
                <a:custGeom>
                  <a:avLst/>
                  <a:gdLst>
                    <a:gd name="T0" fmla="*/ 0 w 28"/>
                    <a:gd name="T1" fmla="*/ 44 h 44"/>
                    <a:gd name="T2" fmla="*/ 28 w 28"/>
                    <a:gd name="T3" fmla="*/ 44 h 44"/>
                    <a:gd name="T4" fmla="*/ 28 w 28"/>
                    <a:gd name="T5" fmla="*/ 0 h 44"/>
                    <a:gd name="T6" fmla="*/ 24 w 28"/>
                    <a:gd name="T7" fmla="*/ 8 h 44"/>
                    <a:gd name="T8" fmla="*/ 24 w 28"/>
                    <a:gd name="T9" fmla="*/ 9 h 44"/>
                    <a:gd name="T10" fmla="*/ 15 w 28"/>
                    <a:gd name="T11" fmla="*/ 22 h 44"/>
                    <a:gd name="T12" fmla="*/ 10 w 28"/>
                    <a:gd name="T13" fmla="*/ 29 h 44"/>
                    <a:gd name="T14" fmla="*/ 15 w 28"/>
                    <a:gd name="T15" fmla="*/ 34 h 44"/>
                    <a:gd name="T16" fmla="*/ 10 w 28"/>
                    <a:gd name="T17" fmla="*/ 39 h 44"/>
                    <a:gd name="T18" fmla="*/ 10 w 28"/>
                    <a:gd name="T19" fmla="*/ 39 h 44"/>
                    <a:gd name="T20" fmla="*/ 6 w 28"/>
                    <a:gd name="T21" fmla="*/ 36 h 44"/>
                    <a:gd name="T22" fmla="*/ 0 w 28"/>
                    <a:gd name="T2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44">
                      <a:moveTo>
                        <a:pt x="0" y="44"/>
                      </a:moveTo>
                      <a:cubicBezTo>
                        <a:pt x="28" y="44"/>
                        <a:pt x="28" y="44"/>
                        <a:pt x="28" y="4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3"/>
                        <a:pt x="25" y="5"/>
                        <a:pt x="24" y="8"/>
                      </a:cubicBezTo>
                      <a:cubicBezTo>
                        <a:pt x="24" y="8"/>
                        <a:pt x="24" y="9"/>
                        <a:pt x="24" y="9"/>
                      </a:cubicBezTo>
                      <a:cubicBezTo>
                        <a:pt x="24" y="15"/>
                        <a:pt x="20" y="20"/>
                        <a:pt x="15" y="22"/>
                      </a:cubicBezTo>
                      <a:cubicBezTo>
                        <a:pt x="13" y="25"/>
                        <a:pt x="12" y="27"/>
                        <a:pt x="10" y="29"/>
                      </a:cubicBezTo>
                      <a:cubicBezTo>
                        <a:pt x="13" y="30"/>
                        <a:pt x="15" y="32"/>
                        <a:pt x="15" y="34"/>
                      </a:cubicBezTo>
                      <a:cubicBezTo>
                        <a:pt x="15" y="37"/>
                        <a:pt x="12" y="39"/>
                        <a:pt x="10" y="39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8" y="39"/>
                        <a:pt x="6" y="38"/>
                        <a:pt x="6" y="36"/>
                      </a:cubicBezTo>
                      <a:cubicBezTo>
                        <a:pt x="4" y="39"/>
                        <a:pt x="2" y="41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83"/>
                <p:cNvSpPr>
                  <a:spLocks/>
                </p:cNvSpPr>
                <p:nvPr/>
              </p:nvSpPr>
              <p:spPr bwMode="auto">
                <a:xfrm>
                  <a:off x="5678230" y="1788400"/>
                  <a:ext cx="118865" cy="62496"/>
                </a:xfrm>
                <a:custGeom>
                  <a:avLst/>
                  <a:gdLst>
                    <a:gd name="T0" fmla="*/ 22 w 27"/>
                    <a:gd name="T1" fmla="*/ 9 h 14"/>
                    <a:gd name="T2" fmla="*/ 0 w 27"/>
                    <a:gd name="T3" fmla="*/ 9 h 14"/>
                    <a:gd name="T4" fmla="*/ 4 w 27"/>
                    <a:gd name="T5" fmla="*/ 14 h 14"/>
                    <a:gd name="T6" fmla="*/ 27 w 27"/>
                    <a:gd name="T7" fmla="*/ 14 h 14"/>
                    <a:gd name="T8" fmla="*/ 27 w 27"/>
                    <a:gd name="T9" fmla="*/ 0 h 14"/>
                    <a:gd name="T10" fmla="*/ 22 w 27"/>
                    <a:gd name="T11" fmla="*/ 0 h 14"/>
                    <a:gd name="T12" fmla="*/ 22 w 27"/>
                    <a:gd name="T13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2" y="9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3" y="12"/>
                        <a:pt x="4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lnTo>
                        <a:pt x="2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84"/>
                <p:cNvSpPr>
                  <a:spLocks/>
                </p:cNvSpPr>
                <p:nvPr/>
              </p:nvSpPr>
              <p:spPr bwMode="auto">
                <a:xfrm>
                  <a:off x="5585098" y="1603362"/>
                  <a:ext cx="181361" cy="207095"/>
                </a:xfrm>
                <a:custGeom>
                  <a:avLst/>
                  <a:gdLst>
                    <a:gd name="T0" fmla="*/ 5 w 41"/>
                    <a:gd name="T1" fmla="*/ 27 h 47"/>
                    <a:gd name="T2" fmla="*/ 5 w 41"/>
                    <a:gd name="T3" fmla="*/ 30 h 47"/>
                    <a:gd name="T4" fmla="*/ 18 w 41"/>
                    <a:gd name="T5" fmla="*/ 47 h 47"/>
                    <a:gd name="T6" fmla="*/ 33 w 41"/>
                    <a:gd name="T7" fmla="*/ 47 h 47"/>
                    <a:gd name="T8" fmla="*/ 33 w 41"/>
                    <a:gd name="T9" fmla="*/ 27 h 47"/>
                    <a:gd name="T10" fmla="*/ 41 w 41"/>
                    <a:gd name="T11" fmla="*/ 27 h 47"/>
                    <a:gd name="T12" fmla="*/ 19 w 41"/>
                    <a:gd name="T13" fmla="*/ 0 h 47"/>
                    <a:gd name="T14" fmla="*/ 0 w 41"/>
                    <a:gd name="T15" fmla="*/ 24 h 47"/>
                    <a:gd name="T16" fmla="*/ 3 w 41"/>
                    <a:gd name="T17" fmla="*/ 27 h 47"/>
                    <a:gd name="T18" fmla="*/ 5 w 41"/>
                    <a:gd name="T19" fmla="*/ 2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1" h="47">
                      <a:moveTo>
                        <a:pt x="5" y="27"/>
                      </a:move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10" y="35"/>
                        <a:pt x="14" y="41"/>
                        <a:pt x="18" y="47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" y="25"/>
                        <a:pt x="2" y="26"/>
                        <a:pt x="3" y="27"/>
                      </a:cubicBezTo>
                      <a:lnTo>
                        <a:pt x="5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: Shape 85"/>
                <p:cNvSpPr>
                  <a:spLocks/>
                </p:cNvSpPr>
                <p:nvPr/>
              </p:nvSpPr>
              <p:spPr bwMode="auto">
                <a:xfrm>
                  <a:off x="5907382" y="2084949"/>
                  <a:ext cx="225476" cy="357821"/>
                </a:xfrm>
                <a:custGeom>
                  <a:avLst/>
                  <a:gdLst>
                    <a:gd name="T0" fmla="*/ 51 w 51"/>
                    <a:gd name="T1" fmla="*/ 81 h 81"/>
                    <a:gd name="T2" fmla="*/ 45 w 51"/>
                    <a:gd name="T3" fmla="*/ 1 h 81"/>
                    <a:gd name="T4" fmla="*/ 40 w 51"/>
                    <a:gd name="T5" fmla="*/ 0 h 81"/>
                    <a:gd name="T6" fmla="*/ 45 w 51"/>
                    <a:gd name="T7" fmla="*/ 7 h 81"/>
                    <a:gd name="T8" fmla="*/ 45 w 51"/>
                    <a:gd name="T9" fmla="*/ 53 h 81"/>
                    <a:gd name="T10" fmla="*/ 40 w 51"/>
                    <a:gd name="T11" fmla="*/ 58 h 81"/>
                    <a:gd name="T12" fmla="*/ 45 w 51"/>
                    <a:gd name="T13" fmla="*/ 65 h 81"/>
                    <a:gd name="T14" fmla="*/ 40 w 51"/>
                    <a:gd name="T15" fmla="*/ 65 h 81"/>
                    <a:gd name="T16" fmla="*/ 45 w 51"/>
                    <a:gd name="T17" fmla="*/ 69 h 81"/>
                    <a:gd name="T18" fmla="*/ 45 w 51"/>
                    <a:gd name="T19" fmla="*/ 76 h 81"/>
                    <a:gd name="T20" fmla="*/ 40 w 51"/>
                    <a:gd name="T21" fmla="*/ 81 h 81"/>
                    <a:gd name="T22" fmla="*/ 35 w 51"/>
                    <a:gd name="T23" fmla="*/ 1 h 81"/>
                    <a:gd name="T24" fmla="*/ 25 w 51"/>
                    <a:gd name="T25" fmla="*/ 7 h 81"/>
                    <a:gd name="T26" fmla="*/ 40 w 51"/>
                    <a:gd name="T27" fmla="*/ 0 h 81"/>
                    <a:gd name="T28" fmla="*/ 25 w 51"/>
                    <a:gd name="T29" fmla="*/ 81 h 81"/>
                    <a:gd name="T30" fmla="*/ 40 w 51"/>
                    <a:gd name="T31" fmla="*/ 76 h 81"/>
                    <a:gd name="T32" fmla="*/ 35 w 51"/>
                    <a:gd name="T33" fmla="*/ 69 h 81"/>
                    <a:gd name="T34" fmla="*/ 40 w 51"/>
                    <a:gd name="T35" fmla="*/ 65 h 81"/>
                    <a:gd name="T36" fmla="*/ 35 w 51"/>
                    <a:gd name="T37" fmla="*/ 58 h 81"/>
                    <a:gd name="T38" fmla="*/ 40 w 51"/>
                    <a:gd name="T39" fmla="*/ 53 h 81"/>
                    <a:gd name="T40" fmla="*/ 25 w 51"/>
                    <a:gd name="T41" fmla="*/ 58 h 81"/>
                    <a:gd name="T42" fmla="*/ 30 w 51"/>
                    <a:gd name="T43" fmla="*/ 65 h 81"/>
                    <a:gd name="T44" fmla="*/ 25 w 51"/>
                    <a:gd name="T45" fmla="*/ 65 h 81"/>
                    <a:gd name="T46" fmla="*/ 30 w 51"/>
                    <a:gd name="T47" fmla="*/ 69 h 81"/>
                    <a:gd name="T48" fmla="*/ 30 w 51"/>
                    <a:gd name="T49" fmla="*/ 76 h 81"/>
                    <a:gd name="T50" fmla="*/ 25 w 51"/>
                    <a:gd name="T51" fmla="*/ 81 h 81"/>
                    <a:gd name="T52" fmla="*/ 10 w 51"/>
                    <a:gd name="T53" fmla="*/ 1 h 81"/>
                    <a:gd name="T54" fmla="*/ 25 w 51"/>
                    <a:gd name="T55" fmla="*/ 7 h 81"/>
                    <a:gd name="T56" fmla="*/ 10 w 51"/>
                    <a:gd name="T57" fmla="*/ 81 h 81"/>
                    <a:gd name="T58" fmla="*/ 25 w 51"/>
                    <a:gd name="T59" fmla="*/ 76 h 81"/>
                    <a:gd name="T60" fmla="*/ 20 w 51"/>
                    <a:gd name="T61" fmla="*/ 69 h 81"/>
                    <a:gd name="T62" fmla="*/ 25 w 51"/>
                    <a:gd name="T63" fmla="*/ 65 h 81"/>
                    <a:gd name="T64" fmla="*/ 20 w 51"/>
                    <a:gd name="T65" fmla="*/ 58 h 81"/>
                    <a:gd name="T66" fmla="*/ 25 w 51"/>
                    <a:gd name="T67" fmla="*/ 53 h 81"/>
                    <a:gd name="T68" fmla="*/ 10 w 51"/>
                    <a:gd name="T69" fmla="*/ 58 h 81"/>
                    <a:gd name="T70" fmla="*/ 15 w 51"/>
                    <a:gd name="T71" fmla="*/ 65 h 81"/>
                    <a:gd name="T72" fmla="*/ 10 w 51"/>
                    <a:gd name="T73" fmla="*/ 65 h 81"/>
                    <a:gd name="T74" fmla="*/ 15 w 51"/>
                    <a:gd name="T75" fmla="*/ 69 h 81"/>
                    <a:gd name="T76" fmla="*/ 15 w 51"/>
                    <a:gd name="T77" fmla="*/ 76 h 81"/>
                    <a:gd name="T78" fmla="*/ 10 w 51"/>
                    <a:gd name="T79" fmla="*/ 81 h 81"/>
                    <a:gd name="T80" fmla="*/ 0 w 51"/>
                    <a:gd name="T81" fmla="*/ 1 h 81"/>
                    <a:gd name="T82" fmla="*/ 1 w 51"/>
                    <a:gd name="T83" fmla="*/ 81 h 81"/>
                    <a:gd name="T84" fmla="*/ 10 w 51"/>
                    <a:gd name="T85" fmla="*/ 76 h 81"/>
                    <a:gd name="T86" fmla="*/ 5 w 51"/>
                    <a:gd name="T87" fmla="*/ 69 h 81"/>
                    <a:gd name="T88" fmla="*/ 10 w 51"/>
                    <a:gd name="T89" fmla="*/ 65 h 81"/>
                    <a:gd name="T90" fmla="*/ 5 w 51"/>
                    <a:gd name="T91" fmla="*/ 58 h 81"/>
                    <a:gd name="T92" fmla="*/ 10 w 51"/>
                    <a:gd name="T93" fmla="*/ 53 h 81"/>
                    <a:gd name="T94" fmla="*/ 5 w 51"/>
                    <a:gd name="T95" fmla="*/ 7 h 81"/>
                    <a:gd name="T96" fmla="*/ 10 w 51"/>
                    <a:gd name="T9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1" h="81">
                      <a:moveTo>
                        <a:pt x="40" y="81"/>
                      </a:moveTo>
                      <a:cubicBezTo>
                        <a:pt x="51" y="81"/>
                        <a:pt x="51" y="81"/>
                        <a:pt x="51" y="81"/>
                      </a:cubicBezTo>
                      <a:cubicBezTo>
                        <a:pt x="51" y="1"/>
                        <a:pt x="51" y="1"/>
                        <a:pt x="51" y="1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5" y="58"/>
                        <a:pt x="45" y="58"/>
                        <a:pt x="45" y="58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5" y="69"/>
                        <a:pt x="45" y="69"/>
                        <a:pt x="45" y="69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lnTo>
                        <a:pt x="40" y="81"/>
                      </a:lnTo>
                      <a:close/>
                      <a:moveTo>
                        <a:pt x="35" y="0"/>
                      </a:moveTo>
                      <a:cubicBezTo>
                        <a:pt x="35" y="1"/>
                        <a:pt x="35" y="1"/>
                        <a:pt x="3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  <a:moveTo>
                        <a:pt x="25" y="81"/>
                      </a:moveTo>
                      <a:cubicBezTo>
                        <a:pt x="40" y="81"/>
                        <a:pt x="40" y="81"/>
                        <a:pt x="40" y="81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cubicBezTo>
                        <a:pt x="35" y="76"/>
                        <a:pt x="35" y="76"/>
                        <a:pt x="35" y="76"/>
                      </a:cubicBezTo>
                      <a:cubicBezTo>
                        <a:pt x="35" y="69"/>
                        <a:pt x="35" y="69"/>
                        <a:pt x="35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30" y="69"/>
                        <a:pt x="30" y="69"/>
                        <a:pt x="30" y="69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lnTo>
                        <a:pt x="25" y="81"/>
                      </a:lnTo>
                      <a:close/>
                      <a:moveTo>
                        <a:pt x="25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1"/>
                        <a:pt x="25" y="1"/>
                        <a:pt x="25" y="1"/>
                      </a:cubicBezTo>
                      <a:close/>
                      <a:moveTo>
                        <a:pt x="10" y="81"/>
                      </a:moveTo>
                      <a:cubicBezTo>
                        <a:pt x="25" y="81"/>
                        <a:pt x="25" y="81"/>
                        <a:pt x="25" y="81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cubicBezTo>
                        <a:pt x="20" y="76"/>
                        <a:pt x="20" y="76"/>
                        <a:pt x="20" y="76"/>
                      </a:cubicBezTo>
                      <a:cubicBezTo>
                        <a:pt x="20" y="69"/>
                        <a:pt x="20" y="69"/>
                        <a:pt x="20" y="69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58"/>
                        <a:pt x="20" y="58"/>
                        <a:pt x="20" y="58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5" y="69"/>
                        <a:pt x="15" y="69"/>
                        <a:pt x="15" y="69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lnTo>
                        <a:pt x="10" y="81"/>
                      </a:lnTo>
                      <a:close/>
                      <a:moveTo>
                        <a:pt x="1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1" y="78"/>
                        <a:pt x="1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cubicBezTo>
                        <a:pt x="5" y="76"/>
                        <a:pt x="5" y="76"/>
                        <a:pt x="5" y="76"/>
                      </a:cubicBezTo>
                      <a:cubicBezTo>
                        <a:pt x="5" y="69"/>
                        <a:pt x="5" y="69"/>
                        <a:pt x="5" y="69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58"/>
                        <a:pt x="5" y="58"/>
                        <a:pt x="5" y="58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lnTo>
                        <a:pt x="1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: Shape 86"/>
                <p:cNvSpPr>
                  <a:spLocks/>
                </p:cNvSpPr>
                <p:nvPr/>
              </p:nvSpPr>
              <p:spPr bwMode="auto">
                <a:xfrm>
                  <a:off x="5205220" y="1330095"/>
                  <a:ext cx="142148" cy="61271"/>
                </a:xfrm>
                <a:custGeom>
                  <a:avLst/>
                  <a:gdLst>
                    <a:gd name="T0" fmla="*/ 0 w 116"/>
                    <a:gd name="T1" fmla="*/ 28 h 50"/>
                    <a:gd name="T2" fmla="*/ 44 w 116"/>
                    <a:gd name="T3" fmla="*/ 50 h 50"/>
                    <a:gd name="T4" fmla="*/ 116 w 116"/>
                    <a:gd name="T5" fmla="*/ 50 h 50"/>
                    <a:gd name="T6" fmla="*/ 15 w 116"/>
                    <a:gd name="T7" fmla="*/ 0 h 50"/>
                    <a:gd name="T8" fmla="*/ 0 w 116"/>
                    <a:gd name="T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50">
                      <a:moveTo>
                        <a:pt x="0" y="28"/>
                      </a:moveTo>
                      <a:lnTo>
                        <a:pt x="44" y="50"/>
                      </a:lnTo>
                      <a:lnTo>
                        <a:pt x="116" y="50"/>
                      </a:lnTo>
                      <a:lnTo>
                        <a:pt x="15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87"/>
                <p:cNvSpPr>
                  <a:spLocks/>
                </p:cNvSpPr>
                <p:nvPr/>
              </p:nvSpPr>
              <p:spPr bwMode="auto">
                <a:xfrm>
                  <a:off x="5205220" y="1399944"/>
                  <a:ext cx="349243" cy="176459"/>
                </a:xfrm>
                <a:custGeom>
                  <a:avLst/>
                  <a:gdLst>
                    <a:gd name="T0" fmla="*/ 56 w 79"/>
                    <a:gd name="T1" fmla="*/ 40 h 40"/>
                    <a:gd name="T2" fmla="*/ 64 w 79"/>
                    <a:gd name="T3" fmla="*/ 40 h 40"/>
                    <a:gd name="T4" fmla="*/ 64 w 79"/>
                    <a:gd name="T5" fmla="*/ 32 h 40"/>
                    <a:gd name="T6" fmla="*/ 79 w 79"/>
                    <a:gd name="T7" fmla="*/ 32 h 40"/>
                    <a:gd name="T8" fmla="*/ 79 w 79"/>
                    <a:gd name="T9" fmla="*/ 8 h 40"/>
                    <a:gd name="T10" fmla="*/ 64 w 79"/>
                    <a:gd name="T11" fmla="*/ 8 h 40"/>
                    <a:gd name="T12" fmla="*/ 64 w 79"/>
                    <a:gd name="T13" fmla="*/ 0 h 40"/>
                    <a:gd name="T14" fmla="*/ 37 w 79"/>
                    <a:gd name="T15" fmla="*/ 0 h 40"/>
                    <a:gd name="T16" fmla="*/ 17 w 79"/>
                    <a:gd name="T17" fmla="*/ 0 h 40"/>
                    <a:gd name="T18" fmla="*/ 0 w 79"/>
                    <a:gd name="T19" fmla="*/ 0 h 40"/>
                    <a:gd name="T20" fmla="*/ 0 w 79"/>
                    <a:gd name="T21" fmla="*/ 2 h 40"/>
                    <a:gd name="T22" fmla="*/ 24 w 79"/>
                    <a:gd name="T23" fmla="*/ 16 h 40"/>
                    <a:gd name="T24" fmla="*/ 48 w 79"/>
                    <a:gd name="T25" fmla="*/ 16 h 40"/>
                    <a:gd name="T26" fmla="*/ 48 w 79"/>
                    <a:gd name="T27" fmla="*/ 25 h 40"/>
                    <a:gd name="T28" fmla="*/ 36 w 79"/>
                    <a:gd name="T29" fmla="*/ 25 h 40"/>
                    <a:gd name="T30" fmla="*/ 56 w 79"/>
                    <a:gd name="T3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9" h="40">
                      <a:moveTo>
                        <a:pt x="56" y="40"/>
                      </a:moveTo>
                      <a:cubicBezTo>
                        <a:pt x="64" y="40"/>
                        <a:pt x="64" y="40"/>
                        <a:pt x="64" y="40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79" y="32"/>
                        <a:pt x="79" y="32"/>
                        <a:pt x="79" y="32"/>
                      </a:cubicBezTo>
                      <a:cubicBezTo>
                        <a:pt x="79" y="8"/>
                        <a:pt x="79" y="8"/>
                        <a:pt x="79" y="8"/>
                      </a:cubicBezTo>
                      <a:cubicBezTo>
                        <a:pt x="64" y="8"/>
                        <a:pt x="64" y="8"/>
                        <a:pt x="64" y="8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" y="6"/>
                        <a:pt x="16" y="11"/>
                        <a:pt x="24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36" y="25"/>
                        <a:pt x="36" y="25"/>
                        <a:pt x="36" y="25"/>
                      </a:cubicBezTo>
                      <a:cubicBezTo>
                        <a:pt x="43" y="30"/>
                        <a:pt x="50" y="35"/>
                        <a:pt x="5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88"/>
                <p:cNvSpPr>
                  <a:spLocks/>
                </p:cNvSpPr>
                <p:nvPr/>
              </p:nvSpPr>
              <p:spPr bwMode="auto">
                <a:xfrm>
                  <a:off x="4304542" y="4067667"/>
                  <a:ext cx="296550" cy="79652"/>
                </a:xfrm>
                <a:custGeom>
                  <a:avLst/>
                  <a:gdLst>
                    <a:gd name="T0" fmla="*/ 33 w 242"/>
                    <a:gd name="T1" fmla="*/ 65 h 65"/>
                    <a:gd name="T2" fmla="*/ 36 w 242"/>
                    <a:gd name="T3" fmla="*/ 65 h 65"/>
                    <a:gd name="T4" fmla="*/ 202 w 242"/>
                    <a:gd name="T5" fmla="*/ 65 h 65"/>
                    <a:gd name="T6" fmla="*/ 206 w 242"/>
                    <a:gd name="T7" fmla="*/ 65 h 65"/>
                    <a:gd name="T8" fmla="*/ 242 w 242"/>
                    <a:gd name="T9" fmla="*/ 0 h 65"/>
                    <a:gd name="T10" fmla="*/ 238 w 242"/>
                    <a:gd name="T11" fmla="*/ 0 h 65"/>
                    <a:gd name="T12" fmla="*/ 206 w 242"/>
                    <a:gd name="T13" fmla="*/ 0 h 65"/>
                    <a:gd name="T14" fmla="*/ 177 w 242"/>
                    <a:gd name="T15" fmla="*/ 0 h 65"/>
                    <a:gd name="T16" fmla="*/ 65 w 242"/>
                    <a:gd name="T17" fmla="*/ 0 h 65"/>
                    <a:gd name="T18" fmla="*/ 36 w 242"/>
                    <a:gd name="T19" fmla="*/ 0 h 65"/>
                    <a:gd name="T20" fmla="*/ 0 w 242"/>
                    <a:gd name="T21" fmla="*/ 0 h 65"/>
                    <a:gd name="T22" fmla="*/ 33 w 242"/>
                    <a:gd name="T23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2" h="65">
                      <a:moveTo>
                        <a:pt x="33" y="65"/>
                      </a:moveTo>
                      <a:lnTo>
                        <a:pt x="36" y="65"/>
                      </a:lnTo>
                      <a:lnTo>
                        <a:pt x="202" y="65"/>
                      </a:lnTo>
                      <a:lnTo>
                        <a:pt x="206" y="65"/>
                      </a:lnTo>
                      <a:lnTo>
                        <a:pt x="242" y="0"/>
                      </a:lnTo>
                      <a:lnTo>
                        <a:pt x="238" y="0"/>
                      </a:lnTo>
                      <a:lnTo>
                        <a:pt x="206" y="0"/>
                      </a:lnTo>
                      <a:lnTo>
                        <a:pt x="177" y="0"/>
                      </a:lnTo>
                      <a:lnTo>
                        <a:pt x="65" y="0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33" y="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: Shape 89"/>
                <p:cNvSpPr>
                  <a:spLocks/>
                </p:cNvSpPr>
                <p:nvPr/>
              </p:nvSpPr>
              <p:spPr bwMode="auto">
                <a:xfrm>
                  <a:off x="4300866" y="4086048"/>
                  <a:ext cx="295324" cy="140922"/>
                </a:xfrm>
                <a:custGeom>
                  <a:avLst/>
                  <a:gdLst>
                    <a:gd name="T0" fmla="*/ 0 w 67"/>
                    <a:gd name="T1" fmla="*/ 32 h 32"/>
                    <a:gd name="T2" fmla="*/ 67 w 67"/>
                    <a:gd name="T3" fmla="*/ 32 h 32"/>
                    <a:gd name="T4" fmla="*/ 67 w 67"/>
                    <a:gd name="T5" fmla="*/ 0 h 32"/>
                    <a:gd name="T6" fmla="*/ 60 w 67"/>
                    <a:gd name="T7" fmla="*/ 15 h 32"/>
                    <a:gd name="T8" fmla="*/ 59 w 67"/>
                    <a:gd name="T9" fmla="*/ 16 h 32"/>
                    <a:gd name="T10" fmla="*/ 58 w 67"/>
                    <a:gd name="T11" fmla="*/ 16 h 32"/>
                    <a:gd name="T12" fmla="*/ 56 w 67"/>
                    <a:gd name="T13" fmla="*/ 16 h 32"/>
                    <a:gd name="T14" fmla="*/ 39 w 67"/>
                    <a:gd name="T15" fmla="*/ 16 h 32"/>
                    <a:gd name="T16" fmla="*/ 39 w 67"/>
                    <a:gd name="T17" fmla="*/ 17 h 32"/>
                    <a:gd name="T18" fmla="*/ 39 w 67"/>
                    <a:gd name="T19" fmla="*/ 20 h 32"/>
                    <a:gd name="T20" fmla="*/ 34 w 67"/>
                    <a:gd name="T21" fmla="*/ 22 h 32"/>
                    <a:gd name="T22" fmla="*/ 30 w 67"/>
                    <a:gd name="T23" fmla="*/ 20 h 32"/>
                    <a:gd name="T24" fmla="*/ 29 w 67"/>
                    <a:gd name="T25" fmla="*/ 17 h 32"/>
                    <a:gd name="T26" fmla="*/ 29 w 67"/>
                    <a:gd name="T27" fmla="*/ 16 h 32"/>
                    <a:gd name="T28" fmla="*/ 12 w 67"/>
                    <a:gd name="T29" fmla="*/ 16 h 32"/>
                    <a:gd name="T30" fmla="*/ 10 w 67"/>
                    <a:gd name="T31" fmla="*/ 16 h 32"/>
                    <a:gd name="T32" fmla="*/ 9 w 67"/>
                    <a:gd name="T33" fmla="*/ 16 h 32"/>
                    <a:gd name="T34" fmla="*/ 8 w 67"/>
                    <a:gd name="T35" fmla="*/ 15 h 32"/>
                    <a:gd name="T36" fmla="*/ 0 w 67"/>
                    <a:gd name="T37" fmla="*/ 1 h 32"/>
                    <a:gd name="T38" fmla="*/ 0 w 67"/>
                    <a:gd name="T3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7" h="32">
                      <a:moveTo>
                        <a:pt x="0" y="32"/>
                      </a:moveTo>
                      <a:cubicBezTo>
                        <a:pt x="67" y="32"/>
                        <a:pt x="67" y="32"/>
                        <a:pt x="67" y="3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7"/>
                        <a:pt x="39" y="17"/>
                      </a:cubicBezTo>
                      <a:cubicBezTo>
                        <a:pt x="39" y="18"/>
                        <a:pt x="39" y="19"/>
                        <a:pt x="39" y="20"/>
                      </a:cubicBezTo>
                      <a:cubicBezTo>
                        <a:pt x="38" y="21"/>
                        <a:pt x="36" y="22"/>
                        <a:pt x="34" y="22"/>
                      </a:cubicBezTo>
                      <a:cubicBezTo>
                        <a:pt x="32" y="22"/>
                        <a:pt x="31" y="21"/>
                        <a:pt x="30" y="20"/>
                      </a:cubicBezTo>
                      <a:cubicBezTo>
                        <a:pt x="29" y="19"/>
                        <a:pt x="29" y="18"/>
                        <a:pt x="29" y="17"/>
                      </a:cubicBezTo>
                      <a:cubicBezTo>
                        <a:pt x="29" y="17"/>
                        <a:pt x="29" y="16"/>
                        <a:pt x="29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: Shape 90"/>
                <p:cNvSpPr>
                  <a:spLocks/>
                </p:cNvSpPr>
                <p:nvPr/>
              </p:nvSpPr>
              <p:spPr bwMode="auto">
                <a:xfrm>
                  <a:off x="4348657" y="3962282"/>
                  <a:ext cx="208320" cy="96808"/>
                </a:xfrm>
                <a:custGeom>
                  <a:avLst/>
                  <a:gdLst>
                    <a:gd name="T0" fmla="*/ 47 w 47"/>
                    <a:gd name="T1" fmla="*/ 22 h 22"/>
                    <a:gd name="T2" fmla="*/ 47 w 47"/>
                    <a:gd name="T3" fmla="*/ 10 h 22"/>
                    <a:gd name="T4" fmla="*/ 38 w 47"/>
                    <a:gd name="T5" fmla="*/ 0 h 22"/>
                    <a:gd name="T6" fmla="*/ 9 w 47"/>
                    <a:gd name="T7" fmla="*/ 0 h 22"/>
                    <a:gd name="T8" fmla="*/ 0 w 47"/>
                    <a:gd name="T9" fmla="*/ 10 h 22"/>
                    <a:gd name="T10" fmla="*/ 0 w 47"/>
                    <a:gd name="T11" fmla="*/ 22 h 22"/>
                    <a:gd name="T12" fmla="*/ 8 w 47"/>
                    <a:gd name="T13" fmla="*/ 22 h 22"/>
                    <a:gd name="T14" fmla="*/ 8 w 47"/>
                    <a:gd name="T15" fmla="*/ 10 h 22"/>
                    <a:gd name="T16" fmla="*/ 9 w 47"/>
                    <a:gd name="T17" fmla="*/ 8 h 22"/>
                    <a:gd name="T18" fmla="*/ 38 w 47"/>
                    <a:gd name="T19" fmla="*/ 8 h 22"/>
                    <a:gd name="T20" fmla="*/ 39 w 47"/>
                    <a:gd name="T21" fmla="*/ 10 h 22"/>
                    <a:gd name="T22" fmla="*/ 39 w 47"/>
                    <a:gd name="T23" fmla="*/ 22 h 22"/>
                    <a:gd name="T24" fmla="*/ 47 w 47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" h="22">
                      <a:moveTo>
                        <a:pt x="47" y="22"/>
                      </a:move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5"/>
                        <a:pt x="43" y="0"/>
                        <a:pt x="3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9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9" y="9"/>
                        <a:pt x="39" y="10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lnTo>
                        <a:pt x="47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: Shape 91"/>
                <p:cNvSpPr>
                  <a:spLocks/>
                </p:cNvSpPr>
                <p:nvPr/>
              </p:nvSpPr>
              <p:spPr bwMode="auto">
                <a:xfrm>
                  <a:off x="3519053" y="1250443"/>
                  <a:ext cx="308804" cy="308804"/>
                </a:xfrm>
                <a:custGeom>
                  <a:avLst/>
                  <a:gdLst>
                    <a:gd name="T0" fmla="*/ 35 w 70"/>
                    <a:gd name="T1" fmla="*/ 70 h 70"/>
                    <a:gd name="T2" fmla="*/ 46 w 70"/>
                    <a:gd name="T3" fmla="*/ 68 h 70"/>
                    <a:gd name="T4" fmla="*/ 63 w 70"/>
                    <a:gd name="T5" fmla="*/ 55 h 70"/>
                    <a:gd name="T6" fmla="*/ 70 w 70"/>
                    <a:gd name="T7" fmla="*/ 35 h 70"/>
                    <a:gd name="T8" fmla="*/ 35 w 70"/>
                    <a:gd name="T9" fmla="*/ 0 h 70"/>
                    <a:gd name="T10" fmla="*/ 35 w 70"/>
                    <a:gd name="T11" fmla="*/ 24 h 70"/>
                    <a:gd name="T12" fmla="*/ 45 w 70"/>
                    <a:gd name="T13" fmla="*/ 35 h 70"/>
                    <a:gd name="T14" fmla="*/ 35 w 70"/>
                    <a:gd name="T15" fmla="*/ 45 h 70"/>
                    <a:gd name="T16" fmla="*/ 35 w 70"/>
                    <a:gd name="T17" fmla="*/ 70 h 70"/>
                    <a:gd name="T18" fmla="*/ 35 w 70"/>
                    <a:gd name="T19" fmla="*/ 0 h 70"/>
                    <a:gd name="T20" fmla="*/ 0 w 70"/>
                    <a:gd name="T21" fmla="*/ 35 h 70"/>
                    <a:gd name="T22" fmla="*/ 35 w 70"/>
                    <a:gd name="T23" fmla="*/ 70 h 70"/>
                    <a:gd name="T24" fmla="*/ 35 w 70"/>
                    <a:gd name="T25" fmla="*/ 70 h 70"/>
                    <a:gd name="T26" fmla="*/ 35 w 70"/>
                    <a:gd name="T27" fmla="*/ 45 h 70"/>
                    <a:gd name="T28" fmla="*/ 35 w 70"/>
                    <a:gd name="T29" fmla="*/ 45 h 70"/>
                    <a:gd name="T30" fmla="*/ 35 w 70"/>
                    <a:gd name="T31" fmla="*/ 45 h 70"/>
                    <a:gd name="T32" fmla="*/ 25 w 70"/>
                    <a:gd name="T33" fmla="*/ 35 h 70"/>
                    <a:gd name="T34" fmla="*/ 35 w 70"/>
                    <a:gd name="T35" fmla="*/ 24 h 70"/>
                    <a:gd name="T36" fmla="*/ 35 w 70"/>
                    <a:gd name="T37" fmla="*/ 24 h 70"/>
                    <a:gd name="T38" fmla="*/ 35 w 70"/>
                    <a:gd name="T3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70">
                      <a:moveTo>
                        <a:pt x="35" y="70"/>
                      </a:moveTo>
                      <a:cubicBezTo>
                        <a:pt x="39" y="70"/>
                        <a:pt x="43" y="69"/>
                        <a:pt x="46" y="68"/>
                      </a:cubicBezTo>
                      <a:cubicBezTo>
                        <a:pt x="52" y="63"/>
                        <a:pt x="57" y="59"/>
                        <a:pt x="63" y="55"/>
                      </a:cubicBezTo>
                      <a:cubicBezTo>
                        <a:pt x="67" y="49"/>
                        <a:pt x="70" y="42"/>
                        <a:pt x="70" y="35"/>
                      </a:cubicBezTo>
                      <a:cubicBezTo>
                        <a:pt x="70" y="15"/>
                        <a:pt x="54" y="0"/>
                        <a:pt x="35" y="0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40" y="24"/>
                        <a:pt x="45" y="29"/>
                        <a:pt x="45" y="35"/>
                      </a:cubicBezTo>
                      <a:cubicBezTo>
                        <a:pt x="45" y="40"/>
                        <a:pt x="40" y="45"/>
                        <a:pt x="35" y="45"/>
                      </a:cubicBezTo>
                      <a:lnTo>
                        <a:pt x="35" y="70"/>
                      </a:lnTo>
                      <a:close/>
                      <a:moveTo>
                        <a:pt x="35" y="0"/>
                      </a:moveTo>
                      <a:cubicBezTo>
                        <a:pt x="15" y="0"/>
                        <a:pt x="0" y="15"/>
                        <a:pt x="0" y="35"/>
                      </a:cubicBezTo>
                      <a:cubicBezTo>
                        <a:pt x="0" y="54"/>
                        <a:pt x="15" y="70"/>
                        <a:pt x="35" y="70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29" y="45"/>
                        <a:pt x="25" y="40"/>
                        <a:pt x="25" y="35"/>
                      </a:cubicBezTo>
                      <a:cubicBezTo>
                        <a:pt x="25" y="29"/>
                        <a:pt x="29" y="24"/>
                        <a:pt x="35" y="24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: Shape 92"/>
                <p:cNvSpPr>
                  <a:spLocks/>
                </p:cNvSpPr>
                <p:nvPr/>
              </p:nvSpPr>
              <p:spPr bwMode="auto">
                <a:xfrm>
                  <a:off x="3376905" y="1625420"/>
                  <a:ext cx="257337" cy="216898"/>
                </a:xfrm>
                <a:custGeom>
                  <a:avLst/>
                  <a:gdLst>
                    <a:gd name="T0" fmla="*/ 15 w 58"/>
                    <a:gd name="T1" fmla="*/ 49 h 49"/>
                    <a:gd name="T2" fmla="*/ 17 w 58"/>
                    <a:gd name="T3" fmla="*/ 49 h 49"/>
                    <a:gd name="T4" fmla="*/ 21 w 58"/>
                    <a:gd name="T5" fmla="*/ 43 h 49"/>
                    <a:gd name="T6" fmla="*/ 15 w 58"/>
                    <a:gd name="T7" fmla="*/ 43 h 49"/>
                    <a:gd name="T8" fmla="*/ 15 w 58"/>
                    <a:gd name="T9" fmla="*/ 49 h 49"/>
                    <a:gd name="T10" fmla="*/ 15 w 58"/>
                    <a:gd name="T11" fmla="*/ 31 h 49"/>
                    <a:gd name="T12" fmla="*/ 19 w 58"/>
                    <a:gd name="T13" fmla="*/ 25 h 49"/>
                    <a:gd name="T14" fmla="*/ 27 w 58"/>
                    <a:gd name="T15" fmla="*/ 36 h 49"/>
                    <a:gd name="T16" fmla="*/ 35 w 58"/>
                    <a:gd name="T17" fmla="*/ 26 h 49"/>
                    <a:gd name="T18" fmla="*/ 41 w 58"/>
                    <a:gd name="T19" fmla="*/ 16 h 49"/>
                    <a:gd name="T20" fmla="*/ 41 w 58"/>
                    <a:gd name="T21" fmla="*/ 16 h 49"/>
                    <a:gd name="T22" fmla="*/ 42 w 58"/>
                    <a:gd name="T23" fmla="*/ 17 h 49"/>
                    <a:gd name="T24" fmla="*/ 58 w 58"/>
                    <a:gd name="T25" fmla="*/ 0 h 49"/>
                    <a:gd name="T26" fmla="*/ 15 w 58"/>
                    <a:gd name="T27" fmla="*/ 0 h 49"/>
                    <a:gd name="T28" fmla="*/ 15 w 58"/>
                    <a:gd name="T29" fmla="*/ 7 h 49"/>
                    <a:gd name="T30" fmla="*/ 20 w 58"/>
                    <a:gd name="T31" fmla="*/ 12 h 49"/>
                    <a:gd name="T32" fmla="*/ 15 w 58"/>
                    <a:gd name="T33" fmla="*/ 17 h 49"/>
                    <a:gd name="T34" fmla="*/ 15 w 58"/>
                    <a:gd name="T35" fmla="*/ 31 h 49"/>
                    <a:gd name="T36" fmla="*/ 0 w 58"/>
                    <a:gd name="T37" fmla="*/ 49 h 49"/>
                    <a:gd name="T38" fmla="*/ 15 w 58"/>
                    <a:gd name="T39" fmla="*/ 49 h 49"/>
                    <a:gd name="T40" fmla="*/ 15 w 58"/>
                    <a:gd name="T41" fmla="*/ 43 h 49"/>
                    <a:gd name="T42" fmla="*/ 5 w 58"/>
                    <a:gd name="T43" fmla="*/ 43 h 49"/>
                    <a:gd name="T44" fmla="*/ 5 w 58"/>
                    <a:gd name="T45" fmla="*/ 43 h 49"/>
                    <a:gd name="T46" fmla="*/ 15 w 58"/>
                    <a:gd name="T47" fmla="*/ 31 h 49"/>
                    <a:gd name="T48" fmla="*/ 15 w 58"/>
                    <a:gd name="T49" fmla="*/ 17 h 49"/>
                    <a:gd name="T50" fmla="*/ 15 w 58"/>
                    <a:gd name="T51" fmla="*/ 17 h 49"/>
                    <a:gd name="T52" fmla="*/ 9 w 58"/>
                    <a:gd name="T53" fmla="*/ 12 h 49"/>
                    <a:gd name="T54" fmla="*/ 15 w 58"/>
                    <a:gd name="T55" fmla="*/ 7 h 49"/>
                    <a:gd name="T56" fmla="*/ 15 w 58"/>
                    <a:gd name="T57" fmla="*/ 7 h 49"/>
                    <a:gd name="T58" fmla="*/ 15 w 58"/>
                    <a:gd name="T59" fmla="*/ 7 h 49"/>
                    <a:gd name="T60" fmla="*/ 15 w 58"/>
                    <a:gd name="T61" fmla="*/ 0 h 49"/>
                    <a:gd name="T62" fmla="*/ 0 w 58"/>
                    <a:gd name="T63" fmla="*/ 0 h 49"/>
                    <a:gd name="T64" fmla="*/ 0 w 58"/>
                    <a:gd name="T6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8" h="49">
                      <a:moveTo>
                        <a:pt x="15" y="49"/>
                      </a:move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8" y="47"/>
                        <a:pt x="20" y="45"/>
                        <a:pt x="21" y="43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lose/>
                      <a:moveTo>
                        <a:pt x="15" y="31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29" y="32"/>
                        <a:pt x="32" y="29"/>
                        <a:pt x="35" y="2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7" y="11"/>
                        <a:pt x="53" y="6"/>
                        <a:pt x="5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8" y="7"/>
                        <a:pt x="20" y="9"/>
                        <a:pt x="20" y="12"/>
                      </a:cubicBezTo>
                      <a:cubicBezTo>
                        <a:pt x="20" y="15"/>
                        <a:pt x="18" y="17"/>
                        <a:pt x="15" y="17"/>
                      </a:cubicBezTo>
                      <a:lnTo>
                        <a:pt x="15" y="31"/>
                      </a:lnTo>
                      <a:close/>
                      <a:moveTo>
                        <a:pt x="0" y="49"/>
                      </a:move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2" y="17"/>
                        <a:pt x="9" y="15"/>
                        <a:pt x="9" y="12"/>
                      </a:cubicBezTo>
                      <a:cubicBezTo>
                        <a:pt x="9" y="9"/>
                        <a:pt x="12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: Shape 93"/>
                <p:cNvSpPr>
                  <a:spLocks/>
                </p:cNvSpPr>
                <p:nvPr/>
              </p:nvSpPr>
              <p:spPr bwMode="auto">
                <a:xfrm>
                  <a:off x="3946722" y="1143832"/>
                  <a:ext cx="164205" cy="234054"/>
                </a:xfrm>
                <a:custGeom>
                  <a:avLst/>
                  <a:gdLst>
                    <a:gd name="T0" fmla="*/ 37 w 37"/>
                    <a:gd name="T1" fmla="*/ 35 h 53"/>
                    <a:gd name="T2" fmla="*/ 37 w 37"/>
                    <a:gd name="T3" fmla="*/ 0 h 53"/>
                    <a:gd name="T4" fmla="*/ 19 w 37"/>
                    <a:gd name="T5" fmla="*/ 0 h 53"/>
                    <a:gd name="T6" fmla="*/ 0 w 37"/>
                    <a:gd name="T7" fmla="*/ 49 h 53"/>
                    <a:gd name="T8" fmla="*/ 10 w 37"/>
                    <a:gd name="T9" fmla="*/ 53 h 53"/>
                    <a:gd name="T10" fmla="*/ 34 w 37"/>
                    <a:gd name="T11" fmla="*/ 43 h 53"/>
                    <a:gd name="T12" fmla="*/ 37 w 37"/>
                    <a:gd name="T13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53">
                      <a:moveTo>
                        <a:pt x="37" y="35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8" y="50"/>
                        <a:pt x="26" y="46"/>
                        <a:pt x="34" y="43"/>
                      </a:cubicBezTo>
                      <a:lnTo>
                        <a:pt x="37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: Shape 94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30635" cy="84553"/>
                </a:xfrm>
                <a:custGeom>
                  <a:avLst/>
                  <a:gdLst>
                    <a:gd name="T0" fmla="*/ 0 w 7"/>
                    <a:gd name="T1" fmla="*/ 19 h 19"/>
                    <a:gd name="T2" fmla="*/ 6 w 7"/>
                    <a:gd name="T3" fmla="*/ 0 h 19"/>
                    <a:gd name="T4" fmla="*/ 7 w 7"/>
                    <a:gd name="T5" fmla="*/ 0 h 19"/>
                    <a:gd name="T6" fmla="*/ 0 w 7"/>
                    <a:gd name="T7" fmla="*/ 0 h 19"/>
                    <a:gd name="T8" fmla="*/ 0 w 7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9">
                      <a:moveTo>
                        <a:pt x="0" y="19"/>
                      </a:moveTo>
                      <a:cubicBezTo>
                        <a:pt x="6" y="15"/>
                        <a:pt x="6" y="7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95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136021" cy="181361"/>
                </a:xfrm>
                <a:custGeom>
                  <a:avLst/>
                  <a:gdLst>
                    <a:gd name="T0" fmla="*/ 9 w 31"/>
                    <a:gd name="T1" fmla="*/ 0 h 41"/>
                    <a:gd name="T2" fmla="*/ 9 w 31"/>
                    <a:gd name="T3" fmla="*/ 0 h 41"/>
                    <a:gd name="T4" fmla="*/ 0 w 31"/>
                    <a:gd name="T5" fmla="*/ 21 h 41"/>
                    <a:gd name="T6" fmla="*/ 0 w 31"/>
                    <a:gd name="T7" fmla="*/ 35 h 41"/>
                    <a:gd name="T8" fmla="*/ 2 w 31"/>
                    <a:gd name="T9" fmla="*/ 41 h 41"/>
                    <a:gd name="T10" fmla="*/ 31 w 31"/>
                    <a:gd name="T11" fmla="*/ 32 h 41"/>
                    <a:gd name="T12" fmla="*/ 18 w 31"/>
                    <a:gd name="T13" fmla="*/ 0 h 41"/>
                    <a:gd name="T14" fmla="*/ 9 w 31"/>
                    <a:gd name="T1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41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8"/>
                        <a:pt x="8" y="18"/>
                        <a:pt x="0" y="2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11" y="37"/>
                        <a:pt x="21" y="35"/>
                        <a:pt x="31" y="32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: Shape 96"/>
                <p:cNvSpPr>
                  <a:spLocks/>
                </p:cNvSpPr>
                <p:nvPr/>
              </p:nvSpPr>
              <p:spPr bwMode="auto">
                <a:xfrm>
                  <a:off x="4031275" y="1113197"/>
                  <a:ext cx="171558" cy="22057"/>
                </a:xfrm>
                <a:custGeom>
                  <a:avLst/>
                  <a:gdLst>
                    <a:gd name="T0" fmla="*/ 140 w 140"/>
                    <a:gd name="T1" fmla="*/ 0 h 18"/>
                    <a:gd name="T2" fmla="*/ 0 w 140"/>
                    <a:gd name="T3" fmla="*/ 0 h 18"/>
                    <a:gd name="T4" fmla="*/ 0 w 140"/>
                    <a:gd name="T5" fmla="*/ 18 h 18"/>
                    <a:gd name="T6" fmla="*/ 65 w 140"/>
                    <a:gd name="T7" fmla="*/ 18 h 18"/>
                    <a:gd name="T8" fmla="*/ 76 w 140"/>
                    <a:gd name="T9" fmla="*/ 18 h 18"/>
                    <a:gd name="T10" fmla="*/ 140 w 140"/>
                    <a:gd name="T11" fmla="*/ 18 h 18"/>
                    <a:gd name="T12" fmla="*/ 140 w 14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18">
                      <a:moveTo>
                        <a:pt x="140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65" y="18"/>
                      </a:lnTo>
                      <a:lnTo>
                        <a:pt x="76" y="18"/>
                      </a:lnTo>
                      <a:lnTo>
                        <a:pt x="140" y="18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: Shape 97"/>
                <p:cNvSpPr>
                  <a:spLocks/>
                </p:cNvSpPr>
                <p:nvPr/>
              </p:nvSpPr>
              <p:spPr bwMode="auto">
                <a:xfrm>
                  <a:off x="3351171" y="3599560"/>
                  <a:ext cx="247533" cy="145824"/>
                </a:xfrm>
                <a:custGeom>
                  <a:avLst/>
                  <a:gdLst>
                    <a:gd name="T0" fmla="*/ 32 w 56"/>
                    <a:gd name="T1" fmla="*/ 0 h 33"/>
                    <a:gd name="T2" fmla="*/ 32 w 56"/>
                    <a:gd name="T3" fmla="*/ 6 h 33"/>
                    <a:gd name="T4" fmla="*/ 0 w 56"/>
                    <a:gd name="T5" fmla="*/ 33 h 33"/>
                    <a:gd name="T6" fmla="*/ 32 w 56"/>
                    <a:gd name="T7" fmla="*/ 27 h 33"/>
                    <a:gd name="T8" fmla="*/ 32 w 56"/>
                    <a:gd name="T9" fmla="*/ 32 h 33"/>
                    <a:gd name="T10" fmla="*/ 56 w 56"/>
                    <a:gd name="T11" fmla="*/ 16 h 33"/>
                    <a:gd name="T12" fmla="*/ 32 w 56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33">
                      <a:moveTo>
                        <a:pt x="32" y="0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4" y="6"/>
                        <a:pt x="0" y="33"/>
                        <a:pt x="0" y="33"/>
                      </a:cubicBezTo>
                      <a:cubicBezTo>
                        <a:pt x="0" y="33"/>
                        <a:pt x="9" y="27"/>
                        <a:pt x="32" y="27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: Shape 98"/>
                <p:cNvSpPr>
                  <a:spLocks/>
                </p:cNvSpPr>
                <p:nvPr/>
              </p:nvSpPr>
              <p:spPr bwMode="auto">
                <a:xfrm>
                  <a:off x="3329114" y="3728228"/>
                  <a:ext cx="242632" cy="145824"/>
                </a:xfrm>
                <a:custGeom>
                  <a:avLst/>
                  <a:gdLst>
                    <a:gd name="T0" fmla="*/ 24 w 55"/>
                    <a:gd name="T1" fmla="*/ 33 h 33"/>
                    <a:gd name="T2" fmla="*/ 24 w 55"/>
                    <a:gd name="T3" fmla="*/ 28 h 33"/>
                    <a:gd name="T4" fmla="*/ 55 w 55"/>
                    <a:gd name="T5" fmla="*/ 0 h 33"/>
                    <a:gd name="T6" fmla="*/ 24 w 55"/>
                    <a:gd name="T7" fmla="*/ 7 h 33"/>
                    <a:gd name="T8" fmla="*/ 24 w 55"/>
                    <a:gd name="T9" fmla="*/ 1 h 33"/>
                    <a:gd name="T10" fmla="*/ 0 w 55"/>
                    <a:gd name="T11" fmla="*/ 17 h 33"/>
                    <a:gd name="T12" fmla="*/ 24 w 55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33">
                      <a:moveTo>
                        <a:pt x="24" y="33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52" y="28"/>
                        <a:pt x="55" y="0"/>
                        <a:pt x="55" y="0"/>
                      </a:cubicBezTo>
                      <a:cubicBezTo>
                        <a:pt x="55" y="0"/>
                        <a:pt x="47" y="7"/>
                        <a:pt x="24" y="7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0" y="17"/>
                        <a:pt x="0" y="17"/>
                        <a:pt x="0" y="17"/>
                      </a:cubicBezTo>
                      <a:lnTo>
                        <a:pt x="24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: Shape 99"/>
                <p:cNvSpPr>
                  <a:spLocks/>
                </p:cNvSpPr>
                <p:nvPr/>
              </p:nvSpPr>
              <p:spPr bwMode="auto">
                <a:xfrm>
                  <a:off x="5196643" y="1104619"/>
                  <a:ext cx="203418" cy="203419"/>
                </a:xfrm>
                <a:custGeom>
                  <a:avLst/>
                  <a:gdLst>
                    <a:gd name="T0" fmla="*/ 34 w 46"/>
                    <a:gd name="T1" fmla="*/ 43 h 46"/>
                    <a:gd name="T2" fmla="*/ 43 w 46"/>
                    <a:gd name="T3" fmla="*/ 34 h 46"/>
                    <a:gd name="T4" fmla="*/ 45 w 46"/>
                    <a:gd name="T5" fmla="*/ 27 h 46"/>
                    <a:gd name="T6" fmla="*/ 45 w 46"/>
                    <a:gd name="T7" fmla="*/ 18 h 46"/>
                    <a:gd name="T8" fmla="*/ 43 w 46"/>
                    <a:gd name="T9" fmla="*/ 11 h 46"/>
                    <a:gd name="T10" fmla="*/ 34 w 46"/>
                    <a:gd name="T11" fmla="*/ 3 h 46"/>
                    <a:gd name="T12" fmla="*/ 31 w 46"/>
                    <a:gd name="T13" fmla="*/ 1 h 46"/>
                    <a:gd name="T14" fmla="*/ 24 w 46"/>
                    <a:gd name="T15" fmla="*/ 0 h 46"/>
                    <a:gd name="T16" fmla="*/ 25 w 46"/>
                    <a:gd name="T17" fmla="*/ 2 h 46"/>
                    <a:gd name="T18" fmla="*/ 28 w 46"/>
                    <a:gd name="T19" fmla="*/ 2 h 46"/>
                    <a:gd name="T20" fmla="*/ 31 w 46"/>
                    <a:gd name="T21" fmla="*/ 3 h 46"/>
                    <a:gd name="T22" fmla="*/ 30 w 46"/>
                    <a:gd name="T23" fmla="*/ 3 h 46"/>
                    <a:gd name="T24" fmla="*/ 26 w 46"/>
                    <a:gd name="T25" fmla="*/ 5 h 46"/>
                    <a:gd name="T26" fmla="*/ 27 w 46"/>
                    <a:gd name="T27" fmla="*/ 7 h 46"/>
                    <a:gd name="T28" fmla="*/ 29 w 46"/>
                    <a:gd name="T29" fmla="*/ 8 h 46"/>
                    <a:gd name="T30" fmla="*/ 32 w 46"/>
                    <a:gd name="T31" fmla="*/ 4 h 46"/>
                    <a:gd name="T32" fmla="*/ 35 w 46"/>
                    <a:gd name="T33" fmla="*/ 5 h 46"/>
                    <a:gd name="T34" fmla="*/ 37 w 46"/>
                    <a:gd name="T35" fmla="*/ 6 h 46"/>
                    <a:gd name="T36" fmla="*/ 38 w 46"/>
                    <a:gd name="T37" fmla="*/ 9 h 46"/>
                    <a:gd name="T38" fmla="*/ 37 w 46"/>
                    <a:gd name="T39" fmla="*/ 11 h 46"/>
                    <a:gd name="T40" fmla="*/ 36 w 46"/>
                    <a:gd name="T41" fmla="*/ 9 h 46"/>
                    <a:gd name="T42" fmla="*/ 33 w 46"/>
                    <a:gd name="T43" fmla="*/ 10 h 46"/>
                    <a:gd name="T44" fmla="*/ 35 w 46"/>
                    <a:gd name="T45" fmla="*/ 11 h 46"/>
                    <a:gd name="T46" fmla="*/ 30 w 46"/>
                    <a:gd name="T47" fmla="*/ 13 h 46"/>
                    <a:gd name="T48" fmla="*/ 28 w 46"/>
                    <a:gd name="T49" fmla="*/ 15 h 46"/>
                    <a:gd name="T50" fmla="*/ 25 w 46"/>
                    <a:gd name="T51" fmla="*/ 17 h 46"/>
                    <a:gd name="T52" fmla="*/ 26 w 46"/>
                    <a:gd name="T53" fmla="*/ 27 h 46"/>
                    <a:gd name="T54" fmla="*/ 29 w 46"/>
                    <a:gd name="T55" fmla="*/ 28 h 46"/>
                    <a:gd name="T56" fmla="*/ 31 w 46"/>
                    <a:gd name="T57" fmla="*/ 28 h 46"/>
                    <a:gd name="T58" fmla="*/ 36 w 46"/>
                    <a:gd name="T59" fmla="*/ 31 h 46"/>
                    <a:gd name="T60" fmla="*/ 38 w 46"/>
                    <a:gd name="T61" fmla="*/ 33 h 46"/>
                    <a:gd name="T62" fmla="*/ 41 w 46"/>
                    <a:gd name="T63" fmla="*/ 34 h 46"/>
                    <a:gd name="T64" fmla="*/ 26 w 46"/>
                    <a:gd name="T65" fmla="*/ 40 h 46"/>
                    <a:gd name="T66" fmla="*/ 0 w 46"/>
                    <a:gd name="T67" fmla="*/ 19 h 46"/>
                    <a:gd name="T68" fmla="*/ 0 w 46"/>
                    <a:gd name="T69" fmla="*/ 28 h 46"/>
                    <a:gd name="T70" fmla="*/ 4 w 46"/>
                    <a:gd name="T71" fmla="*/ 37 h 46"/>
                    <a:gd name="T72" fmla="*/ 14 w 46"/>
                    <a:gd name="T73" fmla="*/ 44 h 46"/>
                    <a:gd name="T74" fmla="*/ 23 w 46"/>
                    <a:gd name="T75" fmla="*/ 36 h 46"/>
                    <a:gd name="T76" fmla="*/ 22 w 46"/>
                    <a:gd name="T77" fmla="*/ 33 h 46"/>
                    <a:gd name="T78" fmla="*/ 23 w 46"/>
                    <a:gd name="T79" fmla="*/ 29 h 46"/>
                    <a:gd name="T80" fmla="*/ 21 w 46"/>
                    <a:gd name="T81" fmla="*/ 28 h 46"/>
                    <a:gd name="T82" fmla="*/ 18 w 46"/>
                    <a:gd name="T83" fmla="*/ 26 h 46"/>
                    <a:gd name="T84" fmla="*/ 13 w 46"/>
                    <a:gd name="T85" fmla="*/ 24 h 46"/>
                    <a:gd name="T86" fmla="*/ 11 w 46"/>
                    <a:gd name="T87" fmla="*/ 20 h 46"/>
                    <a:gd name="T88" fmla="*/ 10 w 46"/>
                    <a:gd name="T89" fmla="*/ 20 h 46"/>
                    <a:gd name="T90" fmla="*/ 9 w 46"/>
                    <a:gd name="T91" fmla="*/ 21 h 46"/>
                    <a:gd name="T92" fmla="*/ 8 w 46"/>
                    <a:gd name="T93" fmla="*/ 17 h 46"/>
                    <a:gd name="T94" fmla="*/ 8 w 46"/>
                    <a:gd name="T95" fmla="*/ 13 h 46"/>
                    <a:gd name="T96" fmla="*/ 10 w 46"/>
                    <a:gd name="T97" fmla="*/ 9 h 46"/>
                    <a:gd name="T98" fmla="*/ 9 w 46"/>
                    <a:gd name="T99" fmla="*/ 6 h 46"/>
                    <a:gd name="T100" fmla="*/ 20 w 46"/>
                    <a:gd name="T101" fmla="*/ 1 h 46"/>
                    <a:gd name="T102" fmla="*/ 24 w 46"/>
                    <a:gd name="T103" fmla="*/ 0 h 46"/>
                    <a:gd name="T104" fmla="*/ 14 w 46"/>
                    <a:gd name="T105" fmla="*/ 1 h 46"/>
                    <a:gd name="T106" fmla="*/ 6 w 46"/>
                    <a:gd name="T107" fmla="*/ 6 h 46"/>
                    <a:gd name="T108" fmla="*/ 1 w 46"/>
                    <a:gd name="T109" fmla="*/ 14 h 46"/>
                    <a:gd name="T110" fmla="*/ 24 w 46"/>
                    <a:gd name="T111" fmla="*/ 29 h 46"/>
                    <a:gd name="T112" fmla="*/ 21 w 46"/>
                    <a:gd name="T113" fmla="*/ 25 h 46"/>
                    <a:gd name="T114" fmla="*/ 20 w 46"/>
                    <a:gd name="T115" fmla="*/ 23 h 46"/>
                    <a:gd name="T116" fmla="*/ 16 w 46"/>
                    <a:gd name="T117" fmla="*/ 24 h 46"/>
                    <a:gd name="T118" fmla="*/ 18 w 46"/>
                    <a:gd name="T119" fmla="*/ 19 h 46"/>
                    <a:gd name="T120" fmla="*/ 22 w 46"/>
                    <a:gd name="T121" fmla="*/ 19 h 46"/>
                    <a:gd name="T122" fmla="*/ 24 w 46"/>
                    <a:gd name="T123" fmla="*/ 1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6" h="46">
                      <a:moveTo>
                        <a:pt x="24" y="46"/>
                      </a:moveTo>
                      <a:cubicBezTo>
                        <a:pt x="25" y="46"/>
                        <a:pt x="27" y="45"/>
                        <a:pt x="28" y="45"/>
                      </a:cubicBezTo>
                      <a:cubicBezTo>
                        <a:pt x="29" y="45"/>
                        <a:pt x="29" y="45"/>
                        <a:pt x="30" y="45"/>
                      </a:cubicBezTo>
                      <a:cubicBezTo>
                        <a:pt x="30" y="44"/>
                        <a:pt x="31" y="44"/>
                        <a:pt x="31" y="44"/>
                      </a:cubicBezTo>
                      <a:cubicBezTo>
                        <a:pt x="32" y="44"/>
                        <a:pt x="32" y="44"/>
                        <a:pt x="33" y="43"/>
                      </a:cubicBezTo>
                      <a:cubicBezTo>
                        <a:pt x="33" y="43"/>
                        <a:pt x="34" y="43"/>
                        <a:pt x="34" y="43"/>
                      </a:cubicBezTo>
                      <a:cubicBezTo>
                        <a:pt x="36" y="42"/>
                        <a:pt x="37" y="41"/>
                        <a:pt x="38" y="40"/>
                      </a:cubicBezTo>
                      <a:cubicBezTo>
                        <a:pt x="38" y="40"/>
                        <a:pt x="39" y="39"/>
                        <a:pt x="39" y="39"/>
                      </a:cubicBezTo>
                      <a:cubicBezTo>
                        <a:pt x="39" y="39"/>
                        <a:pt x="39" y="39"/>
                        <a:pt x="40" y="38"/>
                      </a:cubicBezTo>
                      <a:cubicBezTo>
                        <a:pt x="40" y="38"/>
                        <a:pt x="40" y="37"/>
                        <a:pt x="41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2" y="35"/>
                        <a:pt x="43" y="34"/>
                        <a:pt x="43" y="34"/>
                      </a:cubicBezTo>
                      <a:cubicBezTo>
                        <a:pt x="43" y="34"/>
                        <a:pt x="43" y="34"/>
                        <a:pt x="43" y="33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4" y="31"/>
                      </a:cubicBezTo>
                      <a:cubicBezTo>
                        <a:pt x="45" y="30"/>
                        <a:pt x="45" y="29"/>
                        <a:pt x="45" y="28"/>
                      </a:cubicBezTo>
                      <a:cubicBezTo>
                        <a:pt x="45" y="28"/>
                        <a:pt x="45" y="28"/>
                        <a:pt x="45" y="27"/>
                      </a:cubicBezTo>
                      <a:cubicBezTo>
                        <a:pt x="45" y="27"/>
                        <a:pt x="45" y="27"/>
                        <a:pt x="45" y="26"/>
                      </a:cubicBezTo>
                      <a:cubicBezTo>
                        <a:pt x="45" y="26"/>
                        <a:pt x="46" y="25"/>
                        <a:pt x="46" y="25"/>
                      </a:cubicBezTo>
                      <a:cubicBezTo>
                        <a:pt x="46" y="24"/>
                        <a:pt x="46" y="23"/>
                        <a:pt x="46" y="23"/>
                      </a:cubicBezTo>
                      <a:cubicBezTo>
                        <a:pt x="46" y="22"/>
                        <a:pt x="46" y="21"/>
                        <a:pt x="46" y="20"/>
                      </a:cubicBezTo>
                      <a:cubicBezTo>
                        <a:pt x="46" y="20"/>
                        <a:pt x="46" y="20"/>
                        <a:pt x="45" y="19"/>
                      </a:cubicBezTo>
                      <a:cubicBezTo>
                        <a:pt x="45" y="19"/>
                        <a:pt x="45" y="18"/>
                        <a:pt x="45" y="18"/>
                      </a:cubicBezTo>
                      <a:cubicBezTo>
                        <a:pt x="45" y="18"/>
                        <a:pt x="45" y="17"/>
                        <a:pt x="45" y="17"/>
                      </a:cubicBezTo>
                      <a:cubicBezTo>
                        <a:pt x="45" y="16"/>
                        <a:pt x="45" y="15"/>
                        <a:pt x="44" y="15"/>
                      </a:cubicBezTo>
                      <a:cubicBezTo>
                        <a:pt x="44" y="15"/>
                        <a:pt x="44" y="14"/>
                        <a:pt x="44" y="14"/>
                      </a:cubicBezTo>
                      <a:cubicBezTo>
                        <a:pt x="44" y="14"/>
                        <a:pt x="44" y="13"/>
                        <a:pt x="43" y="13"/>
                      </a:cubicBezTo>
                      <a:cubicBezTo>
                        <a:pt x="43" y="13"/>
                        <a:pt x="43" y="12"/>
                        <a:pt x="43" y="12"/>
                      </a:cubicBezTo>
                      <a:cubicBezTo>
                        <a:pt x="43" y="12"/>
                        <a:pt x="43" y="12"/>
                        <a:pt x="43" y="11"/>
                      </a:cubicBezTo>
                      <a:cubicBezTo>
                        <a:pt x="42" y="10"/>
                        <a:pt x="41" y="9"/>
                        <a:pt x="41" y="8"/>
                      </a:cubicBezTo>
                      <a:cubicBezTo>
                        <a:pt x="40" y="8"/>
                        <a:pt x="40" y="8"/>
                        <a:pt x="40" y="7"/>
                      </a:cubicBezTo>
                      <a:cubicBezTo>
                        <a:pt x="39" y="7"/>
                        <a:pt x="39" y="7"/>
                        <a:pt x="39" y="6"/>
                      </a:cubicBezTo>
                      <a:cubicBezTo>
                        <a:pt x="39" y="6"/>
                        <a:pt x="38" y="6"/>
                        <a:pt x="38" y="6"/>
                      </a:cubicBezTo>
                      <a:cubicBezTo>
                        <a:pt x="38" y="5"/>
                        <a:pt x="37" y="5"/>
                        <a:pt x="36" y="4"/>
                      </a:cubicBezTo>
                      <a:cubicBezTo>
                        <a:pt x="36" y="4"/>
                        <a:pt x="35" y="3"/>
                        <a:pt x="34" y="3"/>
                      </a:cubicBezTo>
                      <a:cubicBezTo>
                        <a:pt x="34" y="2"/>
                        <a:pt x="33" y="2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9" y="1"/>
                        <a:pt x="29" y="0"/>
                        <a:pt x="28" y="0"/>
                      </a:cubicBezTo>
                      <a:cubicBezTo>
                        <a:pt x="28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5" y="1"/>
                        <a:pt x="26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8" y="1"/>
                        <a:pt x="28" y="1"/>
                      </a:cubicBezTo>
                      <a:cubicBezTo>
                        <a:pt x="28" y="1"/>
                        <a:pt x="28" y="2"/>
                        <a:pt x="28" y="2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30" y="2"/>
                        <a:pt x="30" y="2"/>
                      </a:cubicBezTo>
                      <a:cubicBezTo>
                        <a:pt x="30" y="2"/>
                        <a:pt x="31" y="2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2" y="3"/>
                        <a:pt x="32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29" y="3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5" y="5"/>
                      </a:cubicBezTo>
                      <a:cubicBezTo>
                        <a:pt x="25" y="5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7"/>
                        <a:pt x="26" y="6"/>
                        <a:pt x="26" y="6"/>
                      </a:cubicBezTo>
                      <a:cubicBezTo>
                        <a:pt x="26" y="6"/>
                        <a:pt x="26" y="7"/>
                        <a:pt x="27" y="7"/>
                      </a:cubicBezTo>
                      <a:cubicBezTo>
                        <a:pt x="27" y="7"/>
                        <a:pt x="27" y="7"/>
                        <a:pt x="28" y="7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9" y="9"/>
                        <a:pt x="29" y="9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30" y="8"/>
                        <a:pt x="31" y="7"/>
                        <a:pt x="31" y="6"/>
                      </a:cubicBezTo>
                      <a:cubicBezTo>
                        <a:pt x="31" y="6"/>
                        <a:pt x="31" y="6"/>
                        <a:pt x="31" y="5"/>
                      </a:cubicBezTo>
                      <a:cubicBezTo>
                        <a:pt x="31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3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4" y="4"/>
                      </a:cubicBezTo>
                      <a:cubicBezTo>
                        <a:pt x="34" y="4"/>
                        <a:pt x="34" y="5"/>
                        <a:pt x="34" y="5"/>
                      </a:cubicBezTo>
                      <a:cubicBezTo>
                        <a:pt x="34" y="5"/>
                        <a:pt x="35" y="5"/>
                        <a:pt x="35" y="5"/>
                      </a:cubicBezTo>
                      <a:cubicBezTo>
                        <a:pt x="35" y="5"/>
                        <a:pt x="34" y="5"/>
                        <a:pt x="34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4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6" y="6"/>
                        <a:pt x="36" y="5"/>
                        <a:pt x="36" y="5"/>
                      </a:cubicBezTo>
                      <a:cubicBezTo>
                        <a:pt x="36" y="6"/>
                        <a:pt x="36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8" y="10"/>
                        <a:pt x="38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0"/>
                        <a:pt x="36" y="10"/>
                        <a:pt x="37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7" y="9"/>
                        <a:pt x="36" y="9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5" y="10"/>
                        <a:pt x="35" y="9"/>
                        <a:pt x="34" y="10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9"/>
                        <a:pt x="34" y="9"/>
                        <a:pt x="33" y="9"/>
                      </a:cubicBezTo>
                      <a:cubicBezTo>
                        <a:pt x="33" y="10"/>
                        <a:pt x="33" y="10"/>
                        <a:pt x="33" y="10"/>
                      </a:cubicBezTo>
                      <a:cubicBezTo>
                        <a:pt x="33" y="10"/>
                        <a:pt x="34" y="10"/>
                        <a:pt x="34" y="10"/>
                      </a:cubicBezTo>
                      <a:cubicBezTo>
                        <a:pt x="34" y="10"/>
                        <a:pt x="33" y="11"/>
                        <a:pt x="33" y="11"/>
                      </a:cubicBezTo>
                      <a:cubicBezTo>
                        <a:pt x="33" y="11"/>
                        <a:pt x="33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5" y="11"/>
                        <a:pt x="35" y="11"/>
                      </a:cubicBezTo>
                      <a:cubicBezTo>
                        <a:pt x="35" y="11"/>
                        <a:pt x="35" y="12"/>
                        <a:pt x="34" y="12"/>
                      </a:cubicBezTo>
                      <a:cubicBezTo>
                        <a:pt x="34" y="12"/>
                        <a:pt x="33" y="12"/>
                        <a:pt x="33" y="12"/>
                      </a:cubicBezTo>
                      <a:cubicBezTo>
                        <a:pt x="33" y="12"/>
                        <a:pt x="32" y="13"/>
                        <a:pt x="32" y="12"/>
                      </a:cubicBezTo>
                      <a:cubicBezTo>
                        <a:pt x="32" y="12"/>
                        <a:pt x="32" y="12"/>
                        <a:pt x="33" y="12"/>
                      </a:cubicBezTo>
                      <a:cubicBezTo>
                        <a:pt x="32" y="12"/>
                        <a:pt x="32" y="12"/>
                        <a:pt x="31" y="12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0" y="13"/>
                        <a:pt x="30" y="13"/>
                        <a:pt x="29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6"/>
                        <a:pt x="27" y="16"/>
                      </a:cubicBezTo>
                      <a:cubicBezTo>
                        <a:pt x="26" y="16"/>
                        <a:pt x="26" y="17"/>
                        <a:pt x="26" y="17"/>
                      </a:cubicBezTo>
                      <a:cubicBezTo>
                        <a:pt x="26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4" y="17"/>
                        <a:pt x="24" y="18"/>
                        <a:pt x="24" y="1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8"/>
                        <a:pt x="24" y="28"/>
                        <a:pt x="25" y="28"/>
                      </a:cubicBezTo>
                      <a:cubicBezTo>
                        <a:pt x="25" y="28"/>
                        <a:pt x="25" y="28"/>
                        <a:pt x="25" y="27"/>
                      </a:cubicBezTo>
                      <a:cubicBezTo>
                        <a:pt x="25" y="27"/>
                        <a:pt x="25" y="27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27"/>
                        <a:pt x="26" y="27"/>
                        <a:pt x="27" y="27"/>
                      </a:cubicBezTo>
                      <a:cubicBezTo>
                        <a:pt x="27" y="27"/>
                        <a:pt x="26" y="27"/>
                        <a:pt x="26" y="27"/>
                      </a:cubicBezTo>
                      <a:cubicBezTo>
                        <a:pt x="27" y="28"/>
                        <a:pt x="27" y="27"/>
                        <a:pt x="27" y="27"/>
                      </a:cubicBezTo>
                      <a:cubicBezTo>
                        <a:pt x="27" y="27"/>
                        <a:pt x="28" y="27"/>
                        <a:pt x="28" y="27"/>
                      </a:cubicBezTo>
                      <a:cubicBezTo>
                        <a:pt x="28" y="27"/>
                        <a:pt x="28" y="28"/>
                        <a:pt x="28" y="28"/>
                      </a:cubicBezTo>
                      <a:cubicBezTo>
                        <a:pt x="28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7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6" y="31"/>
                        <a:pt x="36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9" y="34"/>
                        <a:pt x="39" y="34"/>
                      </a:cubicBezTo>
                      <a:cubicBezTo>
                        <a:pt x="39" y="34"/>
                        <a:pt x="39" y="34"/>
                        <a:pt x="39" y="34"/>
                      </a:cubicBezTo>
                      <a:cubicBezTo>
                        <a:pt x="39" y="34"/>
                        <a:pt x="40" y="34"/>
                        <a:pt x="40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38" y="39"/>
                        <a:pt x="33" y="43"/>
                        <a:pt x="28" y="44"/>
                      </a:cubicBezTo>
                      <a:cubicBezTo>
                        <a:pt x="28" y="44"/>
                        <a:pt x="28" y="44"/>
                        <a:pt x="28" y="43"/>
                      </a:cubicBezTo>
                      <a:cubicBezTo>
                        <a:pt x="28" y="43"/>
                        <a:pt x="28" y="42"/>
                        <a:pt x="28" y="42"/>
                      </a:cubicBezTo>
                      <a:cubicBezTo>
                        <a:pt x="28" y="42"/>
                        <a:pt x="27" y="41"/>
                        <a:pt x="27" y="41"/>
                      </a:cubicBezTo>
                      <a:cubicBezTo>
                        <a:pt x="27" y="41"/>
                        <a:pt x="27" y="40"/>
                        <a:pt x="26" y="40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5" y="40"/>
                        <a:pt x="25" y="39"/>
                        <a:pt x="25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4" y="39"/>
                        <a:pt x="24" y="38"/>
                        <a:pt x="24" y="38"/>
                      </a:cubicBezTo>
                      <a:lnTo>
                        <a:pt x="24" y="46"/>
                      </a:lnTo>
                      <a:close/>
                      <a:moveTo>
                        <a:pt x="0" y="18"/>
                      </a:moveTo>
                      <a:cubicBezTo>
                        <a:pt x="0" y="18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0" y="23"/>
                        <a:pt x="0" y="24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1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1" y="32"/>
                        <a:pt x="2" y="32"/>
                        <a:pt x="2" y="33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2" y="34"/>
                        <a:pt x="2" y="34"/>
                        <a:pt x="3" y="34"/>
                      </a:cubicBezTo>
                      <a:cubicBezTo>
                        <a:pt x="3" y="35"/>
                        <a:pt x="4" y="36"/>
                        <a:pt x="4" y="37"/>
                      </a:cubicBezTo>
                      <a:cubicBezTo>
                        <a:pt x="5" y="37"/>
                        <a:pt x="5" y="38"/>
                        <a:pt x="6" y="38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7" y="39"/>
                        <a:pt x="7" y="40"/>
                        <a:pt x="7" y="40"/>
                      </a:cubicBezTo>
                      <a:cubicBezTo>
                        <a:pt x="8" y="41"/>
                        <a:pt x="10" y="42"/>
                        <a:pt x="11" y="43"/>
                      </a:cubicBezTo>
                      <a:cubicBezTo>
                        <a:pt x="11" y="43"/>
                        <a:pt x="12" y="43"/>
                        <a:pt x="12" y="43"/>
                      </a:cubicBezTo>
                      <a:cubicBezTo>
                        <a:pt x="13" y="44"/>
                        <a:pt x="13" y="44"/>
                        <a:pt x="14" y="44"/>
                      </a:cubicBezTo>
                      <a:cubicBezTo>
                        <a:pt x="14" y="44"/>
                        <a:pt x="15" y="44"/>
                        <a:pt x="15" y="45"/>
                      </a:cubicBezTo>
                      <a:cubicBezTo>
                        <a:pt x="18" y="45"/>
                        <a:pt x="20" y="46"/>
                        <a:pt x="23" y="46"/>
                      </a:cubicBezTo>
                      <a:cubicBezTo>
                        <a:pt x="23" y="46"/>
                        <a:pt x="24" y="46"/>
                        <a:pt x="24" y="46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7"/>
                        <a:pt x="23" y="37"/>
                        <a:pt x="23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2" y="36"/>
                        <a:pt x="22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2" y="34"/>
                        <a:pt x="22" y="34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3" y="32"/>
                        <a:pt x="23" y="31"/>
                      </a:cubicBezTo>
                      <a:cubicBezTo>
                        <a:pt x="23" y="31"/>
                        <a:pt x="24" y="31"/>
                        <a:pt x="24" y="31"/>
                      </a:cubicBezTo>
                      <a:cubicBezTo>
                        <a:pt x="24" y="31"/>
                        <a:pt x="24" y="30"/>
                        <a:pt x="24" y="30"/>
                      </a:cubicBezTo>
                      <a:cubicBezTo>
                        <a:pt x="24" y="29"/>
                        <a:pt x="23" y="29"/>
                        <a:pt x="23" y="29"/>
                      </a:cubicBezTo>
                      <a:cubicBezTo>
                        <a:pt x="23" y="29"/>
                        <a:pt x="23" y="28"/>
                        <a:pt x="23" y="28"/>
                      </a:cubicBezTo>
                      <a:cubicBezTo>
                        <a:pt x="23" y="28"/>
                        <a:pt x="23" y="29"/>
                        <a:pt x="23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9"/>
                        <a:pt x="21" y="28"/>
                        <a:pt x="21" y="28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0" y="28"/>
                        <a:pt x="20" y="28"/>
                        <a:pt x="20" y="27"/>
                      </a:cubicBezTo>
                      <a:cubicBezTo>
                        <a:pt x="20" y="27"/>
                        <a:pt x="20" y="27"/>
                        <a:pt x="19" y="26"/>
                      </a:cubicBezTo>
                      <a:cubicBezTo>
                        <a:pt x="19" y="26"/>
                        <a:pt x="19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7" y="26"/>
                        <a:pt x="17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2" y="24"/>
                        <a:pt x="12" y="24"/>
                      </a:cubicBezTo>
                      <a:cubicBezTo>
                        <a:pt x="12" y="24"/>
                        <a:pt x="12" y="23"/>
                        <a:pt x="12" y="23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2"/>
                        <a:pt x="12" y="22"/>
                        <a:pt x="11" y="21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8"/>
                      </a:cubicBezTo>
                      <a:cubicBezTo>
                        <a:pt x="10" y="18"/>
                        <a:pt x="9" y="18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9" y="20"/>
                        <a:pt x="10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0" y="22"/>
                        <a:pt x="10" y="22"/>
                        <a:pt x="10" y="21"/>
                      </a:cubicBezTo>
                      <a:cubicBezTo>
                        <a:pt x="10" y="21"/>
                        <a:pt x="9" y="21"/>
                        <a:pt x="9" y="21"/>
                      </a:cubicBezTo>
                      <a:cubicBezTo>
                        <a:pt x="9" y="21"/>
                        <a:pt x="10" y="21"/>
                        <a:pt x="9" y="21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0"/>
                        <a:pt x="9" y="20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7" y="17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5"/>
                        <a:pt x="7" y="15"/>
                      </a:cubicBezTo>
                      <a:cubicBezTo>
                        <a:pt x="7" y="15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9" y="12"/>
                      </a:cubicBezTo>
                      <a:cubicBezTo>
                        <a:pt x="9" y="12"/>
                        <a:pt x="9" y="11"/>
                        <a:pt x="9" y="11"/>
                      </a:cubicBezTo>
                      <a:cubicBezTo>
                        <a:pt x="10" y="11"/>
                        <a:pt x="10" y="10"/>
                        <a:pt x="10" y="10"/>
                      </a:cubicBezTo>
                      <a:cubicBezTo>
                        <a:pt x="10" y="10"/>
                        <a:pt x="9" y="10"/>
                        <a:pt x="9" y="9"/>
                      </a:cubicBezTo>
                      <a:cubicBezTo>
                        <a:pt x="9" y="9"/>
                        <a:pt x="10" y="9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8"/>
                        <a:pt x="10" y="8"/>
                        <a:pt x="10" y="7"/>
                      </a:cubicBezTo>
                      <a:cubicBezTo>
                        <a:pt x="10" y="7"/>
                        <a:pt x="9" y="8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12" y="3"/>
                        <a:pt x="15" y="2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1" y="1"/>
                        <a:pt x="21" y="2"/>
                        <a:pt x="22" y="2"/>
                      </a:cubicBezTo>
                      <a:cubicBezTo>
                        <a:pt x="22" y="2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3" y="1"/>
                      </a:cubicBezTo>
                      <a:cubicBezTo>
                        <a:pt x="23" y="1"/>
                        <a:pt x="24" y="1"/>
                        <a:pt x="24" y="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0" y="0"/>
                        <a:pt x="17" y="0"/>
                        <a:pt x="15" y="1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3" y="2"/>
                        <a:pt x="13" y="2"/>
                      </a:cubicBezTo>
                      <a:cubicBezTo>
                        <a:pt x="13" y="2"/>
                        <a:pt x="12" y="2"/>
                        <a:pt x="12" y="2"/>
                      </a:cubicBezTo>
                      <a:cubicBezTo>
                        <a:pt x="12" y="2"/>
                        <a:pt x="11" y="2"/>
                        <a:pt x="11" y="3"/>
                      </a:cubicBezTo>
                      <a:cubicBezTo>
                        <a:pt x="10" y="3"/>
                        <a:pt x="9" y="4"/>
                        <a:pt x="7" y="5"/>
                      </a:cubicBezTo>
                      <a:cubicBezTo>
                        <a:pt x="7" y="5"/>
                        <a:pt x="7" y="5"/>
                        <a:pt x="7" y="6"/>
                      </a:cubicBezTo>
                      <a:cubicBezTo>
                        <a:pt x="7" y="6"/>
                        <a:pt x="7" y="6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5" y="8"/>
                        <a:pt x="5" y="8"/>
                        <a:pt x="4" y="8"/>
                      </a:cubicBezTo>
                      <a:cubicBezTo>
                        <a:pt x="4" y="9"/>
                        <a:pt x="3" y="10"/>
                        <a:pt x="3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3"/>
                        <a:pt x="2" y="13"/>
                      </a:cubicBezTo>
                      <a:cubicBezTo>
                        <a:pt x="2" y="13"/>
                        <a:pt x="1" y="14"/>
                        <a:pt x="1" y="14"/>
                      </a:cubicBezTo>
                      <a:cubicBezTo>
                        <a:pt x="1" y="14"/>
                        <a:pt x="1" y="15"/>
                        <a:pt x="1" y="15"/>
                      </a:cubicBezTo>
                      <a:cubicBezTo>
                        <a:pt x="1" y="15"/>
                        <a:pt x="0" y="16"/>
                        <a:pt x="0" y="17"/>
                      </a:cubicBezTo>
                      <a:cubicBezTo>
                        <a:pt x="0" y="17"/>
                        <a:pt x="0" y="18"/>
                        <a:pt x="0" y="18"/>
                      </a:cubicBezTo>
                      <a:close/>
                      <a:moveTo>
                        <a:pt x="24" y="18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4" y="29"/>
                        <a:pt x="24" y="28"/>
                        <a:pt x="23" y="28"/>
                      </a:cubicBezTo>
                      <a:cubicBezTo>
                        <a:pt x="23" y="28"/>
                        <a:pt x="23" y="28"/>
                        <a:pt x="22" y="28"/>
                      </a:cubicBezTo>
                      <a:cubicBezTo>
                        <a:pt x="22" y="28"/>
                        <a:pt x="21" y="28"/>
                        <a:pt x="21" y="27"/>
                      </a:cubicBezTo>
                      <a:cubicBezTo>
                        <a:pt x="21" y="27"/>
                        <a:pt x="21" y="27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5"/>
                        <a:pt x="20" y="25"/>
                        <a:pt x="19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5"/>
                        <a:pt x="19" y="24"/>
                        <a:pt x="19" y="24"/>
                      </a:cubicBezTo>
                      <a:cubicBezTo>
                        <a:pt x="19" y="24"/>
                        <a:pt x="20" y="24"/>
                        <a:pt x="20" y="24"/>
                      </a:cubicBezTo>
                      <a:cubicBezTo>
                        <a:pt x="20" y="24"/>
                        <a:pt x="20" y="24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3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6" y="24"/>
                        <a:pt x="16" y="24"/>
                      </a:cubicBezTo>
                      <a:cubicBezTo>
                        <a:pt x="16" y="24"/>
                        <a:pt x="16" y="23"/>
                        <a:pt x="16" y="23"/>
                      </a:cubicBezTo>
                      <a:cubicBezTo>
                        <a:pt x="15" y="22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7" y="19"/>
                        <a:pt x="17" y="19"/>
                      </a:cubicBezTo>
                      <a:cubicBezTo>
                        <a:pt x="17" y="19"/>
                        <a:pt x="18" y="19"/>
                        <a:pt x="18" y="19"/>
                      </a:cubicBezTo>
                      <a:cubicBezTo>
                        <a:pt x="18" y="19"/>
                        <a:pt x="19" y="19"/>
                        <a:pt x="19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1" y="19"/>
                        <a:pt x="21" y="18"/>
                        <a:pt x="21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3" y="19"/>
                        <a:pt x="23" y="19"/>
                      </a:cubicBezTo>
                      <a:cubicBezTo>
                        <a:pt x="23" y="19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: Shape 100"/>
                <p:cNvSpPr>
                  <a:spLocks/>
                </p:cNvSpPr>
                <p:nvPr/>
              </p:nvSpPr>
              <p:spPr bwMode="auto">
                <a:xfrm>
                  <a:off x="3152654" y="1776145"/>
                  <a:ext cx="113963" cy="185037"/>
                </a:xfrm>
                <a:custGeom>
                  <a:avLst/>
                  <a:gdLst>
                    <a:gd name="T0" fmla="*/ 0 w 26"/>
                    <a:gd name="T1" fmla="*/ 29 h 42"/>
                    <a:gd name="T2" fmla="*/ 0 w 26"/>
                    <a:gd name="T3" fmla="*/ 35 h 42"/>
                    <a:gd name="T4" fmla="*/ 8 w 26"/>
                    <a:gd name="T5" fmla="*/ 42 h 42"/>
                    <a:gd name="T6" fmla="*/ 18 w 26"/>
                    <a:gd name="T7" fmla="*/ 42 h 42"/>
                    <a:gd name="T8" fmla="*/ 26 w 26"/>
                    <a:gd name="T9" fmla="*/ 35 h 42"/>
                    <a:gd name="T10" fmla="*/ 26 w 26"/>
                    <a:gd name="T11" fmla="*/ 29 h 42"/>
                    <a:gd name="T12" fmla="*/ 17 w 26"/>
                    <a:gd name="T13" fmla="*/ 29 h 42"/>
                    <a:gd name="T14" fmla="*/ 17 w 26"/>
                    <a:gd name="T15" fmla="*/ 24 h 42"/>
                    <a:gd name="T16" fmla="*/ 26 w 26"/>
                    <a:gd name="T17" fmla="*/ 24 h 42"/>
                    <a:gd name="T18" fmla="*/ 26 w 26"/>
                    <a:gd name="T19" fmla="*/ 16 h 42"/>
                    <a:gd name="T20" fmla="*/ 17 w 26"/>
                    <a:gd name="T21" fmla="*/ 16 h 42"/>
                    <a:gd name="T22" fmla="*/ 17 w 26"/>
                    <a:gd name="T23" fmla="*/ 10 h 42"/>
                    <a:gd name="T24" fmla="*/ 26 w 26"/>
                    <a:gd name="T25" fmla="*/ 10 h 42"/>
                    <a:gd name="T26" fmla="*/ 26 w 26"/>
                    <a:gd name="T27" fmla="*/ 7 h 42"/>
                    <a:gd name="T28" fmla="*/ 18 w 26"/>
                    <a:gd name="T29" fmla="*/ 0 h 42"/>
                    <a:gd name="T30" fmla="*/ 8 w 26"/>
                    <a:gd name="T31" fmla="*/ 0 h 42"/>
                    <a:gd name="T32" fmla="*/ 0 w 26"/>
                    <a:gd name="T33" fmla="*/ 7 h 42"/>
                    <a:gd name="T34" fmla="*/ 0 w 26"/>
                    <a:gd name="T35" fmla="*/ 10 h 42"/>
                    <a:gd name="T36" fmla="*/ 9 w 26"/>
                    <a:gd name="T37" fmla="*/ 10 h 42"/>
                    <a:gd name="T38" fmla="*/ 9 w 26"/>
                    <a:gd name="T39" fmla="*/ 16 h 42"/>
                    <a:gd name="T40" fmla="*/ 0 w 26"/>
                    <a:gd name="T41" fmla="*/ 16 h 42"/>
                    <a:gd name="T42" fmla="*/ 0 w 26"/>
                    <a:gd name="T43" fmla="*/ 24 h 42"/>
                    <a:gd name="T44" fmla="*/ 9 w 26"/>
                    <a:gd name="T45" fmla="*/ 24 h 42"/>
                    <a:gd name="T46" fmla="*/ 9 w 26"/>
                    <a:gd name="T47" fmla="*/ 29 h 42"/>
                    <a:gd name="T48" fmla="*/ 0 w 26"/>
                    <a:gd name="T49" fmla="*/ 2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" h="42">
                      <a:moveTo>
                        <a:pt x="0" y="29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9"/>
                        <a:pt x="4" y="42"/>
                        <a:pt x="8" y="42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22" y="42"/>
                        <a:pt x="26" y="39"/>
                        <a:pt x="26" y="35"/>
                      </a:cubicBezTo>
                      <a:cubicBezTo>
                        <a:pt x="26" y="29"/>
                        <a:pt x="26" y="29"/>
                        <a:pt x="26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: Shape 101"/>
                <p:cNvSpPr>
                  <a:spLocks/>
                </p:cNvSpPr>
                <p:nvPr/>
              </p:nvSpPr>
              <p:spPr bwMode="auto">
                <a:xfrm>
                  <a:off x="3120794" y="1944027"/>
                  <a:ext cx="177685" cy="113963"/>
                </a:xfrm>
                <a:custGeom>
                  <a:avLst/>
                  <a:gdLst>
                    <a:gd name="T0" fmla="*/ 0 w 40"/>
                    <a:gd name="T1" fmla="*/ 1 h 26"/>
                    <a:gd name="T2" fmla="*/ 13 w 40"/>
                    <a:gd name="T3" fmla="*/ 12 h 26"/>
                    <a:gd name="T4" fmla="*/ 17 w 40"/>
                    <a:gd name="T5" fmla="*/ 12 h 26"/>
                    <a:gd name="T6" fmla="*/ 17 w 40"/>
                    <a:gd name="T7" fmla="*/ 20 h 26"/>
                    <a:gd name="T8" fmla="*/ 12 w 40"/>
                    <a:gd name="T9" fmla="*/ 20 h 26"/>
                    <a:gd name="T10" fmla="*/ 12 w 40"/>
                    <a:gd name="T11" fmla="*/ 26 h 26"/>
                    <a:gd name="T12" fmla="*/ 28 w 40"/>
                    <a:gd name="T13" fmla="*/ 26 h 26"/>
                    <a:gd name="T14" fmla="*/ 28 w 40"/>
                    <a:gd name="T15" fmla="*/ 20 h 26"/>
                    <a:gd name="T16" fmla="*/ 23 w 40"/>
                    <a:gd name="T17" fmla="*/ 20 h 26"/>
                    <a:gd name="T18" fmla="*/ 23 w 40"/>
                    <a:gd name="T19" fmla="*/ 12 h 26"/>
                    <a:gd name="T20" fmla="*/ 27 w 40"/>
                    <a:gd name="T21" fmla="*/ 12 h 26"/>
                    <a:gd name="T22" fmla="*/ 40 w 40"/>
                    <a:gd name="T23" fmla="*/ 1 h 26"/>
                    <a:gd name="T24" fmla="*/ 35 w 40"/>
                    <a:gd name="T25" fmla="*/ 0 h 26"/>
                    <a:gd name="T26" fmla="*/ 27 w 40"/>
                    <a:gd name="T27" fmla="*/ 7 h 26"/>
                    <a:gd name="T28" fmla="*/ 13 w 40"/>
                    <a:gd name="T29" fmla="*/ 7 h 26"/>
                    <a:gd name="T30" fmla="*/ 5 w 40"/>
                    <a:gd name="T31" fmla="*/ 0 h 26"/>
                    <a:gd name="T32" fmla="*/ 0 w 40"/>
                    <a:gd name="T33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26">
                      <a:moveTo>
                        <a:pt x="0" y="1"/>
                      </a:moveTo>
                      <a:cubicBezTo>
                        <a:pt x="1" y="7"/>
                        <a:pt x="7" y="12"/>
                        <a:pt x="13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33" y="12"/>
                        <a:pt x="39" y="6"/>
                        <a:pt x="40" y="1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4" y="3"/>
                        <a:pt x="31" y="7"/>
                        <a:pt x="27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0" y="7"/>
                        <a:pt x="6" y="4"/>
                        <a:pt x="5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: Shape 102"/>
                <p:cNvSpPr>
                  <a:spLocks/>
                </p:cNvSpPr>
                <p:nvPr/>
              </p:nvSpPr>
              <p:spPr bwMode="auto">
                <a:xfrm>
                  <a:off x="2949236" y="2720939"/>
                  <a:ext cx="159304" cy="251210"/>
                </a:xfrm>
                <a:custGeom>
                  <a:avLst/>
                  <a:gdLst>
                    <a:gd name="T0" fmla="*/ 130 w 130"/>
                    <a:gd name="T1" fmla="*/ 205 h 205"/>
                    <a:gd name="T2" fmla="*/ 115 w 130"/>
                    <a:gd name="T3" fmla="*/ 4 h 205"/>
                    <a:gd name="T4" fmla="*/ 101 w 130"/>
                    <a:gd name="T5" fmla="*/ 0 h 205"/>
                    <a:gd name="T6" fmla="*/ 115 w 130"/>
                    <a:gd name="T7" fmla="*/ 14 h 205"/>
                    <a:gd name="T8" fmla="*/ 115 w 130"/>
                    <a:gd name="T9" fmla="*/ 133 h 205"/>
                    <a:gd name="T10" fmla="*/ 101 w 130"/>
                    <a:gd name="T11" fmla="*/ 148 h 205"/>
                    <a:gd name="T12" fmla="*/ 115 w 130"/>
                    <a:gd name="T13" fmla="*/ 162 h 205"/>
                    <a:gd name="T14" fmla="*/ 101 w 130"/>
                    <a:gd name="T15" fmla="*/ 162 h 205"/>
                    <a:gd name="T16" fmla="*/ 115 w 130"/>
                    <a:gd name="T17" fmla="*/ 173 h 205"/>
                    <a:gd name="T18" fmla="*/ 115 w 130"/>
                    <a:gd name="T19" fmla="*/ 191 h 205"/>
                    <a:gd name="T20" fmla="*/ 101 w 130"/>
                    <a:gd name="T21" fmla="*/ 205 h 205"/>
                    <a:gd name="T22" fmla="*/ 90 w 130"/>
                    <a:gd name="T23" fmla="*/ 4 h 205"/>
                    <a:gd name="T24" fmla="*/ 65 w 130"/>
                    <a:gd name="T25" fmla="*/ 14 h 205"/>
                    <a:gd name="T26" fmla="*/ 101 w 130"/>
                    <a:gd name="T27" fmla="*/ 0 h 205"/>
                    <a:gd name="T28" fmla="*/ 90 w 130"/>
                    <a:gd name="T29" fmla="*/ 0 h 205"/>
                    <a:gd name="T30" fmla="*/ 101 w 130"/>
                    <a:gd name="T31" fmla="*/ 205 h 205"/>
                    <a:gd name="T32" fmla="*/ 90 w 130"/>
                    <a:gd name="T33" fmla="*/ 191 h 205"/>
                    <a:gd name="T34" fmla="*/ 101 w 130"/>
                    <a:gd name="T35" fmla="*/ 173 h 205"/>
                    <a:gd name="T36" fmla="*/ 90 w 130"/>
                    <a:gd name="T37" fmla="*/ 162 h 205"/>
                    <a:gd name="T38" fmla="*/ 101 w 130"/>
                    <a:gd name="T39" fmla="*/ 148 h 205"/>
                    <a:gd name="T40" fmla="*/ 65 w 130"/>
                    <a:gd name="T41" fmla="*/ 133 h 205"/>
                    <a:gd name="T42" fmla="*/ 76 w 130"/>
                    <a:gd name="T43" fmla="*/ 148 h 205"/>
                    <a:gd name="T44" fmla="*/ 76 w 130"/>
                    <a:gd name="T45" fmla="*/ 162 h 205"/>
                    <a:gd name="T46" fmla="*/ 65 w 130"/>
                    <a:gd name="T47" fmla="*/ 173 h 205"/>
                    <a:gd name="T48" fmla="*/ 76 w 130"/>
                    <a:gd name="T49" fmla="*/ 191 h 205"/>
                    <a:gd name="T50" fmla="*/ 65 w 130"/>
                    <a:gd name="T51" fmla="*/ 191 h 205"/>
                    <a:gd name="T52" fmla="*/ 65 w 130"/>
                    <a:gd name="T53" fmla="*/ 4 h 205"/>
                    <a:gd name="T54" fmla="*/ 25 w 130"/>
                    <a:gd name="T55" fmla="*/ 14 h 205"/>
                    <a:gd name="T56" fmla="*/ 65 w 130"/>
                    <a:gd name="T57" fmla="*/ 4 h 205"/>
                    <a:gd name="T58" fmla="*/ 25 w 130"/>
                    <a:gd name="T59" fmla="*/ 205 h 205"/>
                    <a:gd name="T60" fmla="*/ 65 w 130"/>
                    <a:gd name="T61" fmla="*/ 191 h 205"/>
                    <a:gd name="T62" fmla="*/ 50 w 130"/>
                    <a:gd name="T63" fmla="*/ 173 h 205"/>
                    <a:gd name="T64" fmla="*/ 65 w 130"/>
                    <a:gd name="T65" fmla="*/ 162 h 205"/>
                    <a:gd name="T66" fmla="*/ 50 w 130"/>
                    <a:gd name="T67" fmla="*/ 148 h 205"/>
                    <a:gd name="T68" fmla="*/ 65 w 130"/>
                    <a:gd name="T69" fmla="*/ 133 h 205"/>
                    <a:gd name="T70" fmla="*/ 25 w 130"/>
                    <a:gd name="T71" fmla="*/ 148 h 205"/>
                    <a:gd name="T72" fmla="*/ 40 w 130"/>
                    <a:gd name="T73" fmla="*/ 162 h 205"/>
                    <a:gd name="T74" fmla="*/ 25 w 130"/>
                    <a:gd name="T75" fmla="*/ 162 h 205"/>
                    <a:gd name="T76" fmla="*/ 40 w 130"/>
                    <a:gd name="T77" fmla="*/ 173 h 205"/>
                    <a:gd name="T78" fmla="*/ 40 w 130"/>
                    <a:gd name="T79" fmla="*/ 191 h 205"/>
                    <a:gd name="T80" fmla="*/ 25 w 130"/>
                    <a:gd name="T81" fmla="*/ 205 h 205"/>
                    <a:gd name="T82" fmla="*/ 0 w 130"/>
                    <a:gd name="T83" fmla="*/ 4 h 205"/>
                    <a:gd name="T84" fmla="*/ 25 w 130"/>
                    <a:gd name="T85" fmla="*/ 205 h 205"/>
                    <a:gd name="T86" fmla="*/ 14 w 130"/>
                    <a:gd name="T87" fmla="*/ 191 h 205"/>
                    <a:gd name="T88" fmla="*/ 25 w 130"/>
                    <a:gd name="T89" fmla="*/ 173 h 205"/>
                    <a:gd name="T90" fmla="*/ 14 w 130"/>
                    <a:gd name="T91" fmla="*/ 162 h 205"/>
                    <a:gd name="T92" fmla="*/ 25 w 130"/>
                    <a:gd name="T93" fmla="*/ 148 h 205"/>
                    <a:gd name="T94" fmla="*/ 14 w 130"/>
                    <a:gd name="T95" fmla="*/ 133 h 205"/>
                    <a:gd name="T96" fmla="*/ 25 w 130"/>
                    <a:gd name="T97" fmla="*/ 14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0" h="205">
                      <a:moveTo>
                        <a:pt x="101" y="205"/>
                      </a:moveTo>
                      <a:lnTo>
                        <a:pt x="130" y="205"/>
                      </a:lnTo>
                      <a:lnTo>
                        <a:pt x="130" y="4"/>
                      </a:lnTo>
                      <a:lnTo>
                        <a:pt x="115" y="4"/>
                      </a:lnTo>
                      <a:lnTo>
                        <a:pt x="115" y="0"/>
                      </a:lnTo>
                      <a:lnTo>
                        <a:pt x="101" y="0"/>
                      </a:lnTo>
                      <a:lnTo>
                        <a:pt x="101" y="14"/>
                      </a:lnTo>
                      <a:lnTo>
                        <a:pt x="115" y="14"/>
                      </a:lnTo>
                      <a:lnTo>
                        <a:pt x="115" y="133"/>
                      </a:lnTo>
                      <a:lnTo>
                        <a:pt x="115" y="133"/>
                      </a:lnTo>
                      <a:lnTo>
                        <a:pt x="101" y="133"/>
                      </a:lnTo>
                      <a:lnTo>
                        <a:pt x="101" y="148"/>
                      </a:lnTo>
                      <a:lnTo>
                        <a:pt x="115" y="148"/>
                      </a:lnTo>
                      <a:lnTo>
                        <a:pt x="115" y="162"/>
                      </a:lnTo>
                      <a:lnTo>
                        <a:pt x="115" y="162"/>
                      </a:lnTo>
                      <a:lnTo>
                        <a:pt x="101" y="162"/>
                      </a:lnTo>
                      <a:lnTo>
                        <a:pt x="101" y="173"/>
                      </a:lnTo>
                      <a:lnTo>
                        <a:pt x="115" y="173"/>
                      </a:lnTo>
                      <a:lnTo>
                        <a:pt x="115" y="191"/>
                      </a:lnTo>
                      <a:lnTo>
                        <a:pt x="115" y="191"/>
                      </a:lnTo>
                      <a:lnTo>
                        <a:pt x="101" y="191"/>
                      </a:lnTo>
                      <a:lnTo>
                        <a:pt x="101" y="205"/>
                      </a:lnTo>
                      <a:close/>
                      <a:moveTo>
                        <a:pt x="90" y="0"/>
                      </a:moveTo>
                      <a:lnTo>
                        <a:pt x="90" y="4"/>
                      </a:lnTo>
                      <a:lnTo>
                        <a:pt x="65" y="4"/>
                      </a:lnTo>
                      <a:lnTo>
                        <a:pt x="65" y="14"/>
                      </a:lnTo>
                      <a:lnTo>
                        <a:pt x="101" y="14"/>
                      </a:lnTo>
                      <a:lnTo>
                        <a:pt x="101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close/>
                      <a:moveTo>
                        <a:pt x="65" y="205"/>
                      </a:moveTo>
                      <a:lnTo>
                        <a:pt x="101" y="205"/>
                      </a:lnTo>
                      <a:lnTo>
                        <a:pt x="101" y="191"/>
                      </a:lnTo>
                      <a:lnTo>
                        <a:pt x="90" y="191"/>
                      </a:lnTo>
                      <a:lnTo>
                        <a:pt x="90" y="173"/>
                      </a:lnTo>
                      <a:lnTo>
                        <a:pt x="101" y="173"/>
                      </a:lnTo>
                      <a:lnTo>
                        <a:pt x="101" y="162"/>
                      </a:lnTo>
                      <a:lnTo>
                        <a:pt x="90" y="162"/>
                      </a:lnTo>
                      <a:lnTo>
                        <a:pt x="90" y="148"/>
                      </a:lnTo>
                      <a:lnTo>
                        <a:pt x="101" y="148"/>
                      </a:lnTo>
                      <a:lnTo>
                        <a:pt x="101" y="133"/>
                      </a:lnTo>
                      <a:lnTo>
                        <a:pt x="65" y="133"/>
                      </a:lnTo>
                      <a:lnTo>
                        <a:pt x="65" y="148"/>
                      </a:lnTo>
                      <a:lnTo>
                        <a:pt x="76" y="148"/>
                      </a:lnTo>
                      <a:lnTo>
                        <a:pt x="76" y="162"/>
                      </a:lnTo>
                      <a:lnTo>
                        <a:pt x="76" y="162"/>
                      </a:lnTo>
                      <a:lnTo>
                        <a:pt x="65" y="162"/>
                      </a:lnTo>
                      <a:lnTo>
                        <a:pt x="65" y="173"/>
                      </a:lnTo>
                      <a:lnTo>
                        <a:pt x="76" y="173"/>
                      </a:lnTo>
                      <a:lnTo>
                        <a:pt x="76" y="191"/>
                      </a:lnTo>
                      <a:lnTo>
                        <a:pt x="76" y="191"/>
                      </a:lnTo>
                      <a:lnTo>
                        <a:pt x="65" y="191"/>
                      </a:lnTo>
                      <a:lnTo>
                        <a:pt x="65" y="205"/>
                      </a:lnTo>
                      <a:close/>
                      <a:moveTo>
                        <a:pt x="65" y="4"/>
                      </a:moveTo>
                      <a:lnTo>
                        <a:pt x="25" y="4"/>
                      </a:lnTo>
                      <a:lnTo>
                        <a:pt x="25" y="14"/>
                      </a:lnTo>
                      <a:lnTo>
                        <a:pt x="65" y="14"/>
                      </a:lnTo>
                      <a:lnTo>
                        <a:pt x="65" y="4"/>
                      </a:lnTo>
                      <a:lnTo>
                        <a:pt x="65" y="4"/>
                      </a:lnTo>
                      <a:close/>
                      <a:moveTo>
                        <a:pt x="25" y="205"/>
                      </a:moveTo>
                      <a:lnTo>
                        <a:pt x="65" y="205"/>
                      </a:lnTo>
                      <a:lnTo>
                        <a:pt x="65" y="191"/>
                      </a:lnTo>
                      <a:lnTo>
                        <a:pt x="50" y="191"/>
                      </a:lnTo>
                      <a:lnTo>
                        <a:pt x="50" y="173"/>
                      </a:lnTo>
                      <a:lnTo>
                        <a:pt x="65" y="173"/>
                      </a:lnTo>
                      <a:lnTo>
                        <a:pt x="65" y="162"/>
                      </a:lnTo>
                      <a:lnTo>
                        <a:pt x="50" y="162"/>
                      </a:lnTo>
                      <a:lnTo>
                        <a:pt x="50" y="148"/>
                      </a:lnTo>
                      <a:lnTo>
                        <a:pt x="65" y="148"/>
                      </a:lnTo>
                      <a:lnTo>
                        <a:pt x="65" y="133"/>
                      </a:lnTo>
                      <a:lnTo>
                        <a:pt x="25" y="133"/>
                      </a:lnTo>
                      <a:lnTo>
                        <a:pt x="25" y="148"/>
                      </a:lnTo>
                      <a:lnTo>
                        <a:pt x="40" y="148"/>
                      </a:lnTo>
                      <a:lnTo>
                        <a:pt x="40" y="162"/>
                      </a:lnTo>
                      <a:lnTo>
                        <a:pt x="40" y="162"/>
                      </a:lnTo>
                      <a:lnTo>
                        <a:pt x="25" y="162"/>
                      </a:lnTo>
                      <a:lnTo>
                        <a:pt x="25" y="173"/>
                      </a:lnTo>
                      <a:lnTo>
                        <a:pt x="40" y="173"/>
                      </a:lnTo>
                      <a:lnTo>
                        <a:pt x="40" y="191"/>
                      </a:lnTo>
                      <a:lnTo>
                        <a:pt x="40" y="191"/>
                      </a:lnTo>
                      <a:lnTo>
                        <a:pt x="25" y="191"/>
                      </a:lnTo>
                      <a:lnTo>
                        <a:pt x="25" y="205"/>
                      </a:lnTo>
                      <a:close/>
                      <a:moveTo>
                        <a:pt x="25" y="4"/>
                      </a:moveTo>
                      <a:lnTo>
                        <a:pt x="0" y="4"/>
                      </a:lnTo>
                      <a:lnTo>
                        <a:pt x="0" y="205"/>
                      </a:lnTo>
                      <a:lnTo>
                        <a:pt x="25" y="205"/>
                      </a:lnTo>
                      <a:lnTo>
                        <a:pt x="25" y="191"/>
                      </a:lnTo>
                      <a:lnTo>
                        <a:pt x="14" y="191"/>
                      </a:lnTo>
                      <a:lnTo>
                        <a:pt x="14" y="173"/>
                      </a:lnTo>
                      <a:lnTo>
                        <a:pt x="25" y="173"/>
                      </a:lnTo>
                      <a:lnTo>
                        <a:pt x="25" y="162"/>
                      </a:lnTo>
                      <a:lnTo>
                        <a:pt x="14" y="162"/>
                      </a:lnTo>
                      <a:lnTo>
                        <a:pt x="14" y="148"/>
                      </a:lnTo>
                      <a:lnTo>
                        <a:pt x="25" y="148"/>
                      </a:lnTo>
                      <a:lnTo>
                        <a:pt x="25" y="133"/>
                      </a:lnTo>
                      <a:lnTo>
                        <a:pt x="14" y="133"/>
                      </a:lnTo>
                      <a:lnTo>
                        <a:pt x="14" y="14"/>
                      </a:lnTo>
                      <a:lnTo>
                        <a:pt x="25" y="14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: Shape 103"/>
                <p:cNvSpPr>
                  <a:spLocks/>
                </p:cNvSpPr>
                <p:nvPr/>
              </p:nvSpPr>
              <p:spPr bwMode="auto">
                <a:xfrm>
                  <a:off x="5708865" y="1497977"/>
                  <a:ext cx="145824" cy="145824"/>
                </a:xfrm>
                <a:custGeom>
                  <a:avLst/>
                  <a:gdLst>
                    <a:gd name="T0" fmla="*/ 16 w 33"/>
                    <a:gd name="T1" fmla="*/ 31 h 33"/>
                    <a:gd name="T2" fmla="*/ 19 w 33"/>
                    <a:gd name="T3" fmla="*/ 31 h 33"/>
                    <a:gd name="T4" fmla="*/ 20 w 33"/>
                    <a:gd name="T5" fmla="*/ 33 h 33"/>
                    <a:gd name="T6" fmla="*/ 26 w 33"/>
                    <a:gd name="T7" fmla="*/ 31 h 33"/>
                    <a:gd name="T8" fmla="*/ 25 w 33"/>
                    <a:gd name="T9" fmla="*/ 29 h 33"/>
                    <a:gd name="T10" fmla="*/ 28 w 33"/>
                    <a:gd name="T11" fmla="*/ 25 h 33"/>
                    <a:gd name="T12" fmla="*/ 30 w 33"/>
                    <a:gd name="T13" fmla="*/ 26 h 33"/>
                    <a:gd name="T14" fmla="*/ 33 w 33"/>
                    <a:gd name="T15" fmla="*/ 20 h 33"/>
                    <a:gd name="T16" fmla="*/ 30 w 33"/>
                    <a:gd name="T17" fmla="*/ 19 h 33"/>
                    <a:gd name="T18" fmla="*/ 30 w 33"/>
                    <a:gd name="T19" fmla="*/ 14 h 33"/>
                    <a:gd name="T20" fmla="*/ 33 w 33"/>
                    <a:gd name="T21" fmla="*/ 13 h 33"/>
                    <a:gd name="T22" fmla="*/ 30 w 33"/>
                    <a:gd name="T23" fmla="*/ 8 h 33"/>
                    <a:gd name="T24" fmla="*/ 28 w 33"/>
                    <a:gd name="T25" fmla="*/ 9 h 33"/>
                    <a:gd name="T26" fmla="*/ 24 w 33"/>
                    <a:gd name="T27" fmla="*/ 5 h 33"/>
                    <a:gd name="T28" fmla="*/ 25 w 33"/>
                    <a:gd name="T29" fmla="*/ 3 h 33"/>
                    <a:gd name="T30" fmla="*/ 20 w 33"/>
                    <a:gd name="T31" fmla="*/ 0 h 33"/>
                    <a:gd name="T32" fmla="*/ 19 w 33"/>
                    <a:gd name="T33" fmla="*/ 3 h 33"/>
                    <a:gd name="T34" fmla="*/ 16 w 33"/>
                    <a:gd name="T35" fmla="*/ 3 h 33"/>
                    <a:gd name="T36" fmla="*/ 16 w 33"/>
                    <a:gd name="T37" fmla="*/ 7 h 33"/>
                    <a:gd name="T38" fmla="*/ 25 w 33"/>
                    <a:gd name="T39" fmla="*/ 13 h 33"/>
                    <a:gd name="T40" fmla="*/ 20 w 33"/>
                    <a:gd name="T41" fmla="*/ 26 h 33"/>
                    <a:gd name="T42" fmla="*/ 16 w 33"/>
                    <a:gd name="T43" fmla="*/ 26 h 33"/>
                    <a:gd name="T44" fmla="*/ 16 w 33"/>
                    <a:gd name="T45" fmla="*/ 26 h 33"/>
                    <a:gd name="T46" fmla="*/ 16 w 33"/>
                    <a:gd name="T47" fmla="*/ 31 h 33"/>
                    <a:gd name="T48" fmla="*/ 2 w 33"/>
                    <a:gd name="T49" fmla="*/ 20 h 33"/>
                    <a:gd name="T50" fmla="*/ 0 w 33"/>
                    <a:gd name="T51" fmla="*/ 21 h 33"/>
                    <a:gd name="T52" fmla="*/ 2 w 33"/>
                    <a:gd name="T53" fmla="*/ 26 h 33"/>
                    <a:gd name="T54" fmla="*/ 5 w 33"/>
                    <a:gd name="T55" fmla="*/ 25 h 33"/>
                    <a:gd name="T56" fmla="*/ 8 w 33"/>
                    <a:gd name="T57" fmla="*/ 29 h 33"/>
                    <a:gd name="T58" fmla="*/ 7 w 33"/>
                    <a:gd name="T59" fmla="*/ 31 h 33"/>
                    <a:gd name="T60" fmla="*/ 13 w 33"/>
                    <a:gd name="T61" fmla="*/ 33 h 33"/>
                    <a:gd name="T62" fmla="*/ 14 w 33"/>
                    <a:gd name="T63" fmla="*/ 31 h 33"/>
                    <a:gd name="T64" fmla="*/ 16 w 33"/>
                    <a:gd name="T65" fmla="*/ 31 h 33"/>
                    <a:gd name="T66" fmla="*/ 16 w 33"/>
                    <a:gd name="T67" fmla="*/ 26 h 33"/>
                    <a:gd name="T68" fmla="*/ 8 w 33"/>
                    <a:gd name="T69" fmla="*/ 21 h 33"/>
                    <a:gd name="T70" fmla="*/ 13 w 33"/>
                    <a:gd name="T71" fmla="*/ 8 h 33"/>
                    <a:gd name="T72" fmla="*/ 13 w 33"/>
                    <a:gd name="T73" fmla="*/ 8 h 33"/>
                    <a:gd name="T74" fmla="*/ 16 w 33"/>
                    <a:gd name="T75" fmla="*/ 7 h 33"/>
                    <a:gd name="T76" fmla="*/ 16 w 33"/>
                    <a:gd name="T77" fmla="*/ 7 h 33"/>
                    <a:gd name="T78" fmla="*/ 16 w 33"/>
                    <a:gd name="T79" fmla="*/ 3 h 33"/>
                    <a:gd name="T80" fmla="*/ 14 w 33"/>
                    <a:gd name="T81" fmla="*/ 3 h 33"/>
                    <a:gd name="T82" fmla="*/ 13 w 33"/>
                    <a:gd name="T83" fmla="*/ 1 h 33"/>
                    <a:gd name="T84" fmla="*/ 7 w 33"/>
                    <a:gd name="T85" fmla="*/ 3 h 33"/>
                    <a:gd name="T86" fmla="*/ 8 w 33"/>
                    <a:gd name="T87" fmla="*/ 5 h 33"/>
                    <a:gd name="T88" fmla="*/ 5 w 33"/>
                    <a:gd name="T89" fmla="*/ 9 h 33"/>
                    <a:gd name="T90" fmla="*/ 2 w 33"/>
                    <a:gd name="T91" fmla="*/ 8 h 33"/>
                    <a:gd name="T92" fmla="*/ 0 w 33"/>
                    <a:gd name="T93" fmla="*/ 14 h 33"/>
                    <a:gd name="T94" fmla="*/ 2 w 33"/>
                    <a:gd name="T95" fmla="*/ 15 h 33"/>
                    <a:gd name="T96" fmla="*/ 2 w 33"/>
                    <a:gd name="T97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" h="33">
                      <a:moveTo>
                        <a:pt x="16" y="31"/>
                      </a:move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6" y="28"/>
                        <a:pt x="27" y="26"/>
                        <a:pt x="28" y="25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31" y="18"/>
                        <a:pt x="31" y="16"/>
                        <a:pt x="30" y="14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7" y="7"/>
                        <a:pt x="26" y="6"/>
                        <a:pt x="24" y="5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8" y="3"/>
                        <a:pt x="17" y="3"/>
                        <a:pt x="16" y="3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20" y="7"/>
                        <a:pt x="24" y="10"/>
                        <a:pt x="25" y="13"/>
                      </a:cubicBezTo>
                      <a:cubicBezTo>
                        <a:pt x="27" y="18"/>
                        <a:pt x="25" y="24"/>
                        <a:pt x="20" y="26"/>
                      </a:cubicBezTo>
                      <a:cubicBezTo>
                        <a:pt x="19" y="26"/>
                        <a:pt x="18" y="26"/>
                        <a:pt x="16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lnTo>
                        <a:pt x="16" y="31"/>
                      </a:lnTo>
                      <a:close/>
                      <a:moveTo>
                        <a:pt x="2" y="2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6" y="27"/>
                        <a:pt x="7" y="28"/>
                        <a:pt x="8" y="29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3" y="26"/>
                        <a:pt x="9" y="24"/>
                        <a:pt x="8" y="21"/>
                      </a:cubicBezTo>
                      <a:cubicBezTo>
                        <a:pt x="5" y="16"/>
                        <a:pt x="8" y="10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4" y="8"/>
                        <a:pt x="15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3"/>
                        <a:pt x="15" y="3"/>
                        <a:pt x="14" y="3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7" y="6"/>
                        <a:pt x="6" y="7"/>
                        <a:pt x="5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8"/>
                        <a:pt x="2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: Shape 104"/>
                <p:cNvSpPr>
                  <a:spLocks/>
                </p:cNvSpPr>
                <p:nvPr/>
              </p:nvSpPr>
              <p:spPr bwMode="auto">
                <a:xfrm>
                  <a:off x="3876873" y="1241865"/>
                  <a:ext cx="25734" cy="30635"/>
                </a:xfrm>
                <a:custGeom>
                  <a:avLst/>
                  <a:gdLst>
                    <a:gd name="T0" fmla="*/ 0 w 6"/>
                    <a:gd name="T1" fmla="*/ 0 h 7"/>
                    <a:gd name="T2" fmla="*/ 2 w 6"/>
                    <a:gd name="T3" fmla="*/ 7 h 7"/>
                    <a:gd name="T4" fmla="*/ 6 w 6"/>
                    <a:gd name="T5" fmla="*/ 0 h 7"/>
                    <a:gd name="T6" fmla="*/ 0 w 6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0"/>
                      </a:moveTo>
                      <a:cubicBezTo>
                        <a:pt x="0" y="3"/>
                        <a:pt x="1" y="5"/>
                        <a:pt x="2" y="7"/>
                      </a:cubicBezTo>
                      <a:cubicBezTo>
                        <a:pt x="5" y="5"/>
                        <a:pt x="6" y="3"/>
                        <a:pt x="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: Shape 105"/>
                <p:cNvSpPr>
                  <a:spLocks/>
                </p:cNvSpPr>
                <p:nvPr/>
              </p:nvSpPr>
              <p:spPr bwMode="auto">
                <a:xfrm>
                  <a:off x="3876873" y="1197751"/>
                  <a:ext cx="25734" cy="34312"/>
                </a:xfrm>
                <a:custGeom>
                  <a:avLst/>
                  <a:gdLst>
                    <a:gd name="T0" fmla="*/ 2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2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2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: Shape 106"/>
                <p:cNvSpPr>
                  <a:spLocks/>
                </p:cNvSpPr>
                <p:nvPr/>
              </p:nvSpPr>
              <p:spPr bwMode="auto">
                <a:xfrm>
                  <a:off x="3854816" y="1184271"/>
                  <a:ext cx="25734" cy="47791"/>
                </a:xfrm>
                <a:custGeom>
                  <a:avLst/>
                  <a:gdLst>
                    <a:gd name="T0" fmla="*/ 0 w 6"/>
                    <a:gd name="T1" fmla="*/ 0 h 11"/>
                    <a:gd name="T2" fmla="*/ 0 w 6"/>
                    <a:gd name="T3" fmla="*/ 11 h 11"/>
                    <a:gd name="T4" fmla="*/ 3 w 6"/>
                    <a:gd name="T5" fmla="*/ 11 h 11"/>
                    <a:gd name="T6" fmla="*/ 6 w 6"/>
                    <a:gd name="T7" fmla="*/ 2 h 11"/>
                    <a:gd name="T8" fmla="*/ 0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0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4" y="4"/>
                        <a:pt x="6" y="2"/>
                      </a:cubicBezTo>
                      <a:cubicBezTo>
                        <a:pt x="4" y="1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: Shape 107"/>
                <p:cNvSpPr>
                  <a:spLocks/>
                </p:cNvSpPr>
                <p:nvPr/>
              </p:nvSpPr>
              <p:spPr bwMode="auto">
                <a:xfrm>
                  <a:off x="3822955" y="1241865"/>
                  <a:ext cx="26959" cy="44115"/>
                </a:xfrm>
                <a:custGeom>
                  <a:avLst/>
                  <a:gdLst>
                    <a:gd name="T0" fmla="*/ 6 w 6"/>
                    <a:gd name="T1" fmla="*/ 10 h 10"/>
                    <a:gd name="T2" fmla="*/ 6 w 6"/>
                    <a:gd name="T3" fmla="*/ 0 h 10"/>
                    <a:gd name="T4" fmla="*/ 3 w 6"/>
                    <a:gd name="T5" fmla="*/ 0 h 10"/>
                    <a:gd name="T6" fmla="*/ 0 w 6"/>
                    <a:gd name="T7" fmla="*/ 8 h 10"/>
                    <a:gd name="T8" fmla="*/ 6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6" y="1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3"/>
                        <a:pt x="2" y="6"/>
                        <a:pt x="0" y="8"/>
                      </a:cubicBezTo>
                      <a:cubicBezTo>
                        <a:pt x="2" y="9"/>
                        <a:pt x="4" y="10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: Shape 108"/>
                <p:cNvSpPr>
                  <a:spLocks/>
                </p:cNvSpPr>
                <p:nvPr/>
              </p:nvSpPr>
              <p:spPr bwMode="auto">
                <a:xfrm>
                  <a:off x="3822955" y="1184271"/>
                  <a:ext cx="26959" cy="47791"/>
                </a:xfrm>
                <a:custGeom>
                  <a:avLst/>
                  <a:gdLst>
                    <a:gd name="T0" fmla="*/ 3 w 6"/>
                    <a:gd name="T1" fmla="*/ 11 h 11"/>
                    <a:gd name="T2" fmla="*/ 6 w 6"/>
                    <a:gd name="T3" fmla="*/ 11 h 11"/>
                    <a:gd name="T4" fmla="*/ 6 w 6"/>
                    <a:gd name="T5" fmla="*/ 0 h 11"/>
                    <a:gd name="T6" fmla="*/ 0 w 6"/>
                    <a:gd name="T7" fmla="*/ 2 h 11"/>
                    <a:gd name="T8" fmla="*/ 3 w 6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11"/>
                      </a:move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0" y="2"/>
                      </a:cubicBezTo>
                      <a:cubicBezTo>
                        <a:pt x="2" y="4"/>
                        <a:pt x="3" y="7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: Shape 109"/>
                <p:cNvSpPr>
                  <a:spLocks/>
                </p:cNvSpPr>
                <p:nvPr/>
              </p:nvSpPr>
              <p:spPr bwMode="auto">
                <a:xfrm>
                  <a:off x="3800898" y="1241865"/>
                  <a:ext cx="26959" cy="30635"/>
                </a:xfrm>
                <a:custGeom>
                  <a:avLst/>
                  <a:gdLst>
                    <a:gd name="T0" fmla="*/ 4 w 6"/>
                    <a:gd name="T1" fmla="*/ 7 h 7"/>
                    <a:gd name="T2" fmla="*/ 6 w 6"/>
                    <a:gd name="T3" fmla="*/ 0 h 7"/>
                    <a:gd name="T4" fmla="*/ 0 w 6"/>
                    <a:gd name="T5" fmla="*/ 0 h 7"/>
                    <a:gd name="T6" fmla="*/ 4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4" y="7"/>
                      </a:moveTo>
                      <a:cubicBezTo>
                        <a:pt x="5" y="5"/>
                        <a:pt x="6" y="3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1" y="5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: Shape 110"/>
                <p:cNvSpPr>
                  <a:spLocks/>
                </p:cNvSpPr>
                <p:nvPr/>
              </p:nvSpPr>
              <p:spPr bwMode="auto">
                <a:xfrm>
                  <a:off x="3800898" y="1197751"/>
                  <a:ext cx="26959" cy="34312"/>
                </a:xfrm>
                <a:custGeom>
                  <a:avLst/>
                  <a:gdLst>
                    <a:gd name="T0" fmla="*/ 4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4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4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: Shape 111"/>
                <p:cNvSpPr>
                  <a:spLocks/>
                </p:cNvSpPr>
                <p:nvPr/>
              </p:nvSpPr>
              <p:spPr bwMode="auto">
                <a:xfrm>
                  <a:off x="3854816" y="1241865"/>
                  <a:ext cx="25734" cy="44115"/>
                </a:xfrm>
                <a:custGeom>
                  <a:avLst/>
                  <a:gdLst>
                    <a:gd name="T0" fmla="*/ 0 w 6"/>
                    <a:gd name="T1" fmla="*/ 10 h 10"/>
                    <a:gd name="T2" fmla="*/ 6 w 6"/>
                    <a:gd name="T3" fmla="*/ 8 h 10"/>
                    <a:gd name="T4" fmla="*/ 3 w 6"/>
                    <a:gd name="T5" fmla="*/ 0 h 10"/>
                    <a:gd name="T6" fmla="*/ 0 w 6"/>
                    <a:gd name="T7" fmla="*/ 0 h 10"/>
                    <a:gd name="T8" fmla="*/ 0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0" y="10"/>
                      </a:moveTo>
                      <a:cubicBezTo>
                        <a:pt x="2" y="10"/>
                        <a:pt x="4" y="9"/>
                        <a:pt x="6" y="8"/>
                      </a:cubicBezTo>
                      <a:cubicBezTo>
                        <a:pt x="4" y="6"/>
                        <a:pt x="3" y="3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: Shape 112"/>
                <p:cNvSpPr>
                  <a:spLocks/>
                </p:cNvSpPr>
                <p:nvPr/>
              </p:nvSpPr>
              <p:spPr bwMode="auto">
                <a:xfrm>
                  <a:off x="4543498" y="972275"/>
                  <a:ext cx="115189" cy="110287"/>
                </a:xfrm>
                <a:custGeom>
                  <a:avLst/>
                  <a:gdLst>
                    <a:gd name="T0" fmla="*/ 26 w 26"/>
                    <a:gd name="T1" fmla="*/ 10 h 25"/>
                    <a:gd name="T2" fmla="*/ 21 w 26"/>
                    <a:gd name="T3" fmla="*/ 12 h 25"/>
                    <a:gd name="T4" fmla="*/ 19 w 26"/>
                    <a:gd name="T5" fmla="*/ 12 h 25"/>
                    <a:gd name="T6" fmla="*/ 18 w 26"/>
                    <a:gd name="T7" fmla="*/ 9 h 25"/>
                    <a:gd name="T8" fmla="*/ 19 w 26"/>
                    <a:gd name="T9" fmla="*/ 8 h 25"/>
                    <a:gd name="T10" fmla="*/ 24 w 26"/>
                    <a:gd name="T11" fmla="*/ 6 h 25"/>
                    <a:gd name="T12" fmla="*/ 22 w 26"/>
                    <a:gd name="T13" fmla="*/ 3 h 25"/>
                    <a:gd name="T14" fmla="*/ 19 w 26"/>
                    <a:gd name="T15" fmla="*/ 2 h 25"/>
                    <a:gd name="T16" fmla="*/ 18 w 26"/>
                    <a:gd name="T17" fmla="*/ 6 h 25"/>
                    <a:gd name="T18" fmla="*/ 16 w 26"/>
                    <a:gd name="T19" fmla="*/ 9 h 25"/>
                    <a:gd name="T20" fmla="*/ 16 w 26"/>
                    <a:gd name="T21" fmla="*/ 5 h 25"/>
                    <a:gd name="T22" fmla="*/ 14 w 26"/>
                    <a:gd name="T23" fmla="*/ 4 h 25"/>
                    <a:gd name="T24" fmla="*/ 14 w 26"/>
                    <a:gd name="T25" fmla="*/ 2 h 25"/>
                    <a:gd name="T26" fmla="*/ 13 w 26"/>
                    <a:gd name="T27" fmla="*/ 2 h 25"/>
                    <a:gd name="T28" fmla="*/ 13 w 26"/>
                    <a:gd name="T29" fmla="*/ 4 h 25"/>
                    <a:gd name="T30" fmla="*/ 11 w 26"/>
                    <a:gd name="T31" fmla="*/ 5 h 25"/>
                    <a:gd name="T32" fmla="*/ 11 w 26"/>
                    <a:gd name="T33" fmla="*/ 9 h 25"/>
                    <a:gd name="T34" fmla="*/ 9 w 26"/>
                    <a:gd name="T35" fmla="*/ 6 h 25"/>
                    <a:gd name="T36" fmla="*/ 8 w 26"/>
                    <a:gd name="T37" fmla="*/ 2 h 25"/>
                    <a:gd name="T38" fmla="*/ 5 w 26"/>
                    <a:gd name="T39" fmla="*/ 3 h 25"/>
                    <a:gd name="T40" fmla="*/ 2 w 26"/>
                    <a:gd name="T41" fmla="*/ 6 h 25"/>
                    <a:gd name="T42" fmla="*/ 8 w 26"/>
                    <a:gd name="T43" fmla="*/ 8 h 25"/>
                    <a:gd name="T44" fmla="*/ 9 w 26"/>
                    <a:gd name="T45" fmla="*/ 9 h 25"/>
                    <a:gd name="T46" fmla="*/ 8 w 26"/>
                    <a:gd name="T47" fmla="*/ 12 h 25"/>
                    <a:gd name="T48" fmla="*/ 6 w 26"/>
                    <a:gd name="T49" fmla="*/ 12 h 25"/>
                    <a:gd name="T50" fmla="*/ 1 w 26"/>
                    <a:gd name="T51" fmla="*/ 10 h 25"/>
                    <a:gd name="T52" fmla="*/ 0 w 26"/>
                    <a:gd name="T53" fmla="*/ 13 h 25"/>
                    <a:gd name="T54" fmla="*/ 2 w 26"/>
                    <a:gd name="T55" fmla="*/ 17 h 25"/>
                    <a:gd name="T56" fmla="*/ 5 w 26"/>
                    <a:gd name="T57" fmla="*/ 14 h 25"/>
                    <a:gd name="T58" fmla="*/ 9 w 26"/>
                    <a:gd name="T59" fmla="*/ 13 h 25"/>
                    <a:gd name="T60" fmla="*/ 6 w 26"/>
                    <a:gd name="T61" fmla="*/ 16 h 25"/>
                    <a:gd name="T62" fmla="*/ 7 w 26"/>
                    <a:gd name="T63" fmla="*/ 18 h 25"/>
                    <a:gd name="T64" fmla="*/ 6 w 26"/>
                    <a:gd name="T65" fmla="*/ 19 h 25"/>
                    <a:gd name="T66" fmla="*/ 7 w 26"/>
                    <a:gd name="T67" fmla="*/ 20 h 25"/>
                    <a:gd name="T68" fmla="*/ 8 w 26"/>
                    <a:gd name="T69" fmla="*/ 19 h 25"/>
                    <a:gd name="T70" fmla="*/ 10 w 26"/>
                    <a:gd name="T71" fmla="*/ 19 h 25"/>
                    <a:gd name="T72" fmla="*/ 13 w 26"/>
                    <a:gd name="T73" fmla="*/ 16 h 25"/>
                    <a:gd name="T74" fmla="*/ 12 w 26"/>
                    <a:gd name="T75" fmla="*/ 21 h 25"/>
                    <a:gd name="T76" fmla="*/ 9 w 26"/>
                    <a:gd name="T77" fmla="*/ 24 h 25"/>
                    <a:gd name="T78" fmla="*/ 13 w 26"/>
                    <a:gd name="T79" fmla="*/ 25 h 25"/>
                    <a:gd name="T80" fmla="*/ 16 w 26"/>
                    <a:gd name="T81" fmla="*/ 25 h 25"/>
                    <a:gd name="T82" fmla="*/ 14 w 26"/>
                    <a:gd name="T83" fmla="*/ 20 h 25"/>
                    <a:gd name="T84" fmla="*/ 14 w 26"/>
                    <a:gd name="T85" fmla="*/ 18 h 25"/>
                    <a:gd name="T86" fmla="*/ 17 w 26"/>
                    <a:gd name="T87" fmla="*/ 17 h 25"/>
                    <a:gd name="T88" fmla="*/ 18 w 26"/>
                    <a:gd name="T89" fmla="*/ 18 h 25"/>
                    <a:gd name="T90" fmla="*/ 20 w 26"/>
                    <a:gd name="T91" fmla="*/ 24 h 25"/>
                    <a:gd name="T92" fmla="*/ 23 w 26"/>
                    <a:gd name="T93" fmla="*/ 21 h 25"/>
                    <a:gd name="T94" fmla="*/ 24 w 26"/>
                    <a:gd name="T95" fmla="*/ 18 h 25"/>
                    <a:gd name="T96" fmla="*/ 20 w 26"/>
                    <a:gd name="T97" fmla="*/ 17 h 25"/>
                    <a:gd name="T98" fmla="*/ 17 w 26"/>
                    <a:gd name="T99" fmla="*/ 15 h 25"/>
                    <a:gd name="T100" fmla="*/ 20 w 26"/>
                    <a:gd name="T101" fmla="*/ 15 h 25"/>
                    <a:gd name="T102" fmla="*/ 22 w 26"/>
                    <a:gd name="T103" fmla="*/ 13 h 25"/>
                    <a:gd name="T104" fmla="*/ 24 w 26"/>
                    <a:gd name="T10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5">
                      <a:moveTo>
                        <a:pt x="26" y="12"/>
                      </a:move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0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9"/>
                        <a:pt x="15" y="9"/>
                        <a:pt x="14" y="9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1"/>
                        <a:pt x="9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4"/>
                        <a:pt x="10" y="14"/>
                        <a:pt x="10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2" y="16"/>
                        <a:pt x="13" y="16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5" y="16"/>
                        <a:pt x="15" y="16"/>
                        <a:pt x="16" y="16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14"/>
                        <a:pt x="17" y="14"/>
                        <a:pt x="17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: Shape 113"/>
                <p:cNvSpPr>
                  <a:spLocks/>
                </p:cNvSpPr>
                <p:nvPr/>
              </p:nvSpPr>
              <p:spPr bwMode="auto">
                <a:xfrm>
                  <a:off x="3015408" y="2124163"/>
                  <a:ext cx="220574" cy="164205"/>
                </a:xfrm>
                <a:custGeom>
                  <a:avLst/>
                  <a:gdLst>
                    <a:gd name="T0" fmla="*/ 25 w 50"/>
                    <a:gd name="T1" fmla="*/ 0 h 37"/>
                    <a:gd name="T2" fmla="*/ 0 w 50"/>
                    <a:gd name="T3" fmla="*/ 25 h 37"/>
                    <a:gd name="T4" fmla="*/ 3 w 50"/>
                    <a:gd name="T5" fmla="*/ 37 h 37"/>
                    <a:gd name="T6" fmla="*/ 3 w 50"/>
                    <a:gd name="T7" fmla="*/ 30 h 37"/>
                    <a:gd name="T8" fmla="*/ 4 w 50"/>
                    <a:gd name="T9" fmla="*/ 27 h 37"/>
                    <a:gd name="T10" fmla="*/ 4 w 50"/>
                    <a:gd name="T11" fmla="*/ 25 h 37"/>
                    <a:gd name="T12" fmla="*/ 25 w 50"/>
                    <a:gd name="T13" fmla="*/ 4 h 37"/>
                    <a:gd name="T14" fmla="*/ 46 w 50"/>
                    <a:gd name="T15" fmla="*/ 25 h 37"/>
                    <a:gd name="T16" fmla="*/ 46 w 50"/>
                    <a:gd name="T17" fmla="*/ 27 h 37"/>
                    <a:gd name="T18" fmla="*/ 47 w 50"/>
                    <a:gd name="T19" fmla="*/ 30 h 37"/>
                    <a:gd name="T20" fmla="*/ 47 w 50"/>
                    <a:gd name="T21" fmla="*/ 37 h 37"/>
                    <a:gd name="T22" fmla="*/ 50 w 50"/>
                    <a:gd name="T23" fmla="*/ 25 h 37"/>
                    <a:gd name="T24" fmla="*/ 25 w 50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37">
                      <a:moveTo>
                        <a:pt x="25" y="0"/>
                      </a:move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29"/>
                        <a:pt x="1" y="33"/>
                        <a:pt x="3" y="37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29"/>
                        <a:pt x="3" y="28"/>
                        <a:pt x="4" y="27"/>
                      </a:cubicBezTo>
                      <a:cubicBezTo>
                        <a:pt x="4" y="26"/>
                        <a:pt x="4" y="26"/>
                        <a:pt x="4" y="25"/>
                      </a:cubicBezTo>
                      <a:cubicBezTo>
                        <a:pt x="4" y="14"/>
                        <a:pt x="13" y="4"/>
                        <a:pt x="25" y="4"/>
                      </a:cubicBezTo>
                      <a:cubicBezTo>
                        <a:pt x="36" y="4"/>
                        <a:pt x="46" y="14"/>
                        <a:pt x="46" y="25"/>
                      </a:cubicBezTo>
                      <a:cubicBezTo>
                        <a:pt x="46" y="26"/>
                        <a:pt x="46" y="27"/>
                        <a:pt x="46" y="27"/>
                      </a:cubicBezTo>
                      <a:cubicBezTo>
                        <a:pt x="46" y="28"/>
                        <a:pt x="47" y="29"/>
                        <a:pt x="47" y="30"/>
                      </a:cubicBezTo>
                      <a:cubicBezTo>
                        <a:pt x="47" y="37"/>
                        <a:pt x="47" y="37"/>
                        <a:pt x="47" y="37"/>
                      </a:cubicBezTo>
                      <a:cubicBezTo>
                        <a:pt x="49" y="34"/>
                        <a:pt x="50" y="29"/>
                        <a:pt x="50" y="25"/>
                      </a:cubicBezTo>
                      <a:cubicBezTo>
                        <a:pt x="50" y="11"/>
                        <a:pt x="39" y="0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: Shape 114"/>
                <p:cNvSpPr>
                  <a:spLocks/>
                </p:cNvSpPr>
                <p:nvPr/>
              </p:nvSpPr>
              <p:spPr bwMode="auto">
                <a:xfrm>
                  <a:off x="3032564" y="2234450"/>
                  <a:ext cx="49017" cy="89455"/>
                </a:xfrm>
                <a:custGeom>
                  <a:avLst/>
                  <a:gdLst>
                    <a:gd name="T0" fmla="*/ 1 w 11"/>
                    <a:gd name="T1" fmla="*/ 4 h 20"/>
                    <a:gd name="T2" fmla="*/ 0 w 11"/>
                    <a:gd name="T3" fmla="*/ 5 h 20"/>
                    <a:gd name="T4" fmla="*/ 0 w 11"/>
                    <a:gd name="T5" fmla="*/ 12 h 20"/>
                    <a:gd name="T6" fmla="*/ 0 w 11"/>
                    <a:gd name="T7" fmla="*/ 15 h 20"/>
                    <a:gd name="T8" fmla="*/ 8 w 11"/>
                    <a:gd name="T9" fmla="*/ 20 h 20"/>
                    <a:gd name="T10" fmla="*/ 11 w 11"/>
                    <a:gd name="T11" fmla="*/ 20 h 20"/>
                    <a:gd name="T12" fmla="*/ 11 w 11"/>
                    <a:gd name="T13" fmla="*/ 0 h 20"/>
                    <a:gd name="T14" fmla="*/ 8 w 11"/>
                    <a:gd name="T15" fmla="*/ 0 h 20"/>
                    <a:gd name="T16" fmla="*/ 1 w 11"/>
                    <a:gd name="T17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" y="4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8"/>
                        <a:pt x="4" y="20"/>
                        <a:pt x="8" y="20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: Shape 115"/>
                <p:cNvSpPr>
                  <a:spLocks/>
                </p:cNvSpPr>
                <p:nvPr/>
              </p:nvSpPr>
              <p:spPr bwMode="auto">
                <a:xfrm>
                  <a:off x="3166134" y="2234450"/>
                  <a:ext cx="47791" cy="89455"/>
                </a:xfrm>
                <a:custGeom>
                  <a:avLst/>
                  <a:gdLst>
                    <a:gd name="T0" fmla="*/ 11 w 11"/>
                    <a:gd name="T1" fmla="*/ 15 h 20"/>
                    <a:gd name="T2" fmla="*/ 11 w 11"/>
                    <a:gd name="T3" fmla="*/ 12 h 20"/>
                    <a:gd name="T4" fmla="*/ 11 w 11"/>
                    <a:gd name="T5" fmla="*/ 5 h 20"/>
                    <a:gd name="T6" fmla="*/ 11 w 11"/>
                    <a:gd name="T7" fmla="*/ 5 h 20"/>
                    <a:gd name="T8" fmla="*/ 4 w 11"/>
                    <a:gd name="T9" fmla="*/ 0 h 20"/>
                    <a:gd name="T10" fmla="*/ 0 w 11"/>
                    <a:gd name="T11" fmla="*/ 0 h 20"/>
                    <a:gd name="T12" fmla="*/ 0 w 11"/>
                    <a:gd name="T13" fmla="*/ 20 h 20"/>
                    <a:gd name="T14" fmla="*/ 4 w 11"/>
                    <a:gd name="T15" fmla="*/ 20 h 20"/>
                    <a:gd name="T16" fmla="*/ 11 w 11"/>
                    <a:gd name="T17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1" y="15"/>
                      </a:move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8" y="20"/>
                        <a:pt x="11" y="18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: Shape 116"/>
                <p:cNvSpPr>
                  <a:spLocks/>
                </p:cNvSpPr>
                <p:nvPr/>
              </p:nvSpPr>
              <p:spPr bwMode="auto">
                <a:xfrm>
                  <a:off x="3712668" y="3687789"/>
                  <a:ext cx="177685" cy="164205"/>
                </a:xfrm>
                <a:custGeom>
                  <a:avLst/>
                  <a:gdLst>
                    <a:gd name="T0" fmla="*/ 32 w 40"/>
                    <a:gd name="T1" fmla="*/ 16 h 37"/>
                    <a:gd name="T2" fmla="*/ 31 w 40"/>
                    <a:gd name="T3" fmla="*/ 13 h 37"/>
                    <a:gd name="T4" fmla="*/ 25 w 40"/>
                    <a:gd name="T5" fmla="*/ 14 h 37"/>
                    <a:gd name="T6" fmla="*/ 25 w 40"/>
                    <a:gd name="T7" fmla="*/ 9 h 37"/>
                    <a:gd name="T8" fmla="*/ 21 w 40"/>
                    <a:gd name="T9" fmla="*/ 11 h 37"/>
                    <a:gd name="T10" fmla="*/ 19 w 40"/>
                    <a:gd name="T11" fmla="*/ 5 h 37"/>
                    <a:gd name="T12" fmla="*/ 16 w 40"/>
                    <a:gd name="T13" fmla="*/ 6 h 37"/>
                    <a:gd name="T14" fmla="*/ 17 w 40"/>
                    <a:gd name="T15" fmla="*/ 12 h 37"/>
                    <a:gd name="T16" fmla="*/ 13 w 40"/>
                    <a:gd name="T17" fmla="*/ 6 h 37"/>
                    <a:gd name="T18" fmla="*/ 12 w 40"/>
                    <a:gd name="T19" fmla="*/ 0 h 37"/>
                    <a:gd name="T20" fmla="*/ 7 w 40"/>
                    <a:gd name="T21" fmla="*/ 2 h 37"/>
                    <a:gd name="T22" fmla="*/ 3 w 40"/>
                    <a:gd name="T23" fmla="*/ 7 h 37"/>
                    <a:gd name="T24" fmla="*/ 11 w 40"/>
                    <a:gd name="T25" fmla="*/ 10 h 37"/>
                    <a:gd name="T26" fmla="*/ 14 w 40"/>
                    <a:gd name="T27" fmla="*/ 12 h 37"/>
                    <a:gd name="T28" fmla="*/ 12 w 40"/>
                    <a:gd name="T29" fmla="*/ 16 h 37"/>
                    <a:gd name="T30" fmla="*/ 9 w 40"/>
                    <a:gd name="T31" fmla="*/ 16 h 37"/>
                    <a:gd name="T32" fmla="*/ 1 w 40"/>
                    <a:gd name="T33" fmla="*/ 12 h 37"/>
                    <a:gd name="T34" fmla="*/ 0 w 40"/>
                    <a:gd name="T35" fmla="*/ 18 h 37"/>
                    <a:gd name="T36" fmla="*/ 2 w 40"/>
                    <a:gd name="T37" fmla="*/ 23 h 37"/>
                    <a:gd name="T38" fmla="*/ 7 w 40"/>
                    <a:gd name="T39" fmla="*/ 19 h 37"/>
                    <a:gd name="T40" fmla="*/ 14 w 40"/>
                    <a:gd name="T41" fmla="*/ 18 h 37"/>
                    <a:gd name="T42" fmla="*/ 9 w 40"/>
                    <a:gd name="T43" fmla="*/ 22 h 37"/>
                    <a:gd name="T44" fmla="*/ 10 w 40"/>
                    <a:gd name="T45" fmla="*/ 25 h 37"/>
                    <a:gd name="T46" fmla="*/ 8 w 40"/>
                    <a:gd name="T47" fmla="*/ 27 h 37"/>
                    <a:gd name="T48" fmla="*/ 10 w 40"/>
                    <a:gd name="T49" fmla="*/ 29 h 37"/>
                    <a:gd name="T50" fmla="*/ 12 w 40"/>
                    <a:gd name="T51" fmla="*/ 27 h 37"/>
                    <a:gd name="T52" fmla="*/ 15 w 40"/>
                    <a:gd name="T53" fmla="*/ 28 h 37"/>
                    <a:gd name="T54" fmla="*/ 19 w 40"/>
                    <a:gd name="T55" fmla="*/ 23 h 37"/>
                    <a:gd name="T56" fmla="*/ 18 w 40"/>
                    <a:gd name="T57" fmla="*/ 30 h 37"/>
                    <a:gd name="T58" fmla="*/ 14 w 40"/>
                    <a:gd name="T59" fmla="*/ 35 h 37"/>
                    <a:gd name="T60" fmla="*/ 19 w 40"/>
                    <a:gd name="T61" fmla="*/ 37 h 37"/>
                    <a:gd name="T62" fmla="*/ 25 w 40"/>
                    <a:gd name="T63" fmla="*/ 36 h 37"/>
                    <a:gd name="T64" fmla="*/ 21 w 40"/>
                    <a:gd name="T65" fmla="*/ 28 h 37"/>
                    <a:gd name="T66" fmla="*/ 21 w 40"/>
                    <a:gd name="T67" fmla="*/ 25 h 37"/>
                    <a:gd name="T68" fmla="*/ 25 w 40"/>
                    <a:gd name="T69" fmla="*/ 24 h 37"/>
                    <a:gd name="T70" fmla="*/ 27 w 40"/>
                    <a:gd name="T71" fmla="*/ 26 h 37"/>
                    <a:gd name="T72" fmla="*/ 31 w 40"/>
                    <a:gd name="T73" fmla="*/ 34 h 37"/>
                    <a:gd name="T74" fmla="*/ 35 w 40"/>
                    <a:gd name="T75" fmla="*/ 30 h 37"/>
                    <a:gd name="T76" fmla="*/ 37 w 40"/>
                    <a:gd name="T77" fmla="*/ 25 h 37"/>
                    <a:gd name="T78" fmla="*/ 31 w 40"/>
                    <a:gd name="T79" fmla="*/ 24 h 37"/>
                    <a:gd name="T80" fmla="*/ 25 w 40"/>
                    <a:gd name="T81" fmla="*/ 21 h 37"/>
                    <a:gd name="T82" fmla="*/ 31 w 40"/>
                    <a:gd name="T83" fmla="*/ 21 h 37"/>
                    <a:gd name="T84" fmla="*/ 33 w 40"/>
                    <a:gd name="T85" fmla="*/ 18 h 37"/>
                    <a:gd name="T86" fmla="*/ 36 w 40"/>
                    <a:gd name="T87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0" h="37">
                      <a:moveTo>
                        <a:pt x="34" y="15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6" y="15"/>
                        <a:pt x="26" y="14"/>
                        <a:pt x="25" y="14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8" y="11"/>
                        <a:pt x="27" y="10"/>
                        <a:pt x="25" y="9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3" y="11"/>
                        <a:pt x="22" y="11"/>
                        <a:pt x="21" y="11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1" y="7"/>
                        <a:pt x="20" y="6"/>
                        <a:pt x="19" y="5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8" y="11"/>
                        <a:pt x="17" y="11"/>
                        <a:pt x="17" y="12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4" y="15"/>
                        <a:pt x="14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9"/>
                        <a:pt x="15" y="20"/>
                        <a:pt x="15" y="2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7" y="23"/>
                        <a:pt x="18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1" y="30"/>
                        <a:pt x="21" y="30"/>
                        <a:pt x="21" y="30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3"/>
                        <a:pt x="23" y="23"/>
                        <a:pt x="24" y="22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6" y="20"/>
                        <a:pt x="26" y="19"/>
                        <a:pt x="26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8" y="23"/>
                        <a:pt x="38" y="23"/>
                        <a:pt x="38" y="23"/>
                      </a:cubicBezTo>
                      <a:cubicBezTo>
                        <a:pt x="40" y="22"/>
                        <a:pt x="40" y="22"/>
                        <a:pt x="40" y="22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7" y="17"/>
                        <a:pt x="36" y="16"/>
                        <a:pt x="3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: Shape 117"/>
                <p:cNvSpPr>
                  <a:spLocks/>
                </p:cNvSpPr>
                <p:nvPr/>
              </p:nvSpPr>
              <p:spPr bwMode="auto">
                <a:xfrm>
                  <a:off x="3329114" y="1475919"/>
                  <a:ext cx="115189" cy="113963"/>
                </a:xfrm>
                <a:custGeom>
                  <a:avLst/>
                  <a:gdLst>
                    <a:gd name="T0" fmla="*/ 25 w 26"/>
                    <a:gd name="T1" fmla="*/ 10 h 26"/>
                    <a:gd name="T2" fmla="*/ 20 w 26"/>
                    <a:gd name="T3" fmla="*/ 12 h 26"/>
                    <a:gd name="T4" fmla="*/ 18 w 26"/>
                    <a:gd name="T5" fmla="*/ 12 h 26"/>
                    <a:gd name="T6" fmla="*/ 17 w 26"/>
                    <a:gd name="T7" fmla="*/ 10 h 26"/>
                    <a:gd name="T8" fmla="*/ 18 w 26"/>
                    <a:gd name="T9" fmla="*/ 8 h 26"/>
                    <a:gd name="T10" fmla="*/ 24 w 26"/>
                    <a:gd name="T11" fmla="*/ 6 h 26"/>
                    <a:gd name="T12" fmla="*/ 21 w 26"/>
                    <a:gd name="T13" fmla="*/ 3 h 26"/>
                    <a:gd name="T14" fmla="*/ 18 w 26"/>
                    <a:gd name="T15" fmla="*/ 2 h 26"/>
                    <a:gd name="T16" fmla="*/ 17 w 26"/>
                    <a:gd name="T17" fmla="*/ 6 h 26"/>
                    <a:gd name="T18" fmla="*/ 15 w 26"/>
                    <a:gd name="T19" fmla="*/ 10 h 26"/>
                    <a:gd name="T20" fmla="*/ 15 w 26"/>
                    <a:gd name="T21" fmla="*/ 6 h 26"/>
                    <a:gd name="T22" fmla="*/ 13 w 26"/>
                    <a:gd name="T23" fmla="*/ 5 h 26"/>
                    <a:gd name="T24" fmla="*/ 13 w 26"/>
                    <a:gd name="T25" fmla="*/ 3 h 26"/>
                    <a:gd name="T26" fmla="*/ 12 w 26"/>
                    <a:gd name="T27" fmla="*/ 3 h 26"/>
                    <a:gd name="T28" fmla="*/ 12 w 26"/>
                    <a:gd name="T29" fmla="*/ 5 h 26"/>
                    <a:gd name="T30" fmla="*/ 10 w 26"/>
                    <a:gd name="T31" fmla="*/ 6 h 26"/>
                    <a:gd name="T32" fmla="*/ 10 w 26"/>
                    <a:gd name="T33" fmla="*/ 10 h 26"/>
                    <a:gd name="T34" fmla="*/ 8 w 26"/>
                    <a:gd name="T35" fmla="*/ 6 h 26"/>
                    <a:gd name="T36" fmla="*/ 7 w 26"/>
                    <a:gd name="T37" fmla="*/ 2 h 26"/>
                    <a:gd name="T38" fmla="*/ 4 w 26"/>
                    <a:gd name="T39" fmla="*/ 3 h 26"/>
                    <a:gd name="T40" fmla="*/ 2 w 26"/>
                    <a:gd name="T41" fmla="*/ 6 h 26"/>
                    <a:gd name="T42" fmla="*/ 7 w 26"/>
                    <a:gd name="T43" fmla="*/ 8 h 26"/>
                    <a:gd name="T44" fmla="*/ 8 w 26"/>
                    <a:gd name="T45" fmla="*/ 10 h 26"/>
                    <a:gd name="T46" fmla="*/ 7 w 26"/>
                    <a:gd name="T47" fmla="*/ 12 h 26"/>
                    <a:gd name="T48" fmla="*/ 5 w 26"/>
                    <a:gd name="T49" fmla="*/ 12 h 26"/>
                    <a:gd name="T50" fmla="*/ 0 w 26"/>
                    <a:gd name="T51" fmla="*/ 10 h 26"/>
                    <a:gd name="T52" fmla="*/ 0 w 26"/>
                    <a:gd name="T53" fmla="*/ 14 h 26"/>
                    <a:gd name="T54" fmla="*/ 1 w 26"/>
                    <a:gd name="T55" fmla="*/ 17 h 26"/>
                    <a:gd name="T56" fmla="*/ 4 w 26"/>
                    <a:gd name="T57" fmla="*/ 15 h 26"/>
                    <a:gd name="T58" fmla="*/ 9 w 26"/>
                    <a:gd name="T59" fmla="*/ 14 h 26"/>
                    <a:gd name="T60" fmla="*/ 6 w 26"/>
                    <a:gd name="T61" fmla="*/ 16 h 26"/>
                    <a:gd name="T62" fmla="*/ 6 w 26"/>
                    <a:gd name="T63" fmla="*/ 18 h 26"/>
                    <a:gd name="T64" fmla="*/ 5 w 26"/>
                    <a:gd name="T65" fmla="*/ 20 h 26"/>
                    <a:gd name="T66" fmla="*/ 6 w 26"/>
                    <a:gd name="T67" fmla="*/ 21 h 26"/>
                    <a:gd name="T68" fmla="*/ 7 w 26"/>
                    <a:gd name="T69" fmla="*/ 19 h 26"/>
                    <a:gd name="T70" fmla="*/ 9 w 26"/>
                    <a:gd name="T71" fmla="*/ 20 h 26"/>
                    <a:gd name="T72" fmla="*/ 12 w 26"/>
                    <a:gd name="T73" fmla="*/ 17 h 26"/>
                    <a:gd name="T74" fmla="*/ 11 w 26"/>
                    <a:gd name="T75" fmla="*/ 21 h 26"/>
                    <a:gd name="T76" fmla="*/ 9 w 26"/>
                    <a:gd name="T77" fmla="*/ 25 h 26"/>
                    <a:gd name="T78" fmla="*/ 12 w 26"/>
                    <a:gd name="T79" fmla="*/ 26 h 26"/>
                    <a:gd name="T80" fmla="*/ 16 w 26"/>
                    <a:gd name="T81" fmla="*/ 26 h 26"/>
                    <a:gd name="T82" fmla="*/ 13 w 26"/>
                    <a:gd name="T83" fmla="*/ 20 h 26"/>
                    <a:gd name="T84" fmla="*/ 13 w 26"/>
                    <a:gd name="T85" fmla="*/ 18 h 26"/>
                    <a:gd name="T86" fmla="*/ 16 w 26"/>
                    <a:gd name="T87" fmla="*/ 17 h 26"/>
                    <a:gd name="T88" fmla="*/ 17 w 26"/>
                    <a:gd name="T89" fmla="*/ 19 h 26"/>
                    <a:gd name="T90" fmla="*/ 19 w 26"/>
                    <a:gd name="T91" fmla="*/ 24 h 26"/>
                    <a:gd name="T92" fmla="*/ 22 w 26"/>
                    <a:gd name="T93" fmla="*/ 22 h 26"/>
                    <a:gd name="T94" fmla="*/ 24 w 26"/>
                    <a:gd name="T95" fmla="*/ 18 h 26"/>
                    <a:gd name="T96" fmla="*/ 19 w 26"/>
                    <a:gd name="T97" fmla="*/ 18 h 26"/>
                    <a:gd name="T98" fmla="*/ 16 w 26"/>
                    <a:gd name="T99" fmla="*/ 15 h 26"/>
                    <a:gd name="T100" fmla="*/ 20 w 26"/>
                    <a:gd name="T101" fmla="*/ 16 h 26"/>
                    <a:gd name="T102" fmla="*/ 21 w 26"/>
                    <a:gd name="T103" fmla="*/ 14 h 26"/>
                    <a:gd name="T104" fmla="*/ 23 w 26"/>
                    <a:gd name="T105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6">
                      <a:moveTo>
                        <a:pt x="26" y="12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6" y="12"/>
                        <a:pt x="16" y="11"/>
                        <a:pt x="16" y="11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4" y="10"/>
                        <a:pt x="14" y="9"/>
                        <a:pt x="13" y="9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0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2"/>
                        <a:pt x="9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5"/>
                        <a:pt x="9" y="15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1" y="17"/>
                        <a:pt x="11" y="17"/>
                        <a:pt x="12" y="17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4" y="17"/>
                        <a:pt x="14" y="17"/>
                        <a:pt x="15" y="16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15"/>
                        <a:pt x="16" y="14"/>
                        <a:pt x="17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: Shape 118"/>
                <p:cNvSpPr>
                  <a:spLocks/>
                </p:cNvSpPr>
                <p:nvPr/>
              </p:nvSpPr>
              <p:spPr bwMode="auto">
                <a:xfrm>
                  <a:off x="4764072" y="3984339"/>
                  <a:ext cx="278169" cy="136021"/>
                </a:xfrm>
                <a:custGeom>
                  <a:avLst/>
                  <a:gdLst>
                    <a:gd name="T0" fmla="*/ 54 w 63"/>
                    <a:gd name="T1" fmla="*/ 22 h 31"/>
                    <a:gd name="T2" fmla="*/ 63 w 63"/>
                    <a:gd name="T3" fmla="*/ 11 h 31"/>
                    <a:gd name="T4" fmla="*/ 54 w 63"/>
                    <a:gd name="T5" fmla="*/ 0 h 31"/>
                    <a:gd name="T6" fmla="*/ 54 w 63"/>
                    <a:gd name="T7" fmla="*/ 5 h 31"/>
                    <a:gd name="T8" fmla="*/ 58 w 63"/>
                    <a:gd name="T9" fmla="*/ 11 h 31"/>
                    <a:gd name="T10" fmla="*/ 54 w 63"/>
                    <a:gd name="T11" fmla="*/ 17 h 31"/>
                    <a:gd name="T12" fmla="*/ 54 w 63"/>
                    <a:gd name="T13" fmla="*/ 22 h 31"/>
                    <a:gd name="T14" fmla="*/ 26 w 63"/>
                    <a:gd name="T15" fmla="*/ 31 h 31"/>
                    <a:gd name="T16" fmla="*/ 47 w 63"/>
                    <a:gd name="T17" fmla="*/ 21 h 31"/>
                    <a:gd name="T18" fmla="*/ 52 w 63"/>
                    <a:gd name="T19" fmla="*/ 22 h 31"/>
                    <a:gd name="T20" fmla="*/ 54 w 63"/>
                    <a:gd name="T21" fmla="*/ 22 h 31"/>
                    <a:gd name="T22" fmla="*/ 54 w 63"/>
                    <a:gd name="T23" fmla="*/ 17 h 31"/>
                    <a:gd name="T24" fmla="*/ 52 w 63"/>
                    <a:gd name="T25" fmla="*/ 17 h 31"/>
                    <a:gd name="T26" fmla="*/ 50 w 63"/>
                    <a:gd name="T27" fmla="*/ 17 h 31"/>
                    <a:gd name="T28" fmla="*/ 53 w 63"/>
                    <a:gd name="T29" fmla="*/ 5 h 31"/>
                    <a:gd name="T30" fmla="*/ 53 w 63"/>
                    <a:gd name="T31" fmla="*/ 5 h 31"/>
                    <a:gd name="T32" fmla="*/ 53 w 63"/>
                    <a:gd name="T33" fmla="*/ 5 h 31"/>
                    <a:gd name="T34" fmla="*/ 54 w 63"/>
                    <a:gd name="T35" fmla="*/ 5 h 31"/>
                    <a:gd name="T36" fmla="*/ 54 w 63"/>
                    <a:gd name="T37" fmla="*/ 0 h 31"/>
                    <a:gd name="T38" fmla="*/ 52 w 63"/>
                    <a:gd name="T39" fmla="*/ 0 h 31"/>
                    <a:gd name="T40" fmla="*/ 52 w 63"/>
                    <a:gd name="T41" fmla="*/ 0 h 31"/>
                    <a:gd name="T42" fmla="*/ 0 w 63"/>
                    <a:gd name="T43" fmla="*/ 0 h 31"/>
                    <a:gd name="T44" fmla="*/ 0 w 63"/>
                    <a:gd name="T45" fmla="*/ 5 h 31"/>
                    <a:gd name="T46" fmla="*/ 26 w 63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3" h="31">
                      <a:moveTo>
                        <a:pt x="54" y="22"/>
                      </a:moveTo>
                      <a:cubicBezTo>
                        <a:pt x="59" y="21"/>
                        <a:pt x="63" y="16"/>
                        <a:pt x="63" y="11"/>
                      </a:cubicBezTo>
                      <a:cubicBezTo>
                        <a:pt x="63" y="5"/>
                        <a:pt x="59" y="1"/>
                        <a:pt x="54" y="0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56" y="6"/>
                        <a:pt x="58" y="8"/>
                        <a:pt x="58" y="11"/>
                      </a:cubicBezTo>
                      <a:cubicBezTo>
                        <a:pt x="58" y="14"/>
                        <a:pt x="56" y="16"/>
                        <a:pt x="54" y="17"/>
                      </a:cubicBezTo>
                      <a:lnTo>
                        <a:pt x="54" y="22"/>
                      </a:lnTo>
                      <a:close/>
                      <a:moveTo>
                        <a:pt x="26" y="31"/>
                      </a:moveTo>
                      <a:cubicBezTo>
                        <a:pt x="35" y="31"/>
                        <a:pt x="42" y="27"/>
                        <a:pt x="47" y="21"/>
                      </a:cubicBezTo>
                      <a:cubicBezTo>
                        <a:pt x="49" y="22"/>
                        <a:pt x="50" y="22"/>
                        <a:pt x="52" y="22"/>
                      </a:cubicBezTo>
                      <a:cubicBezTo>
                        <a:pt x="53" y="22"/>
                        <a:pt x="53" y="22"/>
                        <a:pt x="54" y="22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3" y="17"/>
                        <a:pt x="53" y="17"/>
                        <a:pt x="52" y="17"/>
                      </a:cubicBezTo>
                      <a:cubicBezTo>
                        <a:pt x="51" y="17"/>
                        <a:pt x="50" y="17"/>
                        <a:pt x="50" y="17"/>
                      </a:cubicBezTo>
                      <a:cubicBezTo>
                        <a:pt x="52" y="13"/>
                        <a:pt x="53" y="9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4" y="5"/>
                        <a:pt x="54" y="5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0"/>
                        <a:pt x="53" y="0"/>
                        <a:pt x="52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Rectangle 119"/>
                <p:cNvSpPr>
                  <a:spLocks/>
                </p:cNvSpPr>
                <p:nvPr/>
              </p:nvSpPr>
              <p:spPr bwMode="auto">
                <a:xfrm>
                  <a:off x="4764072" y="4133840"/>
                  <a:ext cx="251210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: Shape 120"/>
                <p:cNvSpPr>
                  <a:spLocks/>
                </p:cNvSpPr>
                <p:nvPr/>
              </p:nvSpPr>
              <p:spPr bwMode="auto">
                <a:xfrm>
                  <a:off x="4821666" y="3921843"/>
                  <a:ext cx="44115" cy="52693"/>
                </a:xfrm>
                <a:custGeom>
                  <a:avLst/>
                  <a:gdLst>
                    <a:gd name="T0" fmla="*/ 3 w 10"/>
                    <a:gd name="T1" fmla="*/ 6 h 12"/>
                    <a:gd name="T2" fmla="*/ 5 w 10"/>
                    <a:gd name="T3" fmla="*/ 11 h 12"/>
                    <a:gd name="T4" fmla="*/ 9 w 10"/>
                    <a:gd name="T5" fmla="*/ 2 h 12"/>
                    <a:gd name="T6" fmla="*/ 9 w 10"/>
                    <a:gd name="T7" fmla="*/ 0 h 12"/>
                    <a:gd name="T8" fmla="*/ 3 w 10"/>
                    <a:gd name="T9" fmla="*/ 1 h 12"/>
                    <a:gd name="T10" fmla="*/ 3 w 10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3" y="6"/>
                      </a:moveTo>
                      <a:cubicBezTo>
                        <a:pt x="0" y="7"/>
                        <a:pt x="2" y="12"/>
                        <a:pt x="5" y="11"/>
                      </a:cubicBezTo>
                      <a:cubicBezTo>
                        <a:pt x="9" y="9"/>
                        <a:pt x="10" y="5"/>
                        <a:pt x="9" y="2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4" y="3"/>
                        <a:pt x="5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: Shape 121"/>
                <p:cNvSpPr>
                  <a:spLocks/>
                </p:cNvSpPr>
                <p:nvPr/>
              </p:nvSpPr>
              <p:spPr bwMode="auto">
                <a:xfrm>
                  <a:off x="4887839" y="3908364"/>
                  <a:ext cx="44115" cy="66172"/>
                </a:xfrm>
                <a:custGeom>
                  <a:avLst/>
                  <a:gdLst>
                    <a:gd name="T0" fmla="*/ 3 w 10"/>
                    <a:gd name="T1" fmla="*/ 9 h 15"/>
                    <a:gd name="T2" fmla="*/ 5 w 10"/>
                    <a:gd name="T3" fmla="*/ 14 h 15"/>
                    <a:gd name="T4" fmla="*/ 9 w 10"/>
                    <a:gd name="T5" fmla="*/ 5 h 15"/>
                    <a:gd name="T6" fmla="*/ 7 w 10"/>
                    <a:gd name="T7" fmla="*/ 0 h 15"/>
                    <a:gd name="T8" fmla="*/ 2 w 10"/>
                    <a:gd name="T9" fmla="*/ 1 h 15"/>
                    <a:gd name="T10" fmla="*/ 3 w 10"/>
                    <a:gd name="T11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5">
                      <a:moveTo>
                        <a:pt x="3" y="9"/>
                      </a:moveTo>
                      <a:cubicBezTo>
                        <a:pt x="0" y="10"/>
                        <a:pt x="2" y="15"/>
                        <a:pt x="5" y="14"/>
                      </a:cubicBezTo>
                      <a:cubicBezTo>
                        <a:pt x="9" y="12"/>
                        <a:pt x="10" y="8"/>
                        <a:pt x="9" y="5"/>
                      </a:cubicBezTo>
                      <a:cubicBezTo>
                        <a:pt x="9" y="3"/>
                        <a:pt x="8" y="2"/>
                        <a:pt x="7" y="0"/>
                      </a:cubicBezTo>
                      <a:cubicBezTo>
                        <a:pt x="5" y="1"/>
                        <a:pt x="3" y="1"/>
                        <a:pt x="2" y="1"/>
                      </a:cubicBezTo>
                      <a:cubicBezTo>
                        <a:pt x="3" y="4"/>
                        <a:pt x="5" y="8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: Shape 122"/>
                <p:cNvSpPr>
                  <a:spLocks/>
                </p:cNvSpPr>
                <p:nvPr/>
              </p:nvSpPr>
              <p:spPr bwMode="auto">
                <a:xfrm>
                  <a:off x="5775037" y="3467215"/>
                  <a:ext cx="75976" cy="35537"/>
                </a:xfrm>
                <a:custGeom>
                  <a:avLst/>
                  <a:gdLst>
                    <a:gd name="T0" fmla="*/ 0 w 62"/>
                    <a:gd name="T1" fmla="*/ 18 h 29"/>
                    <a:gd name="T2" fmla="*/ 22 w 62"/>
                    <a:gd name="T3" fmla="*/ 29 h 29"/>
                    <a:gd name="T4" fmla="*/ 62 w 62"/>
                    <a:gd name="T5" fmla="*/ 29 h 29"/>
                    <a:gd name="T6" fmla="*/ 7 w 62"/>
                    <a:gd name="T7" fmla="*/ 0 h 29"/>
                    <a:gd name="T8" fmla="*/ 0 w 62"/>
                    <a:gd name="T9" fmla="*/ 1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9">
                      <a:moveTo>
                        <a:pt x="0" y="18"/>
                      </a:moveTo>
                      <a:lnTo>
                        <a:pt x="22" y="29"/>
                      </a:lnTo>
                      <a:lnTo>
                        <a:pt x="62" y="29"/>
                      </a:lnTo>
                      <a:lnTo>
                        <a:pt x="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: Shape 123"/>
                <p:cNvSpPr>
                  <a:spLocks/>
                </p:cNvSpPr>
                <p:nvPr/>
              </p:nvSpPr>
              <p:spPr bwMode="auto">
                <a:xfrm>
                  <a:off x="5775037" y="3506428"/>
                  <a:ext cx="186263" cy="93131"/>
                </a:xfrm>
                <a:custGeom>
                  <a:avLst/>
                  <a:gdLst>
                    <a:gd name="T0" fmla="*/ 62 w 152"/>
                    <a:gd name="T1" fmla="*/ 76 h 76"/>
                    <a:gd name="T2" fmla="*/ 123 w 152"/>
                    <a:gd name="T3" fmla="*/ 76 h 76"/>
                    <a:gd name="T4" fmla="*/ 123 w 152"/>
                    <a:gd name="T5" fmla="*/ 62 h 76"/>
                    <a:gd name="T6" fmla="*/ 152 w 152"/>
                    <a:gd name="T7" fmla="*/ 62 h 76"/>
                    <a:gd name="T8" fmla="*/ 152 w 152"/>
                    <a:gd name="T9" fmla="*/ 15 h 76"/>
                    <a:gd name="T10" fmla="*/ 123 w 152"/>
                    <a:gd name="T11" fmla="*/ 15 h 76"/>
                    <a:gd name="T12" fmla="*/ 123 w 152"/>
                    <a:gd name="T13" fmla="*/ 0 h 76"/>
                    <a:gd name="T14" fmla="*/ 69 w 152"/>
                    <a:gd name="T15" fmla="*/ 0 h 76"/>
                    <a:gd name="T16" fmla="*/ 62 w 152"/>
                    <a:gd name="T17" fmla="*/ 0 h 76"/>
                    <a:gd name="T18" fmla="*/ 62 w 152"/>
                    <a:gd name="T19" fmla="*/ 29 h 76"/>
                    <a:gd name="T20" fmla="*/ 90 w 152"/>
                    <a:gd name="T21" fmla="*/ 29 h 76"/>
                    <a:gd name="T22" fmla="*/ 90 w 152"/>
                    <a:gd name="T23" fmla="*/ 47 h 76"/>
                    <a:gd name="T24" fmla="*/ 62 w 152"/>
                    <a:gd name="T25" fmla="*/ 47 h 76"/>
                    <a:gd name="T26" fmla="*/ 62 w 152"/>
                    <a:gd name="T27" fmla="*/ 76 h 76"/>
                    <a:gd name="T28" fmla="*/ 0 w 152"/>
                    <a:gd name="T29" fmla="*/ 76 h 76"/>
                    <a:gd name="T30" fmla="*/ 62 w 152"/>
                    <a:gd name="T31" fmla="*/ 76 h 76"/>
                    <a:gd name="T32" fmla="*/ 62 w 152"/>
                    <a:gd name="T33" fmla="*/ 47 h 76"/>
                    <a:gd name="T34" fmla="*/ 29 w 152"/>
                    <a:gd name="T35" fmla="*/ 47 h 76"/>
                    <a:gd name="T36" fmla="*/ 29 w 152"/>
                    <a:gd name="T37" fmla="*/ 29 h 76"/>
                    <a:gd name="T38" fmla="*/ 29 w 152"/>
                    <a:gd name="T39" fmla="*/ 29 h 76"/>
                    <a:gd name="T40" fmla="*/ 62 w 152"/>
                    <a:gd name="T41" fmla="*/ 29 h 76"/>
                    <a:gd name="T42" fmla="*/ 62 w 152"/>
                    <a:gd name="T43" fmla="*/ 0 h 76"/>
                    <a:gd name="T44" fmla="*/ 33 w 152"/>
                    <a:gd name="T45" fmla="*/ 0 h 76"/>
                    <a:gd name="T46" fmla="*/ 0 w 152"/>
                    <a:gd name="T47" fmla="*/ 0 h 76"/>
                    <a:gd name="T48" fmla="*/ 0 w 152"/>
                    <a:gd name="T4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2" h="76">
                      <a:moveTo>
                        <a:pt x="62" y="76"/>
                      </a:moveTo>
                      <a:lnTo>
                        <a:pt x="123" y="76"/>
                      </a:lnTo>
                      <a:lnTo>
                        <a:pt x="123" y="62"/>
                      </a:lnTo>
                      <a:lnTo>
                        <a:pt x="152" y="62"/>
                      </a:lnTo>
                      <a:lnTo>
                        <a:pt x="152" y="15"/>
                      </a:lnTo>
                      <a:lnTo>
                        <a:pt x="123" y="15"/>
                      </a:lnTo>
                      <a:lnTo>
                        <a:pt x="123" y="0"/>
                      </a:lnTo>
                      <a:lnTo>
                        <a:pt x="69" y="0"/>
                      </a:lnTo>
                      <a:lnTo>
                        <a:pt x="62" y="0"/>
                      </a:lnTo>
                      <a:lnTo>
                        <a:pt x="62" y="29"/>
                      </a:lnTo>
                      <a:lnTo>
                        <a:pt x="90" y="29"/>
                      </a:lnTo>
                      <a:lnTo>
                        <a:pt x="90" y="47"/>
                      </a:lnTo>
                      <a:lnTo>
                        <a:pt x="62" y="47"/>
                      </a:lnTo>
                      <a:lnTo>
                        <a:pt x="62" y="76"/>
                      </a:lnTo>
                      <a:close/>
                      <a:moveTo>
                        <a:pt x="0" y="76"/>
                      </a:moveTo>
                      <a:lnTo>
                        <a:pt x="62" y="76"/>
                      </a:lnTo>
                      <a:lnTo>
                        <a:pt x="62" y="47"/>
                      </a:lnTo>
                      <a:lnTo>
                        <a:pt x="29" y="47"/>
                      </a:lnTo>
                      <a:lnTo>
                        <a:pt x="29" y="29"/>
                      </a:lnTo>
                      <a:lnTo>
                        <a:pt x="29" y="29"/>
                      </a:lnTo>
                      <a:lnTo>
                        <a:pt x="62" y="29"/>
                      </a:lnTo>
                      <a:lnTo>
                        <a:pt x="62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: Shape 124"/>
                <p:cNvSpPr>
                  <a:spLocks/>
                </p:cNvSpPr>
                <p:nvPr/>
              </p:nvSpPr>
              <p:spPr bwMode="auto">
                <a:xfrm>
                  <a:off x="5064298" y="1038447"/>
                  <a:ext cx="115189" cy="118865"/>
                </a:xfrm>
                <a:custGeom>
                  <a:avLst/>
                  <a:gdLst>
                    <a:gd name="T0" fmla="*/ 23 w 26"/>
                    <a:gd name="T1" fmla="*/ 19 h 27"/>
                    <a:gd name="T2" fmla="*/ 25 w 26"/>
                    <a:gd name="T3" fmla="*/ 20 h 27"/>
                    <a:gd name="T4" fmla="*/ 22 w 26"/>
                    <a:gd name="T5" fmla="*/ 24 h 27"/>
                    <a:gd name="T6" fmla="*/ 20 w 26"/>
                    <a:gd name="T7" fmla="*/ 22 h 27"/>
                    <a:gd name="T8" fmla="*/ 17 w 26"/>
                    <a:gd name="T9" fmla="*/ 24 h 27"/>
                    <a:gd name="T10" fmla="*/ 17 w 26"/>
                    <a:gd name="T11" fmla="*/ 26 h 27"/>
                    <a:gd name="T12" fmla="*/ 13 w 26"/>
                    <a:gd name="T13" fmla="*/ 27 h 27"/>
                    <a:gd name="T14" fmla="*/ 13 w 26"/>
                    <a:gd name="T15" fmla="*/ 21 h 27"/>
                    <a:gd name="T16" fmla="*/ 19 w 26"/>
                    <a:gd name="T17" fmla="*/ 18 h 27"/>
                    <a:gd name="T18" fmla="*/ 18 w 26"/>
                    <a:gd name="T19" fmla="*/ 8 h 27"/>
                    <a:gd name="T20" fmla="*/ 18 w 26"/>
                    <a:gd name="T21" fmla="*/ 8 h 27"/>
                    <a:gd name="T22" fmla="*/ 15 w 26"/>
                    <a:gd name="T23" fmla="*/ 6 h 27"/>
                    <a:gd name="T24" fmla="*/ 13 w 26"/>
                    <a:gd name="T25" fmla="*/ 6 h 27"/>
                    <a:gd name="T26" fmla="*/ 13 w 26"/>
                    <a:gd name="T27" fmla="*/ 0 h 27"/>
                    <a:gd name="T28" fmla="*/ 14 w 26"/>
                    <a:gd name="T29" fmla="*/ 0 h 27"/>
                    <a:gd name="T30" fmla="*/ 15 w 26"/>
                    <a:gd name="T31" fmla="*/ 2 h 27"/>
                    <a:gd name="T32" fmla="*/ 18 w 26"/>
                    <a:gd name="T33" fmla="*/ 3 h 27"/>
                    <a:gd name="T34" fmla="*/ 20 w 26"/>
                    <a:gd name="T35" fmla="*/ 2 h 27"/>
                    <a:gd name="T36" fmla="*/ 23 w 26"/>
                    <a:gd name="T37" fmla="*/ 5 h 27"/>
                    <a:gd name="T38" fmla="*/ 22 w 26"/>
                    <a:gd name="T39" fmla="*/ 7 h 27"/>
                    <a:gd name="T40" fmla="*/ 24 w 26"/>
                    <a:gd name="T41" fmla="*/ 10 h 27"/>
                    <a:gd name="T42" fmla="*/ 26 w 26"/>
                    <a:gd name="T43" fmla="*/ 10 h 27"/>
                    <a:gd name="T44" fmla="*/ 26 w 26"/>
                    <a:gd name="T45" fmla="*/ 15 h 27"/>
                    <a:gd name="T46" fmla="*/ 24 w 26"/>
                    <a:gd name="T47" fmla="*/ 15 h 27"/>
                    <a:gd name="T48" fmla="*/ 23 w 26"/>
                    <a:gd name="T49" fmla="*/ 19 h 27"/>
                    <a:gd name="T50" fmla="*/ 13 w 26"/>
                    <a:gd name="T51" fmla="*/ 27 h 27"/>
                    <a:gd name="T52" fmla="*/ 12 w 26"/>
                    <a:gd name="T53" fmla="*/ 27 h 27"/>
                    <a:gd name="T54" fmla="*/ 12 w 26"/>
                    <a:gd name="T55" fmla="*/ 25 h 27"/>
                    <a:gd name="T56" fmla="*/ 8 w 26"/>
                    <a:gd name="T57" fmla="*/ 24 h 27"/>
                    <a:gd name="T58" fmla="*/ 7 w 26"/>
                    <a:gd name="T59" fmla="*/ 25 h 27"/>
                    <a:gd name="T60" fmla="*/ 3 w 26"/>
                    <a:gd name="T61" fmla="*/ 22 h 27"/>
                    <a:gd name="T62" fmla="*/ 4 w 26"/>
                    <a:gd name="T63" fmla="*/ 20 h 27"/>
                    <a:gd name="T64" fmla="*/ 2 w 26"/>
                    <a:gd name="T65" fmla="*/ 17 h 27"/>
                    <a:gd name="T66" fmla="*/ 0 w 26"/>
                    <a:gd name="T67" fmla="*/ 17 h 27"/>
                    <a:gd name="T68" fmla="*/ 0 w 26"/>
                    <a:gd name="T69" fmla="*/ 12 h 27"/>
                    <a:gd name="T70" fmla="*/ 2 w 26"/>
                    <a:gd name="T71" fmla="*/ 12 h 27"/>
                    <a:gd name="T72" fmla="*/ 3 w 26"/>
                    <a:gd name="T73" fmla="*/ 8 h 27"/>
                    <a:gd name="T74" fmla="*/ 2 w 26"/>
                    <a:gd name="T75" fmla="*/ 7 h 27"/>
                    <a:gd name="T76" fmla="*/ 5 w 26"/>
                    <a:gd name="T77" fmla="*/ 3 h 27"/>
                    <a:gd name="T78" fmla="*/ 6 w 26"/>
                    <a:gd name="T79" fmla="*/ 4 h 27"/>
                    <a:gd name="T80" fmla="*/ 10 w 26"/>
                    <a:gd name="T81" fmla="*/ 3 h 27"/>
                    <a:gd name="T82" fmla="*/ 10 w 26"/>
                    <a:gd name="T83" fmla="*/ 1 h 27"/>
                    <a:gd name="T84" fmla="*/ 13 w 26"/>
                    <a:gd name="T85" fmla="*/ 0 h 27"/>
                    <a:gd name="T86" fmla="*/ 13 w 26"/>
                    <a:gd name="T87" fmla="*/ 6 h 27"/>
                    <a:gd name="T88" fmla="*/ 7 w 26"/>
                    <a:gd name="T89" fmla="*/ 9 h 27"/>
                    <a:gd name="T90" fmla="*/ 8 w 26"/>
                    <a:gd name="T91" fmla="*/ 19 h 27"/>
                    <a:gd name="T92" fmla="*/ 11 w 26"/>
                    <a:gd name="T93" fmla="*/ 21 h 27"/>
                    <a:gd name="T94" fmla="*/ 13 w 26"/>
                    <a:gd name="T95" fmla="*/ 21 h 27"/>
                    <a:gd name="T96" fmla="*/ 13 w 26"/>
                    <a:gd name="T9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7">
                      <a:moveTo>
                        <a:pt x="23" y="19"/>
                      </a:move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3"/>
                        <a:pt x="18" y="24"/>
                        <a:pt x="17" y="24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5" y="21"/>
                        <a:pt x="17" y="20"/>
                        <a:pt x="19" y="18"/>
                      </a:cubicBezTo>
                      <a:cubicBezTo>
                        <a:pt x="22" y="15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7"/>
                        <a:pt x="16" y="7"/>
                        <a:pt x="15" y="6"/>
                      </a:cubicBezTo>
                      <a:cubicBezTo>
                        <a:pt x="15" y="6"/>
                        <a:pt x="14" y="6"/>
                        <a:pt x="13" y="6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2"/>
                        <a:pt x="17" y="3"/>
                        <a:pt x="18" y="3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3" y="8"/>
                        <a:pt x="24" y="9"/>
                        <a:pt x="24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lose/>
                      <a:moveTo>
                        <a:pt x="13" y="27"/>
                      </a:move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0" y="25"/>
                        <a:pt x="9" y="24"/>
                        <a:pt x="8" y="24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3" y="19"/>
                        <a:pt x="3" y="18"/>
                        <a:pt x="2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9"/>
                        <a:pt x="3" y="8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4"/>
                        <a:pt x="8" y="3"/>
                        <a:pt x="10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1" y="6"/>
                        <a:pt x="9" y="7"/>
                        <a:pt x="7" y="9"/>
                      </a:cubicBezTo>
                      <a:cubicBezTo>
                        <a:pt x="5" y="12"/>
                        <a:pt x="5" y="17"/>
                        <a:pt x="8" y="19"/>
                      </a:cubicBezTo>
                      <a:cubicBezTo>
                        <a:pt x="9" y="20"/>
                        <a:pt x="10" y="20"/>
                        <a:pt x="11" y="21"/>
                      </a:cubicBezTo>
                      <a:cubicBezTo>
                        <a:pt x="12" y="21"/>
                        <a:pt x="12" y="21"/>
                        <a:pt x="13" y="21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: Shape 125"/>
                <p:cNvSpPr>
                  <a:spLocks/>
                </p:cNvSpPr>
                <p:nvPr/>
              </p:nvSpPr>
              <p:spPr bwMode="auto">
                <a:xfrm>
                  <a:off x="5430696" y="1236964"/>
                  <a:ext cx="137246" cy="101709"/>
                </a:xfrm>
                <a:custGeom>
                  <a:avLst/>
                  <a:gdLst>
                    <a:gd name="T0" fmla="*/ 16 w 31"/>
                    <a:gd name="T1" fmla="*/ 0 h 23"/>
                    <a:gd name="T2" fmla="*/ 0 w 31"/>
                    <a:gd name="T3" fmla="*/ 15 h 23"/>
                    <a:gd name="T4" fmla="*/ 2 w 31"/>
                    <a:gd name="T5" fmla="*/ 23 h 23"/>
                    <a:gd name="T6" fmla="*/ 2 w 31"/>
                    <a:gd name="T7" fmla="*/ 19 h 23"/>
                    <a:gd name="T8" fmla="*/ 3 w 31"/>
                    <a:gd name="T9" fmla="*/ 17 h 23"/>
                    <a:gd name="T10" fmla="*/ 3 w 31"/>
                    <a:gd name="T11" fmla="*/ 15 h 23"/>
                    <a:gd name="T12" fmla="*/ 16 w 31"/>
                    <a:gd name="T13" fmla="*/ 3 h 23"/>
                    <a:gd name="T14" fmla="*/ 28 w 31"/>
                    <a:gd name="T15" fmla="*/ 15 h 23"/>
                    <a:gd name="T16" fmla="*/ 28 w 31"/>
                    <a:gd name="T17" fmla="*/ 17 h 23"/>
                    <a:gd name="T18" fmla="*/ 29 w 31"/>
                    <a:gd name="T19" fmla="*/ 19 h 23"/>
                    <a:gd name="T20" fmla="*/ 29 w 31"/>
                    <a:gd name="T21" fmla="*/ 23 h 23"/>
                    <a:gd name="T22" fmla="*/ 31 w 31"/>
                    <a:gd name="T23" fmla="*/ 15 h 23"/>
                    <a:gd name="T24" fmla="*/ 16 w 31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" h="23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8"/>
                        <a:pt x="1" y="21"/>
                        <a:pt x="2" y="23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6"/>
                        <a:pt x="3" y="16"/>
                        <a:pt x="3" y="15"/>
                      </a:cubicBezTo>
                      <a:cubicBezTo>
                        <a:pt x="3" y="8"/>
                        <a:pt x="9" y="3"/>
                        <a:pt x="16" y="3"/>
                      </a:cubicBezTo>
                      <a:cubicBezTo>
                        <a:pt x="23" y="3"/>
                        <a:pt x="28" y="8"/>
                        <a:pt x="28" y="15"/>
                      </a:cubicBezTo>
                      <a:cubicBezTo>
                        <a:pt x="28" y="16"/>
                        <a:pt x="28" y="16"/>
                        <a:pt x="28" y="17"/>
                      </a:cubicBezTo>
                      <a:cubicBezTo>
                        <a:pt x="29" y="17"/>
                        <a:pt x="29" y="18"/>
                        <a:pt x="29" y="19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30" y="21"/>
                        <a:pt x="31" y="18"/>
                        <a:pt x="31" y="15"/>
                      </a:cubicBezTo>
                      <a:cubicBezTo>
                        <a:pt x="31" y="7"/>
                        <a:pt x="24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: Shape 126"/>
                <p:cNvSpPr>
                  <a:spLocks/>
                </p:cNvSpPr>
                <p:nvPr/>
              </p:nvSpPr>
              <p:spPr bwMode="auto">
                <a:xfrm>
                  <a:off x="5444176" y="1308038"/>
                  <a:ext cx="30635" cy="52693"/>
                </a:xfrm>
                <a:custGeom>
                  <a:avLst/>
                  <a:gdLst>
                    <a:gd name="T0" fmla="*/ 0 w 7"/>
                    <a:gd name="T1" fmla="*/ 2 h 12"/>
                    <a:gd name="T2" fmla="*/ 0 w 7"/>
                    <a:gd name="T3" fmla="*/ 3 h 12"/>
                    <a:gd name="T4" fmla="*/ 0 w 7"/>
                    <a:gd name="T5" fmla="*/ 7 h 12"/>
                    <a:gd name="T6" fmla="*/ 0 w 7"/>
                    <a:gd name="T7" fmla="*/ 8 h 12"/>
                    <a:gd name="T8" fmla="*/ 5 w 7"/>
                    <a:gd name="T9" fmla="*/ 12 h 12"/>
                    <a:gd name="T10" fmla="*/ 7 w 7"/>
                    <a:gd name="T11" fmla="*/ 12 h 12"/>
                    <a:gd name="T12" fmla="*/ 7 w 7"/>
                    <a:gd name="T13" fmla="*/ 0 h 12"/>
                    <a:gd name="T14" fmla="*/ 5 w 7"/>
                    <a:gd name="T15" fmla="*/ 0 h 12"/>
                    <a:gd name="T16" fmla="*/ 0 w 7"/>
                    <a:gd name="T17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2"/>
                      </a:move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: Shape 127"/>
                <p:cNvSpPr>
                  <a:spLocks/>
                </p:cNvSpPr>
                <p:nvPr/>
              </p:nvSpPr>
              <p:spPr bwMode="auto">
                <a:xfrm>
                  <a:off x="5523828" y="1308038"/>
                  <a:ext cx="30635" cy="52693"/>
                </a:xfrm>
                <a:custGeom>
                  <a:avLst/>
                  <a:gdLst>
                    <a:gd name="T0" fmla="*/ 7 w 7"/>
                    <a:gd name="T1" fmla="*/ 8 h 12"/>
                    <a:gd name="T2" fmla="*/ 7 w 7"/>
                    <a:gd name="T3" fmla="*/ 7 h 12"/>
                    <a:gd name="T4" fmla="*/ 7 w 7"/>
                    <a:gd name="T5" fmla="*/ 3 h 12"/>
                    <a:gd name="T6" fmla="*/ 7 w 7"/>
                    <a:gd name="T7" fmla="*/ 2 h 12"/>
                    <a:gd name="T8" fmla="*/ 2 w 7"/>
                    <a:gd name="T9" fmla="*/ 0 h 12"/>
                    <a:gd name="T10" fmla="*/ 0 w 7"/>
                    <a:gd name="T11" fmla="*/ 0 h 12"/>
                    <a:gd name="T12" fmla="*/ 0 w 7"/>
                    <a:gd name="T13" fmla="*/ 12 h 12"/>
                    <a:gd name="T14" fmla="*/ 2 w 7"/>
                    <a:gd name="T15" fmla="*/ 12 h 12"/>
                    <a:gd name="T16" fmla="*/ 7 w 7"/>
                    <a:gd name="T17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8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5" y="12"/>
                        <a:pt x="7" y="10"/>
                        <a:pt x="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: Shape 128"/>
                <p:cNvSpPr>
                  <a:spLocks/>
                </p:cNvSpPr>
                <p:nvPr/>
              </p:nvSpPr>
              <p:spPr bwMode="auto">
                <a:xfrm>
                  <a:off x="5987034" y="2883918"/>
                  <a:ext cx="186263" cy="137246"/>
                </a:xfrm>
                <a:custGeom>
                  <a:avLst/>
                  <a:gdLst>
                    <a:gd name="T0" fmla="*/ 28 w 42"/>
                    <a:gd name="T1" fmla="*/ 31 h 31"/>
                    <a:gd name="T2" fmla="*/ 42 w 42"/>
                    <a:gd name="T3" fmla="*/ 31 h 31"/>
                    <a:gd name="T4" fmla="*/ 42 w 42"/>
                    <a:gd name="T5" fmla="*/ 0 h 31"/>
                    <a:gd name="T6" fmla="*/ 28 w 42"/>
                    <a:gd name="T7" fmla="*/ 0 h 31"/>
                    <a:gd name="T8" fmla="*/ 28 w 42"/>
                    <a:gd name="T9" fmla="*/ 13 h 31"/>
                    <a:gd name="T10" fmla="*/ 38 w 42"/>
                    <a:gd name="T11" fmla="*/ 27 h 31"/>
                    <a:gd name="T12" fmla="*/ 28 w 42"/>
                    <a:gd name="T13" fmla="*/ 27 h 31"/>
                    <a:gd name="T14" fmla="*/ 28 w 42"/>
                    <a:gd name="T15" fmla="*/ 31 h 31"/>
                    <a:gd name="T16" fmla="*/ 19 w 42"/>
                    <a:gd name="T17" fmla="*/ 31 h 31"/>
                    <a:gd name="T18" fmla="*/ 28 w 42"/>
                    <a:gd name="T19" fmla="*/ 31 h 31"/>
                    <a:gd name="T20" fmla="*/ 28 w 42"/>
                    <a:gd name="T21" fmla="*/ 27 h 31"/>
                    <a:gd name="T22" fmla="*/ 22 w 42"/>
                    <a:gd name="T23" fmla="*/ 27 h 31"/>
                    <a:gd name="T24" fmla="*/ 21 w 42"/>
                    <a:gd name="T25" fmla="*/ 26 h 31"/>
                    <a:gd name="T26" fmla="*/ 19 w 42"/>
                    <a:gd name="T27" fmla="*/ 23 h 31"/>
                    <a:gd name="T28" fmla="*/ 19 w 42"/>
                    <a:gd name="T29" fmla="*/ 25 h 31"/>
                    <a:gd name="T30" fmla="*/ 20 w 42"/>
                    <a:gd name="T31" fmla="*/ 27 h 31"/>
                    <a:gd name="T32" fmla="*/ 19 w 42"/>
                    <a:gd name="T33" fmla="*/ 27 h 31"/>
                    <a:gd name="T34" fmla="*/ 19 w 42"/>
                    <a:gd name="T35" fmla="*/ 31 h 31"/>
                    <a:gd name="T36" fmla="*/ 28 w 42"/>
                    <a:gd name="T37" fmla="*/ 0 h 31"/>
                    <a:gd name="T38" fmla="*/ 19 w 42"/>
                    <a:gd name="T39" fmla="*/ 0 h 31"/>
                    <a:gd name="T40" fmla="*/ 19 w 42"/>
                    <a:gd name="T41" fmla="*/ 20 h 31"/>
                    <a:gd name="T42" fmla="*/ 26 w 42"/>
                    <a:gd name="T43" fmla="*/ 10 h 31"/>
                    <a:gd name="T44" fmla="*/ 26 w 42"/>
                    <a:gd name="T45" fmla="*/ 10 h 31"/>
                    <a:gd name="T46" fmla="*/ 28 w 42"/>
                    <a:gd name="T47" fmla="*/ 13 h 31"/>
                    <a:gd name="T48" fmla="*/ 28 w 42"/>
                    <a:gd name="T49" fmla="*/ 0 h 31"/>
                    <a:gd name="T50" fmla="*/ 12 w 42"/>
                    <a:gd name="T51" fmla="*/ 31 h 31"/>
                    <a:gd name="T52" fmla="*/ 19 w 42"/>
                    <a:gd name="T53" fmla="*/ 31 h 31"/>
                    <a:gd name="T54" fmla="*/ 19 w 42"/>
                    <a:gd name="T55" fmla="*/ 27 h 31"/>
                    <a:gd name="T56" fmla="*/ 14 w 42"/>
                    <a:gd name="T57" fmla="*/ 27 h 31"/>
                    <a:gd name="T58" fmla="*/ 12 w 42"/>
                    <a:gd name="T59" fmla="*/ 27 h 31"/>
                    <a:gd name="T60" fmla="*/ 12 w 42"/>
                    <a:gd name="T61" fmla="*/ 31 h 31"/>
                    <a:gd name="T62" fmla="*/ 19 w 42"/>
                    <a:gd name="T63" fmla="*/ 0 h 31"/>
                    <a:gd name="T64" fmla="*/ 12 w 42"/>
                    <a:gd name="T65" fmla="*/ 0 h 31"/>
                    <a:gd name="T66" fmla="*/ 12 w 42"/>
                    <a:gd name="T67" fmla="*/ 6 h 31"/>
                    <a:gd name="T68" fmla="*/ 13 w 42"/>
                    <a:gd name="T69" fmla="*/ 8 h 31"/>
                    <a:gd name="T70" fmla="*/ 12 w 42"/>
                    <a:gd name="T71" fmla="*/ 10 h 31"/>
                    <a:gd name="T72" fmla="*/ 12 w 42"/>
                    <a:gd name="T73" fmla="*/ 16 h 31"/>
                    <a:gd name="T74" fmla="*/ 12 w 42"/>
                    <a:gd name="T75" fmla="*/ 16 h 31"/>
                    <a:gd name="T76" fmla="*/ 17 w 42"/>
                    <a:gd name="T77" fmla="*/ 23 h 31"/>
                    <a:gd name="T78" fmla="*/ 19 w 42"/>
                    <a:gd name="T79" fmla="*/ 25 h 31"/>
                    <a:gd name="T80" fmla="*/ 19 w 42"/>
                    <a:gd name="T81" fmla="*/ 23 h 31"/>
                    <a:gd name="T82" fmla="*/ 18 w 42"/>
                    <a:gd name="T83" fmla="*/ 22 h 31"/>
                    <a:gd name="T84" fmla="*/ 19 w 42"/>
                    <a:gd name="T85" fmla="*/ 20 h 31"/>
                    <a:gd name="T86" fmla="*/ 19 w 42"/>
                    <a:gd name="T87" fmla="*/ 0 h 31"/>
                    <a:gd name="T88" fmla="*/ 0 w 42"/>
                    <a:gd name="T89" fmla="*/ 31 h 31"/>
                    <a:gd name="T90" fmla="*/ 12 w 42"/>
                    <a:gd name="T91" fmla="*/ 31 h 31"/>
                    <a:gd name="T92" fmla="*/ 12 w 42"/>
                    <a:gd name="T93" fmla="*/ 27 h 31"/>
                    <a:gd name="T94" fmla="*/ 4 w 42"/>
                    <a:gd name="T95" fmla="*/ 27 h 31"/>
                    <a:gd name="T96" fmla="*/ 4 w 42"/>
                    <a:gd name="T97" fmla="*/ 27 h 31"/>
                    <a:gd name="T98" fmla="*/ 12 w 42"/>
                    <a:gd name="T99" fmla="*/ 16 h 31"/>
                    <a:gd name="T100" fmla="*/ 12 w 42"/>
                    <a:gd name="T101" fmla="*/ 10 h 31"/>
                    <a:gd name="T102" fmla="*/ 10 w 42"/>
                    <a:gd name="T103" fmla="*/ 11 h 31"/>
                    <a:gd name="T104" fmla="*/ 6 w 42"/>
                    <a:gd name="T105" fmla="*/ 8 h 31"/>
                    <a:gd name="T106" fmla="*/ 10 w 42"/>
                    <a:gd name="T107" fmla="*/ 4 h 31"/>
                    <a:gd name="T108" fmla="*/ 10 w 42"/>
                    <a:gd name="T109" fmla="*/ 4 h 31"/>
                    <a:gd name="T110" fmla="*/ 12 w 42"/>
                    <a:gd name="T111" fmla="*/ 6 h 31"/>
                    <a:gd name="T112" fmla="*/ 12 w 42"/>
                    <a:gd name="T113" fmla="*/ 0 h 31"/>
                    <a:gd name="T114" fmla="*/ 0 w 42"/>
                    <a:gd name="T115" fmla="*/ 0 h 31"/>
                    <a:gd name="T116" fmla="*/ 0 w 42"/>
                    <a:gd name="T11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2" h="31">
                      <a:moveTo>
                        <a:pt x="28" y="31"/>
                      </a:move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lnTo>
                        <a:pt x="28" y="31"/>
                      </a:lnTo>
                      <a:close/>
                      <a:moveTo>
                        <a:pt x="19" y="31"/>
                      </a:move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lose/>
                      <a:moveTo>
                        <a:pt x="28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lnTo>
                        <a:pt x="28" y="0"/>
                      </a:lnTo>
                      <a:close/>
                      <a:moveTo>
                        <a:pt x="12" y="31"/>
                      </a:move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lose/>
                      <a:moveTo>
                        <a:pt x="19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3" y="6"/>
                        <a:pt x="13" y="7"/>
                        <a:pt x="13" y="8"/>
                      </a:cubicBezTo>
                      <a:cubicBezTo>
                        <a:pt x="13" y="8"/>
                        <a:pt x="13" y="9"/>
                        <a:pt x="12" y="10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lnTo>
                        <a:pt x="19" y="0"/>
                      </a:lnTo>
                      <a:close/>
                      <a:moveTo>
                        <a:pt x="0" y="31"/>
                      </a:move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1" y="11"/>
                        <a:pt x="10" y="11"/>
                      </a:cubicBezTo>
                      <a:cubicBezTo>
                        <a:pt x="8" y="11"/>
                        <a:pt x="6" y="9"/>
                        <a:pt x="6" y="8"/>
                      </a:cubicBezTo>
                      <a:cubicBezTo>
                        <a:pt x="6" y="6"/>
                        <a:pt x="8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1" y="4"/>
                        <a:pt x="12" y="5"/>
                        <a:pt x="12" y="6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: Shape 129"/>
                <p:cNvSpPr>
                  <a:spLocks/>
                </p:cNvSpPr>
                <p:nvPr/>
              </p:nvSpPr>
              <p:spPr bwMode="auto">
                <a:xfrm>
                  <a:off x="5766459" y="1895010"/>
                  <a:ext cx="93131" cy="115189"/>
                </a:xfrm>
                <a:custGeom>
                  <a:avLst/>
                  <a:gdLst>
                    <a:gd name="T0" fmla="*/ 3 w 21"/>
                    <a:gd name="T1" fmla="*/ 23 h 26"/>
                    <a:gd name="T2" fmla="*/ 3 w 21"/>
                    <a:gd name="T3" fmla="*/ 22 h 26"/>
                    <a:gd name="T4" fmla="*/ 3 w 21"/>
                    <a:gd name="T5" fmla="*/ 22 h 26"/>
                    <a:gd name="T6" fmla="*/ 3 w 21"/>
                    <a:gd name="T7" fmla="*/ 6 h 26"/>
                    <a:gd name="T8" fmla="*/ 18 w 21"/>
                    <a:gd name="T9" fmla="*/ 6 h 26"/>
                    <a:gd name="T10" fmla="*/ 18 w 21"/>
                    <a:gd name="T11" fmla="*/ 17 h 26"/>
                    <a:gd name="T12" fmla="*/ 17 w 21"/>
                    <a:gd name="T13" fmla="*/ 17 h 26"/>
                    <a:gd name="T14" fmla="*/ 12 w 21"/>
                    <a:gd name="T15" fmla="*/ 22 h 26"/>
                    <a:gd name="T16" fmla="*/ 17 w 21"/>
                    <a:gd name="T17" fmla="*/ 26 h 26"/>
                    <a:gd name="T18" fmla="*/ 21 w 21"/>
                    <a:gd name="T19" fmla="*/ 22 h 26"/>
                    <a:gd name="T20" fmla="*/ 21 w 21"/>
                    <a:gd name="T21" fmla="*/ 22 h 26"/>
                    <a:gd name="T22" fmla="*/ 21 w 21"/>
                    <a:gd name="T23" fmla="*/ 22 h 26"/>
                    <a:gd name="T24" fmla="*/ 21 w 21"/>
                    <a:gd name="T25" fmla="*/ 6 h 26"/>
                    <a:gd name="T26" fmla="*/ 21 w 21"/>
                    <a:gd name="T27" fmla="*/ 0 h 26"/>
                    <a:gd name="T28" fmla="*/ 18 w 21"/>
                    <a:gd name="T29" fmla="*/ 0 h 26"/>
                    <a:gd name="T30" fmla="*/ 3 w 21"/>
                    <a:gd name="T31" fmla="*/ 0 h 26"/>
                    <a:gd name="T32" fmla="*/ 0 w 21"/>
                    <a:gd name="T33" fmla="*/ 0 h 26"/>
                    <a:gd name="T34" fmla="*/ 0 w 21"/>
                    <a:gd name="T35" fmla="*/ 6 h 26"/>
                    <a:gd name="T36" fmla="*/ 0 w 21"/>
                    <a:gd name="T37" fmla="*/ 17 h 26"/>
                    <a:gd name="T38" fmla="*/ 0 w 21"/>
                    <a:gd name="T39" fmla="*/ 17 h 26"/>
                    <a:gd name="T40" fmla="*/ 3 w 21"/>
                    <a:gd name="T41" fmla="*/ 2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" h="26">
                      <a:moveTo>
                        <a:pt x="3" y="23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7" y="17"/>
                        <a:pt x="17" y="17"/>
                      </a:cubicBezTo>
                      <a:cubicBezTo>
                        <a:pt x="14" y="17"/>
                        <a:pt x="12" y="19"/>
                        <a:pt x="12" y="22"/>
                      </a:cubicBezTo>
                      <a:cubicBezTo>
                        <a:pt x="12" y="24"/>
                        <a:pt x="14" y="26"/>
                        <a:pt x="17" y="26"/>
                      </a:cubicBezTo>
                      <a:cubicBezTo>
                        <a:pt x="19" y="26"/>
                        <a:pt x="21" y="24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9"/>
                        <a:pt x="2" y="21"/>
                        <a:pt x="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3" name="Group 59"/>
              <p:cNvGrpSpPr/>
              <p:nvPr/>
            </p:nvGrpSpPr>
            <p:grpSpPr>
              <a:xfrm>
                <a:off x="6698196" y="1819393"/>
                <a:ext cx="5062269" cy="5038607"/>
                <a:chOff x="4476326" y="1364544"/>
                <a:chExt cx="3796702" cy="3778956"/>
              </a:xfrm>
            </p:grpSpPr>
            <p:sp>
              <p:nvSpPr>
                <p:cNvPr id="34" name="Freeform: Shape 61"/>
                <p:cNvSpPr>
                  <a:spLocks/>
                </p:cNvSpPr>
                <p:nvPr/>
              </p:nvSpPr>
              <p:spPr bwMode="auto">
                <a:xfrm>
                  <a:off x="4749783" y="1386364"/>
                  <a:ext cx="2829064" cy="2829064"/>
                </a:xfrm>
                <a:custGeom>
                  <a:avLst/>
                  <a:gdLst>
                    <a:gd name="T0" fmla="*/ 315 w 630"/>
                    <a:gd name="T1" fmla="*/ 19 h 630"/>
                    <a:gd name="T2" fmla="*/ 611 w 630"/>
                    <a:gd name="T3" fmla="*/ 315 h 630"/>
                    <a:gd name="T4" fmla="*/ 315 w 630"/>
                    <a:gd name="T5" fmla="*/ 611 h 630"/>
                    <a:gd name="T6" fmla="*/ 315 w 630"/>
                    <a:gd name="T7" fmla="*/ 630 h 630"/>
                    <a:gd name="T8" fmla="*/ 630 w 630"/>
                    <a:gd name="T9" fmla="*/ 315 h 630"/>
                    <a:gd name="T10" fmla="*/ 315 w 630"/>
                    <a:gd name="T11" fmla="*/ 0 h 630"/>
                    <a:gd name="T12" fmla="*/ 315 w 630"/>
                    <a:gd name="T13" fmla="*/ 19 h 630"/>
                    <a:gd name="T14" fmla="*/ 315 w 630"/>
                    <a:gd name="T15" fmla="*/ 611 h 630"/>
                    <a:gd name="T16" fmla="*/ 19 w 630"/>
                    <a:gd name="T17" fmla="*/ 315 h 630"/>
                    <a:gd name="T18" fmla="*/ 315 w 630"/>
                    <a:gd name="T19" fmla="*/ 19 h 630"/>
                    <a:gd name="T20" fmla="*/ 315 w 630"/>
                    <a:gd name="T21" fmla="*/ 0 h 630"/>
                    <a:gd name="T22" fmla="*/ 0 w 630"/>
                    <a:gd name="T23" fmla="*/ 315 h 630"/>
                    <a:gd name="T24" fmla="*/ 315 w 630"/>
                    <a:gd name="T25" fmla="*/ 630 h 630"/>
                    <a:gd name="T26" fmla="*/ 315 w 630"/>
                    <a:gd name="T27" fmla="*/ 611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0" h="630">
                      <a:moveTo>
                        <a:pt x="315" y="19"/>
                      </a:moveTo>
                      <a:cubicBezTo>
                        <a:pt x="479" y="19"/>
                        <a:pt x="611" y="152"/>
                        <a:pt x="611" y="315"/>
                      </a:cubicBezTo>
                      <a:cubicBezTo>
                        <a:pt x="611" y="479"/>
                        <a:pt x="479" y="611"/>
                        <a:pt x="315" y="611"/>
                      </a:cubicBezTo>
                      <a:cubicBezTo>
                        <a:pt x="315" y="630"/>
                        <a:pt x="315" y="630"/>
                        <a:pt x="315" y="630"/>
                      </a:cubicBezTo>
                      <a:cubicBezTo>
                        <a:pt x="489" y="630"/>
                        <a:pt x="630" y="489"/>
                        <a:pt x="630" y="315"/>
                      </a:cubicBezTo>
                      <a:cubicBezTo>
                        <a:pt x="630" y="141"/>
                        <a:pt x="489" y="0"/>
                        <a:pt x="315" y="0"/>
                      </a:cubicBezTo>
                      <a:lnTo>
                        <a:pt x="315" y="19"/>
                      </a:lnTo>
                      <a:close/>
                      <a:moveTo>
                        <a:pt x="315" y="611"/>
                      </a:moveTo>
                      <a:cubicBezTo>
                        <a:pt x="152" y="611"/>
                        <a:pt x="19" y="479"/>
                        <a:pt x="19" y="315"/>
                      </a:cubicBezTo>
                      <a:cubicBezTo>
                        <a:pt x="19" y="152"/>
                        <a:pt x="152" y="19"/>
                        <a:pt x="315" y="19"/>
                      </a:cubicBezTo>
                      <a:cubicBezTo>
                        <a:pt x="315" y="0"/>
                        <a:pt x="315" y="0"/>
                        <a:pt x="315" y="0"/>
                      </a:cubicBezTo>
                      <a:cubicBezTo>
                        <a:pt x="141" y="0"/>
                        <a:pt x="0" y="141"/>
                        <a:pt x="0" y="315"/>
                      </a:cubicBezTo>
                      <a:cubicBezTo>
                        <a:pt x="0" y="489"/>
                        <a:pt x="141" y="630"/>
                        <a:pt x="315" y="630"/>
                      </a:cubicBezTo>
                      <a:lnTo>
                        <a:pt x="315" y="611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: Shape 62"/>
                <p:cNvSpPr>
                  <a:spLocks/>
                </p:cNvSpPr>
                <p:nvPr/>
              </p:nvSpPr>
              <p:spPr bwMode="auto">
                <a:xfrm>
                  <a:off x="6896145" y="3801414"/>
                  <a:ext cx="1376883" cy="1342086"/>
                </a:xfrm>
                <a:custGeom>
                  <a:avLst/>
                  <a:gdLst>
                    <a:gd name="connsiteX0" fmla="*/ 246478 w 1376883"/>
                    <a:gd name="connsiteY0" fmla="*/ 0 h 1342086"/>
                    <a:gd name="connsiteX1" fmla="*/ 1376883 w 1376883"/>
                    <a:gd name="connsiteY1" fmla="*/ 1342086 h 1342086"/>
                    <a:gd name="connsiteX2" fmla="*/ 964218 w 1376883"/>
                    <a:gd name="connsiteY2" fmla="*/ 1342086 h 1342086"/>
                    <a:gd name="connsiteX3" fmla="*/ 0 w 1376883"/>
                    <a:gd name="connsiteY3" fmla="*/ 201522 h 1342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6883" h="1342086">
                      <a:moveTo>
                        <a:pt x="246478" y="0"/>
                      </a:moveTo>
                      <a:lnTo>
                        <a:pt x="1376883" y="1342086"/>
                      </a:lnTo>
                      <a:lnTo>
                        <a:pt x="964218" y="1342086"/>
                      </a:lnTo>
                      <a:lnTo>
                        <a:pt x="0" y="201522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63"/>
                <p:cNvSpPr>
                  <a:spLocks/>
                </p:cNvSpPr>
                <p:nvPr/>
              </p:nvSpPr>
              <p:spPr bwMode="auto">
                <a:xfrm>
                  <a:off x="6810884" y="3702203"/>
                  <a:ext cx="466602" cy="430948"/>
                </a:xfrm>
                <a:custGeom>
                  <a:avLst/>
                  <a:gdLst>
                    <a:gd name="T0" fmla="*/ 79 w 104"/>
                    <a:gd name="T1" fmla="*/ 0 h 96"/>
                    <a:gd name="T2" fmla="*/ 0 w 104"/>
                    <a:gd name="T3" fmla="*/ 65 h 96"/>
                    <a:gd name="T4" fmla="*/ 25 w 104"/>
                    <a:gd name="T5" fmla="*/ 96 h 96"/>
                    <a:gd name="T6" fmla="*/ 104 w 104"/>
                    <a:gd name="T7" fmla="*/ 31 h 96"/>
                    <a:gd name="T8" fmla="*/ 79 w 104"/>
                    <a:gd name="T9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96">
                      <a:moveTo>
                        <a:pt x="79" y="0"/>
                      </a:move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5" y="96"/>
                        <a:pt x="25" y="96"/>
                        <a:pt x="25" y="96"/>
                      </a:cubicBezTo>
                      <a:cubicBezTo>
                        <a:pt x="63" y="85"/>
                        <a:pt x="89" y="63"/>
                        <a:pt x="104" y="31"/>
                      </a:cubicBez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4"/>
                <p:cNvSpPr>
                  <a:spLocks/>
                </p:cNvSpPr>
                <p:nvPr/>
              </p:nvSpPr>
              <p:spPr bwMode="auto">
                <a:xfrm>
                  <a:off x="4476326" y="1364544"/>
                  <a:ext cx="3260012" cy="2853867"/>
                </a:xfrm>
                <a:custGeom>
                  <a:avLst/>
                  <a:gdLst>
                    <a:gd name="T0" fmla="*/ 363 w 726"/>
                    <a:gd name="T1" fmla="*/ 636 h 636"/>
                    <a:gd name="T2" fmla="*/ 516 w 726"/>
                    <a:gd name="T3" fmla="*/ 597 h 636"/>
                    <a:gd name="T4" fmla="*/ 642 w 726"/>
                    <a:gd name="T5" fmla="*/ 166 h 636"/>
                    <a:gd name="T6" fmla="*/ 363 w 726"/>
                    <a:gd name="T7" fmla="*/ 0 h 636"/>
                    <a:gd name="T8" fmla="*/ 363 w 726"/>
                    <a:gd name="T9" fmla="*/ 18 h 636"/>
                    <a:gd name="T10" fmla="*/ 627 w 726"/>
                    <a:gd name="T11" fmla="*/ 174 h 636"/>
                    <a:gd name="T12" fmla="*/ 507 w 726"/>
                    <a:gd name="T13" fmla="*/ 582 h 636"/>
                    <a:gd name="T14" fmla="*/ 363 w 726"/>
                    <a:gd name="T15" fmla="*/ 618 h 636"/>
                    <a:gd name="T16" fmla="*/ 363 w 726"/>
                    <a:gd name="T17" fmla="*/ 636 h 636"/>
                    <a:gd name="T18" fmla="*/ 211 w 726"/>
                    <a:gd name="T19" fmla="*/ 39 h 636"/>
                    <a:gd name="T20" fmla="*/ 84 w 726"/>
                    <a:gd name="T21" fmla="*/ 471 h 636"/>
                    <a:gd name="T22" fmla="*/ 363 w 726"/>
                    <a:gd name="T23" fmla="*/ 636 h 636"/>
                    <a:gd name="T24" fmla="*/ 363 w 726"/>
                    <a:gd name="T25" fmla="*/ 618 h 636"/>
                    <a:gd name="T26" fmla="*/ 100 w 726"/>
                    <a:gd name="T27" fmla="*/ 462 h 636"/>
                    <a:gd name="T28" fmla="*/ 219 w 726"/>
                    <a:gd name="T29" fmla="*/ 55 h 636"/>
                    <a:gd name="T30" fmla="*/ 363 w 726"/>
                    <a:gd name="T31" fmla="*/ 18 h 636"/>
                    <a:gd name="T32" fmla="*/ 363 w 726"/>
                    <a:gd name="T33" fmla="*/ 0 h 636"/>
                    <a:gd name="T34" fmla="*/ 211 w 726"/>
                    <a:gd name="T35" fmla="*/ 39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6" h="636">
                      <a:moveTo>
                        <a:pt x="363" y="636"/>
                      </a:moveTo>
                      <a:cubicBezTo>
                        <a:pt x="415" y="636"/>
                        <a:pt x="467" y="623"/>
                        <a:pt x="516" y="597"/>
                      </a:cubicBezTo>
                      <a:cubicBezTo>
                        <a:pt x="670" y="513"/>
                        <a:pt x="726" y="320"/>
                        <a:pt x="642" y="166"/>
                      </a:cubicBezTo>
                      <a:cubicBezTo>
                        <a:pt x="584" y="60"/>
                        <a:pt x="476" y="0"/>
                        <a:pt x="363" y="0"/>
                      </a:cubicBezTo>
                      <a:cubicBezTo>
                        <a:pt x="363" y="18"/>
                        <a:pt x="363" y="18"/>
                        <a:pt x="363" y="18"/>
                      </a:cubicBezTo>
                      <a:cubicBezTo>
                        <a:pt x="469" y="18"/>
                        <a:pt x="572" y="74"/>
                        <a:pt x="627" y="174"/>
                      </a:cubicBezTo>
                      <a:cubicBezTo>
                        <a:pt x="706" y="320"/>
                        <a:pt x="653" y="502"/>
                        <a:pt x="507" y="582"/>
                      </a:cubicBezTo>
                      <a:cubicBezTo>
                        <a:pt x="462" y="607"/>
                        <a:pt x="412" y="619"/>
                        <a:pt x="363" y="618"/>
                      </a:cubicBezTo>
                      <a:lnTo>
                        <a:pt x="363" y="636"/>
                      </a:lnTo>
                      <a:close/>
                      <a:moveTo>
                        <a:pt x="211" y="39"/>
                      </a:moveTo>
                      <a:cubicBezTo>
                        <a:pt x="57" y="124"/>
                        <a:pt x="0" y="317"/>
                        <a:pt x="84" y="471"/>
                      </a:cubicBezTo>
                      <a:cubicBezTo>
                        <a:pt x="142" y="576"/>
                        <a:pt x="251" y="636"/>
                        <a:pt x="363" y="636"/>
                      </a:cubicBezTo>
                      <a:cubicBezTo>
                        <a:pt x="363" y="618"/>
                        <a:pt x="363" y="618"/>
                        <a:pt x="363" y="618"/>
                      </a:cubicBezTo>
                      <a:cubicBezTo>
                        <a:pt x="257" y="618"/>
                        <a:pt x="154" y="562"/>
                        <a:pt x="100" y="462"/>
                      </a:cubicBezTo>
                      <a:cubicBezTo>
                        <a:pt x="20" y="317"/>
                        <a:pt x="74" y="134"/>
                        <a:pt x="219" y="55"/>
                      </a:cubicBezTo>
                      <a:cubicBezTo>
                        <a:pt x="265" y="30"/>
                        <a:pt x="315" y="18"/>
                        <a:pt x="363" y="18"/>
                      </a:cubicBezTo>
                      <a:cubicBezTo>
                        <a:pt x="363" y="0"/>
                        <a:pt x="363" y="0"/>
                        <a:pt x="363" y="0"/>
                      </a:cubicBezTo>
                      <a:cubicBezTo>
                        <a:pt x="312" y="0"/>
                        <a:pt x="259" y="13"/>
                        <a:pt x="211" y="39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PA_组合 21"/>
            <p:cNvGrpSpPr/>
            <p:nvPr>
              <p:custDataLst>
                <p:tags r:id="rId2"/>
              </p:custDataLst>
            </p:nvPr>
          </p:nvGrpSpPr>
          <p:grpSpPr>
            <a:xfrm>
              <a:off x="8189952" y="3169126"/>
              <a:ext cx="1409700" cy="1005447"/>
              <a:chOff x="5069886" y="293530"/>
              <a:chExt cx="2052228" cy="1463723"/>
            </a:xfrm>
            <a:solidFill>
              <a:schemeClr val="bg1"/>
            </a:solidFill>
          </p:grpSpPr>
          <p:sp>
            <p:nvSpPr>
              <p:cNvPr id="27" name="TextBox 22"/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28" name="TextBox 23"/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CONTENT</a:t>
                </a:r>
              </a:p>
            </p:txBody>
          </p:sp>
        </p:grpSp>
      </p:grp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FEF2932F-3324-47C0-FCDE-9D8BAC71B338}"/>
              </a:ext>
            </a:extLst>
          </p:cNvPr>
          <p:cNvSpPr/>
          <p:nvPr/>
        </p:nvSpPr>
        <p:spPr>
          <a:xfrm>
            <a:off x="635072" y="5117839"/>
            <a:ext cx="3474720" cy="102884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776AB6-15F9-D024-C0C5-EED8D0212C5B}"/>
              </a:ext>
            </a:extLst>
          </p:cNvPr>
          <p:cNvGrpSpPr/>
          <p:nvPr/>
        </p:nvGrpSpPr>
        <p:grpSpPr>
          <a:xfrm>
            <a:off x="763330" y="913383"/>
            <a:ext cx="5426223" cy="5091040"/>
            <a:chOff x="763330" y="913383"/>
            <a:chExt cx="5426223" cy="5091040"/>
          </a:xfrm>
        </p:grpSpPr>
        <p:sp>
          <p:nvSpPr>
            <p:cNvPr id="9" name="Diamond 286"/>
            <p:cNvSpPr/>
            <p:nvPr/>
          </p:nvSpPr>
          <p:spPr>
            <a:xfrm>
              <a:off x="763330" y="4120656"/>
              <a:ext cx="759736" cy="75973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3" name="TextBox 300"/>
            <p:cNvSpPr txBox="1"/>
            <p:nvPr/>
          </p:nvSpPr>
          <p:spPr>
            <a:xfrm>
              <a:off x="1332236" y="4356962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拼写纠错模型</a:t>
              </a:r>
            </a:p>
          </p:txBody>
        </p:sp>
        <p:sp>
          <p:nvSpPr>
            <p:cNvPr id="11" name="Diamond 288"/>
            <p:cNvSpPr/>
            <p:nvPr/>
          </p:nvSpPr>
          <p:spPr>
            <a:xfrm>
              <a:off x="763330" y="3051565"/>
              <a:ext cx="759736" cy="75973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TextBox 298"/>
            <p:cNvSpPr txBox="1"/>
            <p:nvPr/>
          </p:nvSpPr>
          <p:spPr>
            <a:xfrm>
              <a:off x="1332236" y="3287871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语病纠正模型</a:t>
              </a:r>
            </a:p>
          </p:txBody>
        </p:sp>
        <p:sp>
          <p:nvSpPr>
            <p:cNvPr id="13" name="Diamond 290"/>
            <p:cNvSpPr/>
            <p:nvPr/>
          </p:nvSpPr>
          <p:spPr>
            <a:xfrm>
              <a:off x="763330" y="1982474"/>
              <a:ext cx="759736" cy="75973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1332236" y="2210037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语病检测模型</a:t>
              </a:r>
            </a:p>
          </p:txBody>
        </p:sp>
        <p:sp>
          <p:nvSpPr>
            <p:cNvPr id="15" name="Diamond 292"/>
            <p:cNvSpPr/>
            <p:nvPr/>
          </p:nvSpPr>
          <p:spPr>
            <a:xfrm>
              <a:off x="763332" y="913383"/>
              <a:ext cx="759736" cy="759736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1332236" y="1145486"/>
              <a:ext cx="4821839" cy="29552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rPr>
                <a:t>比赛背景</a:t>
              </a:r>
            </a:p>
          </p:txBody>
        </p:sp>
        <p:sp>
          <p:nvSpPr>
            <p:cNvPr id="4" name="Diamond 286">
              <a:extLst>
                <a:ext uri="{FF2B5EF4-FFF2-40B4-BE49-F238E27FC236}">
                  <a16:creationId xmlns:a16="http://schemas.microsoft.com/office/drawing/2014/main" id="{48D9CB0D-834D-65AE-8D29-BA3BD4FECB12}"/>
                </a:ext>
              </a:extLst>
            </p:cNvPr>
            <p:cNvSpPr/>
            <p:nvPr/>
          </p:nvSpPr>
          <p:spPr>
            <a:xfrm>
              <a:off x="798808" y="5244687"/>
              <a:ext cx="759736" cy="759736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7" name="TextBox 300">
              <a:extLst>
                <a:ext uri="{FF2B5EF4-FFF2-40B4-BE49-F238E27FC236}">
                  <a16:creationId xmlns:a16="http://schemas.microsoft.com/office/drawing/2014/main" id="{9BC454C5-5F72-79F0-CDB7-EF9829063635}"/>
                </a:ext>
              </a:extLst>
            </p:cNvPr>
            <p:cNvSpPr txBox="1"/>
            <p:nvPr/>
          </p:nvSpPr>
          <p:spPr>
            <a:xfrm>
              <a:off x="1367714" y="5480993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融合策略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762584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9A6A22-2B37-B80C-FE03-64326E5C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8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image3.png" descr="好未来logo.png">
            <a:extLst>
              <a:ext uri="{FF2B5EF4-FFF2-40B4-BE49-F238E27FC236}">
                <a16:creationId xmlns:a16="http://schemas.microsoft.com/office/drawing/2014/main" id="{1FCA5D03-B438-E625-8A56-73CFE94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1" y="5882173"/>
            <a:ext cx="2234661" cy="508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好未来画册rgb-76.png">
            <a:extLst>
              <a:ext uri="{FF2B5EF4-FFF2-40B4-BE49-F238E27FC236}">
                <a16:creationId xmlns:a16="http://schemas.microsoft.com/office/drawing/2014/main" id="{2C404CE4-F0B9-215B-AC39-6D11583E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53" y="4610452"/>
            <a:ext cx="1219279" cy="1271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D5BC727E-AB1D-8CD6-E80B-74C1BDD8D123}"/>
              </a:ext>
            </a:extLst>
          </p:cNvPr>
          <p:cNvSpPr/>
          <p:nvPr/>
        </p:nvSpPr>
        <p:spPr>
          <a:xfrm>
            <a:off x="9614682" y="6369435"/>
            <a:ext cx="2347638" cy="376257"/>
          </a:xfrm>
          <a:prstGeom prst="rect">
            <a:avLst/>
          </a:prstGeom>
          <a:ln w="12700">
            <a:miter lim="400000"/>
          </a:ln>
        </p:spPr>
        <p:txBody>
          <a:bodyPr wrap="square" lIns="45720" tIns="45720" rIns="45720" bIns="45720">
            <a:spAutoFit/>
          </a:bodyPr>
          <a:lstStyle/>
          <a:p>
            <a:pPr algn="dist">
              <a:lnSpc>
                <a:spcPct val="120000"/>
              </a:lnSpc>
              <a:defRPr sz="26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8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爱与科技助力终生成长</a:t>
            </a:r>
            <a:endParaRPr sz="168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Diamond 290">
            <a:extLst>
              <a:ext uri="{FF2B5EF4-FFF2-40B4-BE49-F238E27FC236}">
                <a16:creationId xmlns:a16="http://schemas.microsoft.com/office/drawing/2014/main" id="{0F65EF20-AB6F-4BDB-0E3A-D85362E7BE65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" name="Diamond 288">
            <a:extLst>
              <a:ext uri="{FF2B5EF4-FFF2-40B4-BE49-F238E27FC236}">
                <a16:creationId xmlns:a16="http://schemas.microsoft.com/office/drawing/2014/main" id="{F134FBD6-03E8-4569-0C74-F265107481AF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9" name="Diamond 286">
            <a:extLst>
              <a:ext uri="{FF2B5EF4-FFF2-40B4-BE49-F238E27FC236}">
                <a16:creationId xmlns:a16="http://schemas.microsoft.com/office/drawing/2014/main" id="{7357D020-37BE-293B-1276-2D816EB79A42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1" name="TextBox 300">
            <a:extLst>
              <a:ext uri="{FF2B5EF4-FFF2-40B4-BE49-F238E27FC236}">
                <a16:creationId xmlns:a16="http://schemas.microsoft.com/office/drawing/2014/main" id="{5886D1EB-C7B0-121D-49BD-709993365F42}"/>
              </a:ext>
            </a:extLst>
          </p:cNvPr>
          <p:cNvSpPr txBox="1"/>
          <p:nvPr/>
        </p:nvSpPr>
        <p:spPr>
          <a:xfrm>
            <a:off x="903613" y="625591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融合策略</a:t>
            </a:r>
          </a:p>
        </p:txBody>
      </p:sp>
      <p:sp>
        <p:nvSpPr>
          <p:cNvPr id="7" name="Diamond 286">
            <a:extLst>
              <a:ext uri="{FF2B5EF4-FFF2-40B4-BE49-F238E27FC236}">
                <a16:creationId xmlns:a16="http://schemas.microsoft.com/office/drawing/2014/main" id="{D56408E9-AE78-B54A-1361-1FD61C98F286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8FE11-81CE-00FA-52F8-256D72534F42}"/>
              </a:ext>
            </a:extLst>
          </p:cNvPr>
          <p:cNvSpPr txBox="1"/>
          <p:nvPr/>
        </p:nvSpPr>
        <p:spPr>
          <a:xfrm>
            <a:off x="998405" y="1097768"/>
            <a:ext cx="10297787" cy="881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参与融合的</a:t>
            </a:r>
            <a:r>
              <a:rPr kumimoji="1" lang="en-US" altLang="zh-CN" dirty="0"/>
              <a:t>7</a:t>
            </a:r>
            <a:r>
              <a:rPr kumimoji="1" lang="zh-CN" altLang="en-US" dirty="0"/>
              <a:t>个模型：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GECToR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个指针生成网络、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/>
              <a:t>BERT+CRF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</a:t>
            </a:r>
            <a:r>
              <a:rPr kumimoji="1" lang="en-US" altLang="zh-CN" dirty="0" err="1"/>
              <a:t>BERT+Bi-LSTM+CRF</a:t>
            </a:r>
            <a:r>
              <a:rPr kumimoji="1" lang="zh-CN" altLang="en-US" dirty="0"/>
              <a:t>、</a:t>
            </a:r>
            <a:r>
              <a:rPr kumimoji="1" lang="en-US" altLang="zh-CN" dirty="0"/>
              <a:t>2</a:t>
            </a:r>
            <a:r>
              <a:rPr kumimoji="1" lang="zh-CN" altLang="en-US" dirty="0"/>
              <a:t>个拼写纠错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82EC70-E5EA-9C55-2677-7600BCD323DF}"/>
                  </a:ext>
                </a:extLst>
              </p:cNvPr>
              <p:cNvSpPr txBox="1"/>
              <p:nvPr/>
            </p:nvSpPr>
            <p:spPr>
              <a:xfrm>
                <a:off x="998405" y="1920591"/>
                <a:ext cx="9163362" cy="2958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融合策略：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）投票</a:t>
                </a:r>
                <a:r>
                  <a:rPr kumimoji="1" lang="en-US" altLang="zh-CN" dirty="0"/>
                  <a:t>correct</a:t>
                </a:r>
                <a:r>
                  <a:rPr kumimoji="1" lang="zh-CN" altLang="en-US" dirty="0"/>
                  <a:t>的样本：参与投票的模型数目</a:t>
                </a:r>
                <a:r>
                  <a:rPr kumimoji="1" lang="en-US" altLang="zh-CN" dirty="0"/>
                  <a:t>&gt;=3</a:t>
                </a:r>
                <a:r>
                  <a:rPr kumimoji="1" lang="zh-CN" altLang="en-US" dirty="0"/>
                  <a:t>，则判定为</a:t>
                </a:r>
                <a:r>
                  <a:rPr kumimoji="1" lang="en-US" altLang="zh-CN" dirty="0"/>
                  <a:t>correct</a:t>
                </a:r>
                <a:r>
                  <a:rPr kumimoji="1" lang="zh-CN" altLang="en-US" dirty="0"/>
                  <a:t>；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2</a:t>
                </a:r>
                <a:r>
                  <a:rPr kumimoji="1" lang="zh-CN" altLang="en-US" dirty="0"/>
                  <a:t>）同一个位置有多个错误类型：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     a. </a:t>
                </a:r>
                <a:r>
                  <a:rPr kumimoji="1" lang="zh-CN" altLang="en-US" dirty="0"/>
                  <a:t>先根据模型数目投票，保留模型数目更多的错误点；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dirty="0"/>
                  <a:t>     </a:t>
                </a:r>
                <a:r>
                  <a:rPr kumimoji="1" lang="en-US" altLang="zh-CN" dirty="0"/>
                  <a:t>b.</a:t>
                </a:r>
                <a:r>
                  <a:rPr kumimoji="1" lang="zh-CN" altLang="en-US" dirty="0"/>
                  <a:t> 当模型数目差别较小时，采用修改前后的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局部困惑度降低值</a:t>
                </a:r>
                <a:r>
                  <a:rPr kumimoji="1" lang="en-US" altLang="zh-CN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zh-CN" dirty="0"/>
                  <a:t>ppl)</a:t>
                </a:r>
                <a:r>
                  <a:rPr kumimoji="1" lang="zh-CN" altLang="en-US" dirty="0"/>
                  <a:t>来筛选；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3</a:t>
                </a:r>
                <a:r>
                  <a:rPr kumimoji="1" lang="zh-CN" altLang="en-US" dirty="0"/>
                  <a:t>）错误点的位置有重叠：根据模型数目投票，保留模型数目更多的结果；</a:t>
                </a:r>
                <a:endParaRPr kumimoji="1"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zh-CN" dirty="0"/>
                  <a:t>4</a:t>
                </a:r>
                <a:r>
                  <a:rPr kumimoji="1" lang="zh-CN" altLang="en-US" dirty="0"/>
                  <a:t>）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S</a:t>
                </a:r>
                <a:r>
                  <a:rPr kumimoji="1" lang="zh-CN" altLang="en-US" dirty="0"/>
                  <a:t>纠正结果优化：根据验证集</a:t>
                </a:r>
                <a:r>
                  <a:rPr kumimoji="1" lang="en-US" altLang="zh-CN" dirty="0" err="1"/>
                  <a:t>badcase</a:t>
                </a:r>
                <a:r>
                  <a:rPr kumimoji="1" lang="zh-CN" altLang="en-US" dirty="0"/>
                  <a:t>，删除长度</a:t>
                </a:r>
                <a:r>
                  <a:rPr kumimoji="1" lang="en-US" altLang="zh-CN" dirty="0"/>
                  <a:t>&gt;3</a:t>
                </a:r>
                <a:r>
                  <a:rPr kumimoji="1" lang="zh-CN" altLang="en-US" dirty="0"/>
                  <a:t>以及字符重复率高的结果；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082EC70-E5EA-9C55-2677-7600BCD3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05" y="1920591"/>
                <a:ext cx="9163362" cy="2958567"/>
              </a:xfrm>
              <a:prstGeom prst="rect">
                <a:avLst/>
              </a:prstGeom>
              <a:blipFill>
                <a:blip r:embed="rId5"/>
                <a:stretch>
                  <a:fillRect l="-553" b="-3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5D9BBD4C-27AC-E6E6-5E38-706CB0E356AA}"/>
              </a:ext>
            </a:extLst>
          </p:cNvPr>
          <p:cNvSpPr/>
          <p:nvPr/>
        </p:nvSpPr>
        <p:spPr>
          <a:xfrm>
            <a:off x="1094442" y="5613621"/>
            <a:ext cx="2777843" cy="26855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sz="1400" dirty="0"/>
              <a:t>今天我</a:t>
            </a:r>
            <a:r>
              <a:rPr kumimoji="1" lang="zh-CN" altLang="en-US" sz="1400" dirty="0">
                <a:solidFill>
                  <a:srgbClr val="FF0000"/>
                </a:solidFill>
              </a:rPr>
              <a:t>是</a:t>
            </a:r>
            <a:r>
              <a:rPr kumimoji="1" lang="zh-CN" altLang="en-US" sz="1400" dirty="0"/>
              <a:t>快乐。</a:t>
            </a:r>
            <a:r>
              <a:rPr kumimoji="1" lang="en-US" altLang="zh-CN" sz="1400" dirty="0"/>
              <a:t>(“</a:t>
            </a:r>
            <a:r>
              <a:rPr kumimoji="1" lang="zh-CN" altLang="en-US" sz="1400" dirty="0"/>
              <a:t>是</a:t>
            </a:r>
            <a:r>
              <a:rPr kumimoji="1" lang="en-US" altLang="zh-CN" sz="1400" dirty="0"/>
              <a:t>”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ppl: x)</a:t>
            </a:r>
            <a:endParaRPr kumimoji="1" lang="zh-CN" altLang="en-US" sz="1400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B013BF26-DF77-D732-C38A-E422E3107570}"/>
              </a:ext>
            </a:extLst>
          </p:cNvPr>
          <p:cNvSpPr/>
          <p:nvPr/>
        </p:nvSpPr>
        <p:spPr>
          <a:xfrm rot="19567073">
            <a:off x="1928505" y="5326843"/>
            <a:ext cx="429370" cy="1697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9954F473-C80A-AC67-9FE9-5C59CDA9D910}"/>
              </a:ext>
            </a:extLst>
          </p:cNvPr>
          <p:cNvSpPr/>
          <p:nvPr/>
        </p:nvSpPr>
        <p:spPr>
          <a:xfrm>
            <a:off x="2368732" y="5107495"/>
            <a:ext cx="3356720" cy="2281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S: </a:t>
            </a:r>
            <a:r>
              <a:rPr kumimoji="1" lang="zh-CN" altLang="en-US" sz="1400" dirty="0"/>
              <a:t>是</a:t>
            </a:r>
            <a:r>
              <a:rPr kumimoji="1" lang="en-US" altLang="zh-CN" sz="1400" dirty="0"/>
              <a:t>-&gt;</a:t>
            </a:r>
            <a:r>
              <a:rPr kumimoji="1" lang="zh-CN" altLang="en-US" sz="1400" dirty="0"/>
              <a:t>很（“很”的</a:t>
            </a:r>
            <a:r>
              <a:rPr kumimoji="1" lang="en-US" altLang="zh-CN" sz="1400" dirty="0"/>
              <a:t>ppl: y</a:t>
            </a:r>
            <a:r>
              <a:rPr kumimoji="1" lang="zh-CN" altLang="en-US" sz="1400" dirty="0"/>
              <a:t>）</a:t>
            </a: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E1ED6AA0-9D6F-2CC3-7D74-A58B78810F8F}"/>
              </a:ext>
            </a:extLst>
          </p:cNvPr>
          <p:cNvSpPr/>
          <p:nvPr/>
        </p:nvSpPr>
        <p:spPr>
          <a:xfrm rot="2352287">
            <a:off x="1933504" y="6025778"/>
            <a:ext cx="429370" cy="169738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AB5CB4F4-0756-8704-52D5-E12EE5D19AE1}"/>
              </a:ext>
            </a:extLst>
          </p:cNvPr>
          <p:cNvSpPr/>
          <p:nvPr/>
        </p:nvSpPr>
        <p:spPr>
          <a:xfrm>
            <a:off x="2368732" y="6162541"/>
            <a:ext cx="3356720" cy="22815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/>
              <a:t>R: </a:t>
            </a:r>
            <a:r>
              <a:rPr kumimoji="1" lang="zh-CN" altLang="en-US" sz="1400" dirty="0"/>
              <a:t>删除是（</a:t>
            </a:r>
            <a:r>
              <a:rPr kumimoji="1" lang="en-US" altLang="zh-CN" sz="1400" dirty="0"/>
              <a:t>”</a:t>
            </a:r>
            <a:r>
              <a:rPr kumimoji="1" lang="zh-CN" altLang="en-US" sz="1400" dirty="0"/>
              <a:t>我</a:t>
            </a:r>
            <a:r>
              <a:rPr kumimoji="1" lang="en-US" altLang="zh-CN" sz="1400" dirty="0"/>
              <a:t>”+”</a:t>
            </a:r>
            <a:r>
              <a:rPr kumimoji="1" lang="zh-CN" altLang="en-US" sz="1400" dirty="0"/>
              <a:t>快</a:t>
            </a:r>
            <a:r>
              <a:rPr kumimoji="1" lang="en-US" altLang="zh-CN" sz="1400" dirty="0"/>
              <a:t>”</a:t>
            </a:r>
            <a:r>
              <a:rPr kumimoji="1" lang="zh-CN" altLang="en-US" sz="1400" dirty="0"/>
              <a:t>的平均</a:t>
            </a:r>
            <a:r>
              <a:rPr kumimoji="1" lang="en-US" altLang="zh-CN" sz="1400" dirty="0"/>
              <a:t>ppl: z</a:t>
            </a:r>
            <a:r>
              <a:rPr kumimoji="1" lang="zh-CN" altLang="en-US" sz="1400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CFA67E3-DBE5-615D-D2FC-8C30B9FA6DEA}"/>
                  </a:ext>
                </a:extLst>
              </p:cNvPr>
              <p:cNvSpPr txBox="1"/>
              <p:nvPr/>
            </p:nvSpPr>
            <p:spPr>
              <a:xfrm>
                <a:off x="6326668" y="5113901"/>
                <a:ext cx="1971924" cy="12956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zh-CN" dirty="0"/>
                  <a:t>ppl(S)=x-y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zh-CN" dirty="0"/>
                  <a:t>ppl(R)=x-z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zh-CN" dirty="0"/>
                  <a:t>ppl(S)&gt;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kumimoji="1" lang="en-US" altLang="zh-CN" dirty="0"/>
                  <a:t>ppl(R)</a:t>
                </a: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CFA67E3-DBE5-615D-D2FC-8C30B9FA6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668" y="5113901"/>
                <a:ext cx="1971924" cy="1295676"/>
              </a:xfrm>
              <a:prstGeom prst="rect">
                <a:avLst/>
              </a:prstGeom>
              <a:blipFill>
                <a:blip r:embed="rId6"/>
                <a:stretch>
                  <a:fillRect b="-6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6505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9A6A22-2B37-B80C-FE03-64326E5C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8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image3.png" descr="好未来logo.png">
            <a:extLst>
              <a:ext uri="{FF2B5EF4-FFF2-40B4-BE49-F238E27FC236}">
                <a16:creationId xmlns:a16="http://schemas.microsoft.com/office/drawing/2014/main" id="{1FCA5D03-B438-E625-8A56-73CFE94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1" y="5882173"/>
            <a:ext cx="2234661" cy="508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好未来画册rgb-76.png">
            <a:extLst>
              <a:ext uri="{FF2B5EF4-FFF2-40B4-BE49-F238E27FC236}">
                <a16:creationId xmlns:a16="http://schemas.microsoft.com/office/drawing/2014/main" id="{2C404CE4-F0B9-215B-AC39-6D11583E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53" y="4610452"/>
            <a:ext cx="1219279" cy="1271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D5BC727E-AB1D-8CD6-E80B-74C1BDD8D123}"/>
              </a:ext>
            </a:extLst>
          </p:cNvPr>
          <p:cNvSpPr/>
          <p:nvPr/>
        </p:nvSpPr>
        <p:spPr>
          <a:xfrm>
            <a:off x="9614682" y="6369435"/>
            <a:ext cx="2347638" cy="376257"/>
          </a:xfrm>
          <a:prstGeom prst="rect">
            <a:avLst/>
          </a:prstGeom>
          <a:ln w="12700">
            <a:miter lim="400000"/>
          </a:ln>
        </p:spPr>
        <p:txBody>
          <a:bodyPr wrap="square" lIns="45720" tIns="45720" rIns="45720" bIns="45720">
            <a:spAutoFit/>
          </a:bodyPr>
          <a:lstStyle/>
          <a:p>
            <a:pPr algn="dist">
              <a:lnSpc>
                <a:spcPct val="120000"/>
              </a:lnSpc>
              <a:defRPr sz="26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8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爱与科技助力终生成长</a:t>
            </a:r>
            <a:endParaRPr sz="168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Diamond 290">
            <a:extLst>
              <a:ext uri="{FF2B5EF4-FFF2-40B4-BE49-F238E27FC236}">
                <a16:creationId xmlns:a16="http://schemas.microsoft.com/office/drawing/2014/main" id="{0F65EF20-AB6F-4BDB-0E3A-D85362E7BE65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" name="Diamond 288">
            <a:extLst>
              <a:ext uri="{FF2B5EF4-FFF2-40B4-BE49-F238E27FC236}">
                <a16:creationId xmlns:a16="http://schemas.microsoft.com/office/drawing/2014/main" id="{F134FBD6-03E8-4569-0C74-F265107481AF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9" name="Diamond 286">
            <a:extLst>
              <a:ext uri="{FF2B5EF4-FFF2-40B4-BE49-F238E27FC236}">
                <a16:creationId xmlns:a16="http://schemas.microsoft.com/office/drawing/2014/main" id="{7357D020-37BE-293B-1276-2D816EB79A42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1" name="TextBox 300">
            <a:extLst>
              <a:ext uri="{FF2B5EF4-FFF2-40B4-BE49-F238E27FC236}">
                <a16:creationId xmlns:a16="http://schemas.microsoft.com/office/drawing/2014/main" id="{5886D1EB-C7B0-121D-49BD-709993365F42}"/>
              </a:ext>
            </a:extLst>
          </p:cNvPr>
          <p:cNvSpPr txBox="1"/>
          <p:nvPr/>
        </p:nvSpPr>
        <p:spPr>
          <a:xfrm>
            <a:off x="903613" y="625591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Autofit/>
          </a:bodyPr>
          <a:lstStyle/>
          <a:p>
            <a:r>
              <a:rPr lang="zh-CN" altLang="en-US" sz="2400" b="1" spc="600" dirty="0">
                <a:solidFill>
                  <a:schemeClr val="accent6">
                    <a:lumMod val="60000"/>
                    <a:lumOff val="40000"/>
                  </a:schemeClr>
                </a:solidFill>
                <a:cs typeface="+mn-ea"/>
                <a:sym typeface="+mn-lt"/>
              </a:rPr>
              <a:t>融合策略</a:t>
            </a:r>
          </a:p>
        </p:txBody>
      </p:sp>
      <p:sp>
        <p:nvSpPr>
          <p:cNvPr id="7" name="Diamond 286">
            <a:extLst>
              <a:ext uri="{FF2B5EF4-FFF2-40B4-BE49-F238E27FC236}">
                <a16:creationId xmlns:a16="http://schemas.microsoft.com/office/drawing/2014/main" id="{D56408E9-AE78-B54A-1361-1FD61C98F286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5CEAEDB-3D89-03E1-6E21-77E3D93849D9}"/>
              </a:ext>
            </a:extLst>
          </p:cNvPr>
          <p:cNvSpPr txBox="1"/>
          <p:nvPr/>
        </p:nvSpPr>
        <p:spPr>
          <a:xfrm>
            <a:off x="1288974" y="6280564"/>
            <a:ext cx="815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kumimoji="1" lang="zh-CN" altLang="en" sz="1200" dirty="0">
                <a:solidFill>
                  <a:srgbClr val="000000"/>
                </a:solidFill>
                <a:latin typeface="+mn-ea"/>
              </a:rPr>
              <a:t>代码</a:t>
            </a:r>
            <a:r>
              <a:rPr kumimoji="1" lang="zh-CN" altLang="en-US" sz="1200" dirty="0">
                <a:solidFill>
                  <a:srgbClr val="000000"/>
                </a:solidFill>
                <a:latin typeface="+mn-ea"/>
              </a:rPr>
              <a:t>开源地址：</a:t>
            </a:r>
            <a:r>
              <a:rPr kumimoji="1" lang="en" altLang="zh-CN" sz="1200" dirty="0">
                <a:solidFill>
                  <a:srgbClr val="000000"/>
                </a:solidFill>
                <a:latin typeface="+mn-ea"/>
              </a:rPr>
              <a:t>https://</a:t>
            </a:r>
            <a:r>
              <a:rPr kumimoji="1" lang="en" altLang="zh-CN" sz="1200" dirty="0" err="1">
                <a:solidFill>
                  <a:srgbClr val="000000"/>
                </a:solidFill>
                <a:latin typeface="+mn-ea"/>
              </a:rPr>
              <a:t>github.com</a:t>
            </a:r>
            <a:r>
              <a:rPr kumimoji="1" lang="en" altLang="zh-CN" sz="1200" dirty="0">
                <a:solidFill>
                  <a:srgbClr val="000000"/>
                </a:solidFill>
                <a:latin typeface="+mn-ea"/>
              </a:rPr>
              <a:t>/AI-confused/Sequence-to-Action</a:t>
            </a:r>
            <a:endParaRPr kumimoji="1" lang="en-US" altLang="zh-CN" sz="1200" i="0" u="none" strike="noStrike" dirty="0">
              <a:solidFill>
                <a:srgbClr val="000000"/>
              </a:solidFill>
              <a:effectLst/>
              <a:latin typeface="+mn-ea"/>
            </a:endParaRPr>
          </a:p>
        </p:txBody>
      </p:sp>
      <p:graphicFrame>
        <p:nvGraphicFramePr>
          <p:cNvPr id="12" name="表格 15">
            <a:extLst>
              <a:ext uri="{FF2B5EF4-FFF2-40B4-BE49-F238E27FC236}">
                <a16:creationId xmlns:a16="http://schemas.microsoft.com/office/drawing/2014/main" id="{EB9A5710-50C2-3A2B-D92E-97679CA2B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51407"/>
              </p:ext>
            </p:extLst>
          </p:nvPr>
        </p:nvGraphicFramePr>
        <p:xfrm>
          <a:off x="1437087" y="1583262"/>
          <a:ext cx="8576729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2273">
                  <a:extLst>
                    <a:ext uri="{9D8B030D-6E8A-4147-A177-3AD203B41FA5}">
                      <a16:colId xmlns:a16="http://schemas.microsoft.com/office/drawing/2014/main" val="3047566354"/>
                    </a:ext>
                  </a:extLst>
                </a:gridCol>
                <a:gridCol w="988221">
                  <a:extLst>
                    <a:ext uri="{9D8B030D-6E8A-4147-A177-3AD203B41FA5}">
                      <a16:colId xmlns:a16="http://schemas.microsoft.com/office/drawing/2014/main" val="2428812671"/>
                    </a:ext>
                  </a:extLst>
                </a:gridCol>
                <a:gridCol w="1225247">
                  <a:extLst>
                    <a:ext uri="{9D8B030D-6E8A-4147-A177-3AD203B41FA5}">
                      <a16:colId xmlns:a16="http://schemas.microsoft.com/office/drawing/2014/main" val="649386126"/>
                    </a:ext>
                  </a:extLst>
                </a:gridCol>
                <a:gridCol w="1225247">
                  <a:extLst>
                    <a:ext uri="{9D8B030D-6E8A-4147-A177-3AD203B41FA5}">
                      <a16:colId xmlns:a16="http://schemas.microsoft.com/office/drawing/2014/main" val="3601734838"/>
                    </a:ext>
                  </a:extLst>
                </a:gridCol>
                <a:gridCol w="1225247">
                  <a:extLst>
                    <a:ext uri="{9D8B030D-6E8A-4147-A177-3AD203B41FA5}">
                      <a16:colId xmlns:a16="http://schemas.microsoft.com/office/drawing/2014/main" val="1431538356"/>
                    </a:ext>
                  </a:extLst>
                </a:gridCol>
                <a:gridCol w="1225247">
                  <a:extLst>
                    <a:ext uri="{9D8B030D-6E8A-4147-A177-3AD203B41FA5}">
                      <a16:colId xmlns:a16="http://schemas.microsoft.com/office/drawing/2014/main" val="3114203778"/>
                    </a:ext>
                  </a:extLst>
                </a:gridCol>
                <a:gridCol w="1225247">
                  <a:extLst>
                    <a:ext uri="{9D8B030D-6E8A-4147-A177-3AD203B41FA5}">
                      <a16:colId xmlns:a16="http://schemas.microsoft.com/office/drawing/2014/main" val="283703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FPR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Det-F1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Iden-F1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Pos-F1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Corr-F1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Score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673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BERT+CRF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77.23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33.39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584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BERT+Bi-LSTM+CRF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20.94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77.53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50.89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32.98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36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err="1"/>
                        <a:t>GECToR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32.15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80.54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54.15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33.63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22.68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39.71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45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PGN-1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7.96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69.95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46.02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29.97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20.8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39.67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508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PGN-2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14.31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80.0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54.56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35.53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25.05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45.21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3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S2A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25.52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82.73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50.56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27.45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16.73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37.99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924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solidFill>
                            <a:srgbClr val="FF0000"/>
                          </a:solidFill>
                        </a:rPr>
                        <a:t>融合后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14.9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79.94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60.78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39.85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28.31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48.49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42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40726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F3C6B4C9-3D14-56B5-3EA7-CF854FC82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1000"/>
          </a:blip>
          <a:srcRect b="70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3.png" descr="好未来logo.png">
            <a:extLst>
              <a:ext uri="{FF2B5EF4-FFF2-40B4-BE49-F238E27FC236}">
                <a16:creationId xmlns:a16="http://schemas.microsoft.com/office/drawing/2014/main" id="{1FCA5D03-B438-E625-8A56-73CFE94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1" y="5882173"/>
            <a:ext cx="2234661" cy="508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好未来画册rgb-76.png">
            <a:extLst>
              <a:ext uri="{FF2B5EF4-FFF2-40B4-BE49-F238E27FC236}">
                <a16:creationId xmlns:a16="http://schemas.microsoft.com/office/drawing/2014/main" id="{2C404CE4-F0B9-215B-AC39-6D11583E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53" y="4610452"/>
            <a:ext cx="1219279" cy="1271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D5BC727E-AB1D-8CD6-E80B-74C1BDD8D123}"/>
              </a:ext>
            </a:extLst>
          </p:cNvPr>
          <p:cNvSpPr/>
          <p:nvPr/>
        </p:nvSpPr>
        <p:spPr>
          <a:xfrm>
            <a:off x="9614682" y="6369435"/>
            <a:ext cx="2347638" cy="376257"/>
          </a:xfrm>
          <a:prstGeom prst="rect">
            <a:avLst/>
          </a:prstGeom>
          <a:ln w="12700">
            <a:miter lim="400000"/>
          </a:ln>
        </p:spPr>
        <p:txBody>
          <a:bodyPr wrap="square" lIns="45720" tIns="45720" rIns="45720" bIns="45720">
            <a:spAutoFit/>
          </a:bodyPr>
          <a:lstStyle/>
          <a:p>
            <a:pPr algn="dist">
              <a:lnSpc>
                <a:spcPct val="120000"/>
              </a:lnSpc>
              <a:defRPr sz="26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8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爱与科技助力终生成长</a:t>
            </a:r>
            <a:endParaRPr sz="168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E224F1F-3BC5-3F3C-B59F-977098BF21C6}"/>
              </a:ext>
            </a:extLst>
          </p:cNvPr>
          <p:cNvSpPr/>
          <p:nvPr/>
        </p:nvSpPr>
        <p:spPr>
          <a:xfrm>
            <a:off x="4370754" y="2921168"/>
            <a:ext cx="3450492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感谢聆听！</a:t>
            </a:r>
          </a:p>
        </p:txBody>
      </p:sp>
    </p:spTree>
    <p:extLst>
      <p:ext uri="{BB962C8B-B14F-4D97-AF65-F5344CB8AC3E}">
        <p14:creationId xmlns:p14="http://schemas.microsoft.com/office/powerpoint/2010/main" val="9818786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DF3768D-C325-D9EB-0F64-CD3AC2FD3F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1000"/>
          </a:blip>
          <a:srcRect b="707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3.png" descr="好未来logo.png">
            <a:extLst>
              <a:ext uri="{FF2B5EF4-FFF2-40B4-BE49-F238E27FC236}">
                <a16:creationId xmlns:a16="http://schemas.microsoft.com/office/drawing/2014/main" id="{1FCA5D03-B438-E625-8A56-73CFE94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1" y="5882173"/>
            <a:ext cx="2234661" cy="508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好未来画册rgb-76.png">
            <a:extLst>
              <a:ext uri="{FF2B5EF4-FFF2-40B4-BE49-F238E27FC236}">
                <a16:creationId xmlns:a16="http://schemas.microsoft.com/office/drawing/2014/main" id="{2C404CE4-F0B9-215B-AC39-6D11583E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53" y="4610452"/>
            <a:ext cx="1219279" cy="1271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D5BC727E-AB1D-8CD6-E80B-74C1BDD8D123}"/>
              </a:ext>
            </a:extLst>
          </p:cNvPr>
          <p:cNvSpPr/>
          <p:nvPr/>
        </p:nvSpPr>
        <p:spPr>
          <a:xfrm>
            <a:off x="9614682" y="6369435"/>
            <a:ext cx="2347638" cy="376257"/>
          </a:xfrm>
          <a:prstGeom prst="rect">
            <a:avLst/>
          </a:prstGeom>
          <a:ln w="12700">
            <a:miter lim="400000"/>
          </a:ln>
        </p:spPr>
        <p:txBody>
          <a:bodyPr wrap="square" lIns="45720" tIns="45720" rIns="45720" bIns="45720">
            <a:spAutoFit/>
          </a:bodyPr>
          <a:lstStyle/>
          <a:p>
            <a:pPr algn="dist">
              <a:lnSpc>
                <a:spcPct val="120000"/>
              </a:lnSpc>
              <a:defRPr sz="26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8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爱与科技助力终生成长</a:t>
            </a:r>
            <a:endParaRPr sz="168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513C302-DC61-8C7C-FDC0-75F4F30379AA}"/>
              </a:ext>
            </a:extLst>
          </p:cNvPr>
          <p:cNvSpPr/>
          <p:nvPr/>
        </p:nvSpPr>
        <p:spPr>
          <a:xfrm>
            <a:off x="4008604" y="1293878"/>
            <a:ext cx="295465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参赛队伍介绍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DD0F3C-9861-3628-E654-70BEA6A864DC}"/>
              </a:ext>
            </a:extLst>
          </p:cNvPr>
          <p:cNvSpPr/>
          <p:nvPr/>
        </p:nvSpPr>
        <p:spPr>
          <a:xfrm>
            <a:off x="4008604" y="2427471"/>
            <a:ext cx="5606078" cy="28060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队名：</a:t>
            </a:r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NLP</a:t>
            </a: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的未来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队长：李云良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队员：王智浩，胡飞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参赛单位：北京世纪好未来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参赛部门：美校智学云</a:t>
            </a:r>
            <a:endParaRPr lang="en-US" altLang="zh-C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24036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8E2FC6-2C6E-D5FE-5CE5-882CD25309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6000"/>
          </a:blip>
          <a:srcRect b="6610"/>
          <a:stretch/>
        </p:blipFill>
        <p:spPr>
          <a:xfrm rot="10800000">
            <a:off x="0" y="14286"/>
            <a:ext cx="12192000" cy="6843713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05B10E7B-ACB3-89F0-9BB7-DC75944B7B48}"/>
              </a:ext>
            </a:extLst>
          </p:cNvPr>
          <p:cNvSpPr/>
          <p:nvPr/>
        </p:nvSpPr>
        <p:spPr>
          <a:xfrm>
            <a:off x="588397" y="755374"/>
            <a:ext cx="3474720" cy="10288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75F3DB-46B7-0B3E-DA6B-6E90BC03272E}"/>
              </a:ext>
            </a:extLst>
          </p:cNvPr>
          <p:cNvGrpSpPr/>
          <p:nvPr/>
        </p:nvGrpSpPr>
        <p:grpSpPr>
          <a:xfrm>
            <a:off x="6317743" y="1035896"/>
            <a:ext cx="5529625" cy="5813138"/>
            <a:chOff x="6317743" y="1035896"/>
            <a:chExt cx="5529625" cy="5813138"/>
          </a:xfrm>
        </p:grpSpPr>
        <p:grpSp>
          <p:nvGrpSpPr>
            <p:cNvPr id="3" name="PA_组合 54"/>
            <p:cNvGrpSpPr/>
            <p:nvPr>
              <p:custDataLst>
                <p:tags r:id="rId1"/>
              </p:custDataLst>
            </p:nvPr>
          </p:nvGrpSpPr>
          <p:grpSpPr>
            <a:xfrm>
              <a:off x="6317743" y="1035896"/>
              <a:ext cx="5529625" cy="5813138"/>
              <a:chOff x="6230840" y="1044862"/>
              <a:chExt cx="5529625" cy="5813138"/>
            </a:xfrm>
          </p:grpSpPr>
          <p:sp>
            <p:nvSpPr>
              <p:cNvPr id="29" name="Freeform: Shape 55"/>
              <p:cNvSpPr>
                <a:spLocks/>
              </p:cNvSpPr>
              <p:nvPr/>
            </p:nvSpPr>
            <p:spPr bwMode="auto">
              <a:xfrm>
                <a:off x="10947862" y="5008664"/>
                <a:ext cx="140513" cy="140513"/>
              </a:xfrm>
              <a:custGeom>
                <a:avLst/>
                <a:gdLst>
                  <a:gd name="T0" fmla="*/ 72 w 86"/>
                  <a:gd name="T1" fmla="*/ 86 h 86"/>
                  <a:gd name="T2" fmla="*/ 0 w 86"/>
                  <a:gd name="T3" fmla="*/ 18 h 86"/>
                  <a:gd name="T4" fmla="*/ 18 w 86"/>
                  <a:gd name="T5" fmla="*/ 0 h 86"/>
                  <a:gd name="T6" fmla="*/ 86 w 86"/>
                  <a:gd name="T7" fmla="*/ 72 h 86"/>
                  <a:gd name="T8" fmla="*/ 72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72" y="86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86" y="72"/>
                    </a:lnTo>
                    <a:lnTo>
                      <a:pt x="72" y="86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0" name="Group 56"/>
              <p:cNvGrpSpPr/>
              <p:nvPr/>
            </p:nvGrpSpPr>
            <p:grpSpPr>
              <a:xfrm>
                <a:off x="7072302" y="1851988"/>
                <a:ext cx="3803693" cy="3661505"/>
                <a:chOff x="3200445" y="1228386"/>
                <a:chExt cx="2852761" cy="2746150"/>
              </a:xfrm>
            </p:grpSpPr>
            <p:sp>
              <p:nvSpPr>
                <p:cNvPr id="191" name="Freeform: Shape 218"/>
                <p:cNvSpPr>
                  <a:spLocks/>
                </p:cNvSpPr>
                <p:nvPr/>
              </p:nvSpPr>
              <p:spPr bwMode="auto">
                <a:xfrm>
                  <a:off x="3871972" y="1364407"/>
                  <a:ext cx="162980" cy="164205"/>
                </a:xfrm>
                <a:custGeom>
                  <a:avLst/>
                  <a:gdLst>
                    <a:gd name="T0" fmla="*/ 18 w 37"/>
                    <a:gd name="T1" fmla="*/ 37 h 37"/>
                    <a:gd name="T2" fmla="*/ 19 w 37"/>
                    <a:gd name="T3" fmla="*/ 37 h 37"/>
                    <a:gd name="T4" fmla="*/ 37 w 37"/>
                    <a:gd name="T5" fmla="*/ 18 h 37"/>
                    <a:gd name="T6" fmla="*/ 23 w 37"/>
                    <a:gd name="T7" fmla="*/ 0 h 37"/>
                    <a:gd name="T8" fmla="*/ 1 w 37"/>
                    <a:gd name="T9" fmla="*/ 12 h 37"/>
                    <a:gd name="T10" fmla="*/ 0 w 37"/>
                    <a:gd name="T11" fmla="*/ 18 h 37"/>
                    <a:gd name="T12" fmla="*/ 10 w 37"/>
                    <a:gd name="T13" fmla="*/ 24 h 37"/>
                    <a:gd name="T14" fmla="*/ 18 w 37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7">
                      <a:moveTo>
                        <a:pt x="18" y="37"/>
                      </a:moveTo>
                      <a:cubicBezTo>
                        <a:pt x="18" y="37"/>
                        <a:pt x="18" y="37"/>
                        <a:pt x="19" y="37"/>
                      </a:cubicBezTo>
                      <a:cubicBezTo>
                        <a:pt x="29" y="37"/>
                        <a:pt x="37" y="29"/>
                        <a:pt x="37" y="18"/>
                      </a:cubicBezTo>
                      <a:cubicBezTo>
                        <a:pt x="37" y="10"/>
                        <a:pt x="31" y="2"/>
                        <a:pt x="23" y="0"/>
                      </a:cubicBezTo>
                      <a:cubicBezTo>
                        <a:pt x="16" y="4"/>
                        <a:pt x="8" y="8"/>
                        <a:pt x="1" y="12"/>
                      </a:cubicBezTo>
                      <a:cubicBezTo>
                        <a:pt x="1" y="14"/>
                        <a:pt x="0" y="16"/>
                        <a:pt x="0" y="18"/>
                      </a:cubicBezTo>
                      <a:cubicBezTo>
                        <a:pt x="4" y="19"/>
                        <a:pt x="7" y="21"/>
                        <a:pt x="10" y="24"/>
                      </a:cubicBezTo>
                      <a:cubicBezTo>
                        <a:pt x="14" y="28"/>
                        <a:pt x="16" y="32"/>
                        <a:pt x="18" y="3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: Shape 219"/>
                <p:cNvSpPr>
                  <a:spLocks/>
                </p:cNvSpPr>
                <p:nvPr/>
              </p:nvSpPr>
              <p:spPr bwMode="auto">
                <a:xfrm>
                  <a:off x="4048431" y="1422001"/>
                  <a:ext cx="35537" cy="49017"/>
                </a:xfrm>
                <a:custGeom>
                  <a:avLst/>
                  <a:gdLst>
                    <a:gd name="T0" fmla="*/ 0 w 29"/>
                    <a:gd name="T1" fmla="*/ 40 h 40"/>
                    <a:gd name="T2" fmla="*/ 29 w 29"/>
                    <a:gd name="T3" fmla="*/ 18 h 40"/>
                    <a:gd name="T4" fmla="*/ 0 w 29"/>
                    <a:gd name="T5" fmla="*/ 0 h 40"/>
                    <a:gd name="T6" fmla="*/ 0 w 29"/>
                    <a:gd name="T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40">
                      <a:moveTo>
                        <a:pt x="0" y="40"/>
                      </a:moveTo>
                      <a:lnTo>
                        <a:pt x="29" y="18"/>
                      </a:lnTo>
                      <a:lnTo>
                        <a:pt x="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3" name="Freeform: Shape 220"/>
                <p:cNvSpPr>
                  <a:spLocks/>
                </p:cNvSpPr>
                <p:nvPr/>
              </p:nvSpPr>
              <p:spPr bwMode="auto">
                <a:xfrm>
                  <a:off x="3845012" y="1426903"/>
                  <a:ext cx="18381" cy="13480"/>
                </a:xfrm>
                <a:custGeom>
                  <a:avLst/>
                  <a:gdLst>
                    <a:gd name="T0" fmla="*/ 0 w 4"/>
                    <a:gd name="T1" fmla="*/ 3 h 3"/>
                    <a:gd name="T2" fmla="*/ 4 w 4"/>
                    <a:gd name="T3" fmla="*/ 3 h 3"/>
                    <a:gd name="T4" fmla="*/ 4 w 4"/>
                    <a:gd name="T5" fmla="*/ 0 h 3"/>
                    <a:gd name="T6" fmla="*/ 0 w 4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2" y="3"/>
                        <a:pt x="4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4" name="Freeform: Shape 221"/>
                <p:cNvSpPr>
                  <a:spLocks/>
                </p:cNvSpPr>
                <p:nvPr/>
              </p:nvSpPr>
              <p:spPr bwMode="auto">
                <a:xfrm>
                  <a:off x="4004316" y="1355829"/>
                  <a:ext cx="40439" cy="40439"/>
                </a:xfrm>
                <a:custGeom>
                  <a:avLst/>
                  <a:gdLst>
                    <a:gd name="T0" fmla="*/ 0 w 33"/>
                    <a:gd name="T1" fmla="*/ 7 h 33"/>
                    <a:gd name="T2" fmla="*/ 25 w 33"/>
                    <a:gd name="T3" fmla="*/ 33 h 33"/>
                    <a:gd name="T4" fmla="*/ 33 w 33"/>
                    <a:gd name="T5" fmla="*/ 0 h 33"/>
                    <a:gd name="T6" fmla="*/ 0 w 33"/>
                    <a:gd name="T7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3">
                      <a:moveTo>
                        <a:pt x="0" y="7"/>
                      </a:moveTo>
                      <a:lnTo>
                        <a:pt x="25" y="33"/>
                      </a:lnTo>
                      <a:lnTo>
                        <a:pt x="33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5" name="Freeform: Shape 222"/>
                <p:cNvSpPr>
                  <a:spLocks/>
                </p:cNvSpPr>
                <p:nvPr/>
              </p:nvSpPr>
              <p:spPr bwMode="auto">
                <a:xfrm>
                  <a:off x="4004316" y="1493075"/>
                  <a:ext cx="40439" cy="44115"/>
                </a:xfrm>
                <a:custGeom>
                  <a:avLst/>
                  <a:gdLst>
                    <a:gd name="T0" fmla="*/ 25 w 33"/>
                    <a:gd name="T1" fmla="*/ 0 h 36"/>
                    <a:gd name="T2" fmla="*/ 0 w 33"/>
                    <a:gd name="T3" fmla="*/ 29 h 36"/>
                    <a:gd name="T4" fmla="*/ 33 w 33"/>
                    <a:gd name="T5" fmla="*/ 36 h 36"/>
                    <a:gd name="T6" fmla="*/ 25 w 33"/>
                    <a:gd name="T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lnTo>
                        <a:pt x="0" y="29"/>
                      </a:lnTo>
                      <a:lnTo>
                        <a:pt x="33" y="36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6" name="Freeform: Shape 223"/>
                <p:cNvSpPr>
                  <a:spLocks/>
                </p:cNvSpPr>
                <p:nvPr/>
              </p:nvSpPr>
              <p:spPr bwMode="auto">
                <a:xfrm>
                  <a:off x="3690610" y="1448960"/>
                  <a:ext cx="357820" cy="220574"/>
                </a:xfrm>
                <a:custGeom>
                  <a:avLst/>
                  <a:gdLst>
                    <a:gd name="T0" fmla="*/ 66 w 81"/>
                    <a:gd name="T1" fmla="*/ 21 h 50"/>
                    <a:gd name="T2" fmla="*/ 64 w 81"/>
                    <a:gd name="T3" fmla="*/ 21 h 50"/>
                    <a:gd name="T4" fmla="*/ 57 w 81"/>
                    <a:gd name="T5" fmla="*/ 24 h 50"/>
                    <a:gd name="T6" fmla="*/ 57 w 81"/>
                    <a:gd name="T7" fmla="*/ 20 h 50"/>
                    <a:gd name="T8" fmla="*/ 56 w 81"/>
                    <a:gd name="T9" fmla="*/ 18 h 50"/>
                    <a:gd name="T10" fmla="*/ 41 w 81"/>
                    <a:gd name="T11" fmla="*/ 1 h 50"/>
                    <a:gd name="T12" fmla="*/ 39 w 81"/>
                    <a:gd name="T13" fmla="*/ 1 h 50"/>
                    <a:gd name="T14" fmla="*/ 32 w 81"/>
                    <a:gd name="T15" fmla="*/ 0 h 50"/>
                    <a:gd name="T16" fmla="*/ 31 w 81"/>
                    <a:gd name="T17" fmla="*/ 0 h 50"/>
                    <a:gd name="T18" fmla="*/ 31 w 81"/>
                    <a:gd name="T19" fmla="*/ 0 h 50"/>
                    <a:gd name="T20" fmla="*/ 9 w 81"/>
                    <a:gd name="T21" fmla="*/ 15 h 50"/>
                    <a:gd name="T22" fmla="*/ 7 w 81"/>
                    <a:gd name="T23" fmla="*/ 25 h 50"/>
                    <a:gd name="T24" fmla="*/ 8 w 81"/>
                    <a:gd name="T25" fmla="*/ 32 h 50"/>
                    <a:gd name="T26" fmla="*/ 0 w 81"/>
                    <a:gd name="T27" fmla="*/ 41 h 50"/>
                    <a:gd name="T28" fmla="*/ 9 w 81"/>
                    <a:gd name="T29" fmla="*/ 50 h 50"/>
                    <a:gd name="T30" fmla="*/ 32 w 81"/>
                    <a:gd name="T31" fmla="*/ 50 h 50"/>
                    <a:gd name="T32" fmla="*/ 33 w 81"/>
                    <a:gd name="T33" fmla="*/ 50 h 50"/>
                    <a:gd name="T34" fmla="*/ 66 w 81"/>
                    <a:gd name="T35" fmla="*/ 50 h 50"/>
                    <a:gd name="T36" fmla="*/ 81 w 81"/>
                    <a:gd name="T37" fmla="*/ 35 h 50"/>
                    <a:gd name="T38" fmla="*/ 66 w 81"/>
                    <a:gd name="T3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" h="50">
                      <a:moveTo>
                        <a:pt x="66" y="21"/>
                      </a:moveTo>
                      <a:cubicBezTo>
                        <a:pt x="66" y="21"/>
                        <a:pt x="65" y="21"/>
                        <a:pt x="64" y="21"/>
                      </a:cubicBezTo>
                      <a:cubicBezTo>
                        <a:pt x="62" y="21"/>
                        <a:pt x="59" y="23"/>
                        <a:pt x="57" y="24"/>
                      </a:cubicBezTo>
                      <a:cubicBezTo>
                        <a:pt x="57" y="23"/>
                        <a:pt x="57" y="22"/>
                        <a:pt x="57" y="20"/>
                      </a:cubicBezTo>
                      <a:cubicBezTo>
                        <a:pt x="57" y="19"/>
                        <a:pt x="56" y="18"/>
                        <a:pt x="56" y="18"/>
                      </a:cubicBezTo>
                      <a:cubicBezTo>
                        <a:pt x="54" y="10"/>
                        <a:pt x="48" y="4"/>
                        <a:pt x="41" y="1"/>
                      </a:cubicBezTo>
                      <a:cubicBezTo>
                        <a:pt x="40" y="1"/>
                        <a:pt x="40" y="1"/>
                        <a:pt x="39" y="1"/>
                      </a:cubicBezTo>
                      <a:cubicBezTo>
                        <a:pt x="37" y="0"/>
                        <a:pt x="35" y="0"/>
                        <a:pt x="32" y="0"/>
                      </a:cubicBezTo>
                      <a:cubicBezTo>
                        <a:pt x="32" y="0"/>
                        <a:pt x="32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4" y="5"/>
                        <a:pt x="16" y="10"/>
                        <a:pt x="9" y="15"/>
                      </a:cubicBezTo>
                      <a:cubicBezTo>
                        <a:pt x="8" y="18"/>
                        <a:pt x="7" y="21"/>
                        <a:pt x="7" y="25"/>
                      </a:cubicBezTo>
                      <a:cubicBezTo>
                        <a:pt x="7" y="27"/>
                        <a:pt x="8" y="30"/>
                        <a:pt x="8" y="32"/>
                      </a:cubicBezTo>
                      <a:cubicBezTo>
                        <a:pt x="4" y="32"/>
                        <a:pt x="0" y="36"/>
                        <a:pt x="0" y="41"/>
                      </a:cubicBezTo>
                      <a:cubicBezTo>
                        <a:pt x="0" y="46"/>
                        <a:pt x="4" y="50"/>
                        <a:pt x="9" y="50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66" y="50"/>
                        <a:pt x="66" y="50"/>
                        <a:pt x="66" y="50"/>
                      </a:cubicBezTo>
                      <a:cubicBezTo>
                        <a:pt x="74" y="50"/>
                        <a:pt x="81" y="43"/>
                        <a:pt x="81" y="35"/>
                      </a:cubicBezTo>
                      <a:cubicBezTo>
                        <a:pt x="81" y="27"/>
                        <a:pt x="74" y="21"/>
                        <a:pt x="66" y="2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7" name="Freeform: Shape 224"/>
                <p:cNvSpPr>
                  <a:spLocks/>
                </p:cNvSpPr>
                <p:nvPr/>
              </p:nvSpPr>
              <p:spPr bwMode="auto">
                <a:xfrm>
                  <a:off x="5028761" y="3524809"/>
                  <a:ext cx="318607" cy="344341"/>
                </a:xfrm>
                <a:custGeom>
                  <a:avLst/>
                  <a:gdLst>
                    <a:gd name="T0" fmla="*/ 60 w 72"/>
                    <a:gd name="T1" fmla="*/ 2 h 78"/>
                    <a:gd name="T2" fmla="*/ 60 w 72"/>
                    <a:gd name="T3" fmla="*/ 26 h 78"/>
                    <a:gd name="T4" fmla="*/ 64 w 72"/>
                    <a:gd name="T5" fmla="*/ 37 h 78"/>
                    <a:gd name="T6" fmla="*/ 66 w 72"/>
                    <a:gd name="T7" fmla="*/ 43 h 78"/>
                    <a:gd name="T8" fmla="*/ 60 w 72"/>
                    <a:gd name="T9" fmla="*/ 50 h 78"/>
                    <a:gd name="T10" fmla="*/ 56 w 72"/>
                    <a:gd name="T11" fmla="*/ 53 h 78"/>
                    <a:gd name="T12" fmla="*/ 60 w 72"/>
                    <a:gd name="T13" fmla="*/ 50 h 78"/>
                    <a:gd name="T14" fmla="*/ 60 w 72"/>
                    <a:gd name="T15" fmla="*/ 44 h 78"/>
                    <a:gd name="T16" fmla="*/ 56 w 72"/>
                    <a:gd name="T17" fmla="*/ 33 h 78"/>
                    <a:gd name="T18" fmla="*/ 60 w 72"/>
                    <a:gd name="T19" fmla="*/ 26 h 78"/>
                    <a:gd name="T20" fmla="*/ 55 w 72"/>
                    <a:gd name="T21" fmla="*/ 46 h 78"/>
                    <a:gd name="T22" fmla="*/ 55 w 72"/>
                    <a:gd name="T23" fmla="*/ 53 h 78"/>
                    <a:gd name="T24" fmla="*/ 55 w 72"/>
                    <a:gd name="T25" fmla="*/ 1 h 78"/>
                    <a:gd name="T26" fmla="*/ 55 w 72"/>
                    <a:gd name="T27" fmla="*/ 9 h 78"/>
                    <a:gd name="T28" fmla="*/ 55 w 72"/>
                    <a:gd name="T29" fmla="*/ 16 h 78"/>
                    <a:gd name="T30" fmla="*/ 60 w 72"/>
                    <a:gd name="T31" fmla="*/ 21 h 78"/>
                    <a:gd name="T32" fmla="*/ 31 w 72"/>
                    <a:gd name="T33" fmla="*/ 71 h 78"/>
                    <a:gd name="T34" fmla="*/ 55 w 72"/>
                    <a:gd name="T35" fmla="*/ 46 h 78"/>
                    <a:gd name="T36" fmla="*/ 50 w 72"/>
                    <a:gd name="T37" fmla="*/ 28 h 78"/>
                    <a:gd name="T38" fmla="*/ 55 w 72"/>
                    <a:gd name="T39" fmla="*/ 27 h 78"/>
                    <a:gd name="T40" fmla="*/ 55 w 72"/>
                    <a:gd name="T41" fmla="*/ 21 h 78"/>
                    <a:gd name="T42" fmla="*/ 50 w 72"/>
                    <a:gd name="T43" fmla="*/ 10 h 78"/>
                    <a:gd name="T44" fmla="*/ 55 w 72"/>
                    <a:gd name="T45" fmla="*/ 4 h 78"/>
                    <a:gd name="T46" fmla="*/ 44 w 72"/>
                    <a:gd name="T47" fmla="*/ 4 h 78"/>
                    <a:gd name="T48" fmla="*/ 22 w 72"/>
                    <a:gd name="T49" fmla="*/ 55 h 78"/>
                    <a:gd name="T50" fmla="*/ 22 w 72"/>
                    <a:gd name="T51" fmla="*/ 60 h 78"/>
                    <a:gd name="T52" fmla="*/ 26 w 72"/>
                    <a:gd name="T53" fmla="*/ 71 h 78"/>
                    <a:gd name="T54" fmla="*/ 22 w 72"/>
                    <a:gd name="T55" fmla="*/ 76 h 78"/>
                    <a:gd name="T56" fmla="*/ 22 w 72"/>
                    <a:gd name="T57" fmla="*/ 72 h 78"/>
                    <a:gd name="T58" fmla="*/ 22 w 72"/>
                    <a:gd name="T59" fmla="*/ 66 h 78"/>
                    <a:gd name="T60" fmla="*/ 16 w 72"/>
                    <a:gd name="T61" fmla="*/ 61 h 78"/>
                    <a:gd name="T62" fmla="*/ 20 w 72"/>
                    <a:gd name="T63" fmla="*/ 29 h 78"/>
                    <a:gd name="T64" fmla="*/ 17 w 72"/>
                    <a:gd name="T65" fmla="*/ 37 h 78"/>
                    <a:gd name="T66" fmla="*/ 16 w 72"/>
                    <a:gd name="T67" fmla="*/ 43 h 78"/>
                    <a:gd name="T68" fmla="*/ 20 w 72"/>
                    <a:gd name="T69" fmla="*/ 49 h 78"/>
                    <a:gd name="T70" fmla="*/ 22 w 72"/>
                    <a:gd name="T71" fmla="*/ 54 h 78"/>
                    <a:gd name="T72" fmla="*/ 11 w 72"/>
                    <a:gd name="T73" fmla="*/ 12 h 78"/>
                    <a:gd name="T74" fmla="*/ 10 w 72"/>
                    <a:gd name="T75" fmla="*/ 20 h 78"/>
                    <a:gd name="T76" fmla="*/ 14 w 72"/>
                    <a:gd name="T77" fmla="*/ 26 h 78"/>
                    <a:gd name="T78" fmla="*/ 16 w 72"/>
                    <a:gd name="T79" fmla="*/ 31 h 78"/>
                    <a:gd name="T80" fmla="*/ 16 w 72"/>
                    <a:gd name="T81" fmla="*/ 11 h 78"/>
                    <a:gd name="T82" fmla="*/ 16 w 72"/>
                    <a:gd name="T83" fmla="*/ 78 h 78"/>
                    <a:gd name="T84" fmla="*/ 15 w 72"/>
                    <a:gd name="T85" fmla="*/ 55 h 78"/>
                    <a:gd name="T86" fmla="*/ 13 w 72"/>
                    <a:gd name="T87" fmla="*/ 50 h 78"/>
                    <a:gd name="T88" fmla="*/ 16 w 72"/>
                    <a:gd name="T89" fmla="*/ 37 h 78"/>
                    <a:gd name="T90" fmla="*/ 10 w 72"/>
                    <a:gd name="T91" fmla="*/ 56 h 78"/>
                    <a:gd name="T92" fmla="*/ 4 w 72"/>
                    <a:gd name="T93" fmla="*/ 14 h 78"/>
                    <a:gd name="T94" fmla="*/ 10 w 72"/>
                    <a:gd name="T95" fmla="*/ 38 h 78"/>
                    <a:gd name="T96" fmla="*/ 10 w 72"/>
                    <a:gd name="T97" fmla="*/ 27 h 78"/>
                    <a:gd name="T98" fmla="*/ 10 w 72"/>
                    <a:gd name="T99" fmla="*/ 2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2" h="78">
                      <a:moveTo>
                        <a:pt x="60" y="55"/>
                      </a:moveTo>
                      <a:cubicBezTo>
                        <a:pt x="64" y="53"/>
                        <a:pt x="68" y="50"/>
                        <a:pt x="72" y="48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2" y="26"/>
                        <a:pt x="62" y="26"/>
                        <a:pt x="62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3" y="31"/>
                        <a:pt x="63" y="31"/>
                        <a:pt x="63" y="31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6" y="43"/>
                        <a:pt x="66" y="43"/>
                        <a:pt x="66" y="43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60" y="51"/>
                        <a:pt x="60" y="51"/>
                        <a:pt x="60" y="51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lnTo>
                        <a:pt x="60" y="55"/>
                      </a:lnTo>
                      <a:close/>
                      <a:moveTo>
                        <a:pt x="55" y="53"/>
                      </a:move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58" y="56"/>
                        <a:pt x="59" y="56"/>
                        <a:pt x="60" y="55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58" y="39"/>
                        <a:pt x="58" y="39"/>
                        <a:pt x="58" y="39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5" y="28"/>
                        <a:pt x="55" y="28"/>
                        <a:pt x="55" y="28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lose/>
                      <a:moveTo>
                        <a:pt x="60" y="2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lnTo>
                        <a:pt x="60" y="2"/>
                      </a:lnTo>
                      <a:close/>
                      <a:moveTo>
                        <a:pt x="22" y="76"/>
                      </a:moveTo>
                      <a:cubicBezTo>
                        <a:pt x="25" y="74"/>
                        <a:pt x="28" y="73"/>
                        <a:pt x="31" y="71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4" y="65"/>
                        <a:pt x="24" y="65"/>
                        <a:pt x="24" y="65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lnTo>
                        <a:pt x="22" y="76"/>
                      </a:lnTo>
                      <a:close/>
                      <a:moveTo>
                        <a:pt x="16" y="78"/>
                      </a:moveTo>
                      <a:cubicBezTo>
                        <a:pt x="18" y="77"/>
                        <a:pt x="20" y="76"/>
                        <a:pt x="22" y="76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67"/>
                        <a:pt x="17" y="67"/>
                        <a:pt x="17" y="67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lose/>
                      <a:moveTo>
                        <a:pt x="22" y="28"/>
                      </a:move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lnTo>
                        <a:pt x="22" y="28"/>
                      </a:lnTo>
                      <a:close/>
                      <a:moveTo>
                        <a:pt x="11" y="12"/>
                      </a:move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lose/>
                      <a:moveTo>
                        <a:pt x="10" y="56"/>
                      </a:move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lnTo>
                        <a:pt x="10" y="56"/>
                      </a:lnTo>
                      <a:close/>
                      <a:moveTo>
                        <a:pt x="10" y="15"/>
                      </a:move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0" y="1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8" name="Freeform: Shape 225"/>
                <p:cNvSpPr>
                  <a:spLocks/>
                </p:cNvSpPr>
                <p:nvPr/>
              </p:nvSpPr>
              <p:spPr bwMode="auto">
                <a:xfrm>
                  <a:off x="4397674" y="3767441"/>
                  <a:ext cx="283070" cy="207095"/>
                </a:xfrm>
                <a:custGeom>
                  <a:avLst/>
                  <a:gdLst>
                    <a:gd name="T0" fmla="*/ 16 w 64"/>
                    <a:gd name="T1" fmla="*/ 46 h 47"/>
                    <a:gd name="T2" fmla="*/ 16 w 64"/>
                    <a:gd name="T3" fmla="*/ 16 h 47"/>
                    <a:gd name="T4" fmla="*/ 56 w 64"/>
                    <a:gd name="T5" fmla="*/ 16 h 47"/>
                    <a:gd name="T6" fmla="*/ 56 w 64"/>
                    <a:gd name="T7" fmla="*/ 45 h 47"/>
                    <a:gd name="T8" fmla="*/ 51 w 64"/>
                    <a:gd name="T9" fmla="*/ 44 h 47"/>
                    <a:gd name="T10" fmla="*/ 43 w 64"/>
                    <a:gd name="T11" fmla="*/ 47 h 47"/>
                    <a:gd name="T12" fmla="*/ 64 w 64"/>
                    <a:gd name="T13" fmla="*/ 46 h 47"/>
                    <a:gd name="T14" fmla="*/ 64 w 64"/>
                    <a:gd name="T15" fmla="*/ 16 h 47"/>
                    <a:gd name="T16" fmla="*/ 64 w 64"/>
                    <a:gd name="T17" fmla="*/ 0 h 47"/>
                    <a:gd name="T18" fmla="*/ 56 w 64"/>
                    <a:gd name="T19" fmla="*/ 0 h 47"/>
                    <a:gd name="T20" fmla="*/ 16 w 64"/>
                    <a:gd name="T21" fmla="*/ 0 h 47"/>
                    <a:gd name="T22" fmla="*/ 8 w 64"/>
                    <a:gd name="T23" fmla="*/ 0 h 47"/>
                    <a:gd name="T24" fmla="*/ 8 w 64"/>
                    <a:gd name="T25" fmla="*/ 16 h 47"/>
                    <a:gd name="T26" fmla="*/ 8 w 64"/>
                    <a:gd name="T27" fmla="*/ 45 h 47"/>
                    <a:gd name="T28" fmla="*/ 3 w 64"/>
                    <a:gd name="T29" fmla="*/ 44 h 47"/>
                    <a:gd name="T30" fmla="*/ 0 w 64"/>
                    <a:gd name="T31" fmla="*/ 44 h 47"/>
                    <a:gd name="T32" fmla="*/ 16 w 64"/>
                    <a:gd name="T33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4" h="47">
                      <a:moveTo>
                        <a:pt x="16" y="46"/>
                      </a:moveTo>
                      <a:cubicBezTo>
                        <a:pt x="16" y="16"/>
                        <a:pt x="16" y="16"/>
                        <a:pt x="16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4" y="44"/>
                        <a:pt x="53" y="44"/>
                        <a:pt x="51" y="44"/>
                      </a:cubicBezTo>
                      <a:cubicBezTo>
                        <a:pt x="48" y="44"/>
                        <a:pt x="45" y="45"/>
                        <a:pt x="43" y="47"/>
                      </a:cubicBezTo>
                      <a:cubicBezTo>
                        <a:pt x="50" y="47"/>
                        <a:pt x="57" y="47"/>
                        <a:pt x="64" y="4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6" y="44"/>
                        <a:pt x="5" y="44"/>
                        <a:pt x="3" y="44"/>
                      </a:cubicBezTo>
                      <a:cubicBezTo>
                        <a:pt x="2" y="44"/>
                        <a:pt x="1" y="44"/>
                        <a:pt x="0" y="44"/>
                      </a:cubicBezTo>
                      <a:cubicBezTo>
                        <a:pt x="5" y="45"/>
                        <a:pt x="10" y="46"/>
                        <a:pt x="16" y="4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9" name="Freeform: Shape 226"/>
                <p:cNvSpPr>
                  <a:spLocks/>
                </p:cNvSpPr>
                <p:nvPr/>
              </p:nvSpPr>
              <p:spPr bwMode="auto">
                <a:xfrm>
                  <a:off x="5333889" y="1660957"/>
                  <a:ext cx="273267" cy="159304"/>
                </a:xfrm>
                <a:custGeom>
                  <a:avLst/>
                  <a:gdLst>
                    <a:gd name="T0" fmla="*/ 35 w 62"/>
                    <a:gd name="T1" fmla="*/ 0 h 36"/>
                    <a:gd name="T2" fmla="*/ 35 w 62"/>
                    <a:gd name="T3" fmla="*/ 6 h 36"/>
                    <a:gd name="T4" fmla="*/ 0 w 62"/>
                    <a:gd name="T5" fmla="*/ 36 h 36"/>
                    <a:gd name="T6" fmla="*/ 35 w 62"/>
                    <a:gd name="T7" fmla="*/ 29 h 36"/>
                    <a:gd name="T8" fmla="*/ 35 w 62"/>
                    <a:gd name="T9" fmla="*/ 36 h 36"/>
                    <a:gd name="T10" fmla="*/ 62 w 62"/>
                    <a:gd name="T11" fmla="*/ 18 h 36"/>
                    <a:gd name="T12" fmla="*/ 35 w 62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36">
                      <a:moveTo>
                        <a:pt x="35" y="0"/>
                      </a:move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4" y="6"/>
                        <a:pt x="0" y="36"/>
                        <a:pt x="0" y="36"/>
                      </a:cubicBezTo>
                      <a:cubicBezTo>
                        <a:pt x="0" y="36"/>
                        <a:pt x="10" y="29"/>
                        <a:pt x="35" y="29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0" name="Freeform: Shape 227"/>
                <p:cNvSpPr>
                  <a:spLocks/>
                </p:cNvSpPr>
                <p:nvPr/>
              </p:nvSpPr>
              <p:spPr bwMode="auto">
                <a:xfrm>
                  <a:off x="5306930" y="1801879"/>
                  <a:ext cx="269591" cy="159304"/>
                </a:xfrm>
                <a:custGeom>
                  <a:avLst/>
                  <a:gdLst>
                    <a:gd name="T0" fmla="*/ 27 w 61"/>
                    <a:gd name="T1" fmla="*/ 36 h 36"/>
                    <a:gd name="T2" fmla="*/ 27 w 61"/>
                    <a:gd name="T3" fmla="*/ 30 h 36"/>
                    <a:gd name="T4" fmla="*/ 61 w 61"/>
                    <a:gd name="T5" fmla="*/ 0 h 36"/>
                    <a:gd name="T6" fmla="*/ 27 w 61"/>
                    <a:gd name="T7" fmla="*/ 7 h 36"/>
                    <a:gd name="T8" fmla="*/ 27 w 61"/>
                    <a:gd name="T9" fmla="*/ 1 h 36"/>
                    <a:gd name="T10" fmla="*/ 0 w 61"/>
                    <a:gd name="T11" fmla="*/ 19 h 36"/>
                    <a:gd name="T12" fmla="*/ 27 w 6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36">
                      <a:moveTo>
                        <a:pt x="27" y="36"/>
                      </a:move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58" y="30"/>
                        <a:pt x="61" y="0"/>
                        <a:pt x="61" y="0"/>
                      </a:cubicBezTo>
                      <a:cubicBezTo>
                        <a:pt x="61" y="0"/>
                        <a:pt x="52" y="7"/>
                        <a:pt x="27" y="7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lnTo>
                        <a:pt x="27" y="36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Freeform: Shape 228"/>
                <p:cNvSpPr>
                  <a:spLocks/>
                </p:cNvSpPr>
                <p:nvPr/>
              </p:nvSpPr>
              <p:spPr bwMode="auto">
                <a:xfrm>
                  <a:off x="5885324" y="2977050"/>
                  <a:ext cx="4902" cy="8578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0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: Shape 229"/>
                <p:cNvSpPr>
                  <a:spLocks/>
                </p:cNvSpPr>
                <p:nvPr/>
              </p:nvSpPr>
              <p:spPr bwMode="auto">
                <a:xfrm>
                  <a:off x="5885324" y="2880242"/>
                  <a:ext cx="26959" cy="79652"/>
                </a:xfrm>
                <a:custGeom>
                  <a:avLst/>
                  <a:gdLst>
                    <a:gd name="T0" fmla="*/ 6 w 6"/>
                    <a:gd name="T1" fmla="*/ 0 h 18"/>
                    <a:gd name="T2" fmla="*/ 0 w 6"/>
                    <a:gd name="T3" fmla="*/ 18 h 18"/>
                    <a:gd name="T4" fmla="*/ 2 w 6"/>
                    <a:gd name="T5" fmla="*/ 18 h 18"/>
                    <a:gd name="T6" fmla="*/ 6 w 6"/>
                    <a:gd name="T7" fmla="*/ 1 h 18"/>
                    <a:gd name="T8" fmla="*/ 6 w 6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8">
                      <a:moveTo>
                        <a:pt x="6" y="0"/>
                      </a:moveTo>
                      <a:cubicBezTo>
                        <a:pt x="3" y="5"/>
                        <a:pt x="1" y="11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4" y="12"/>
                        <a:pt x="5" y="7"/>
                        <a:pt x="6" y="1"/>
                      </a:cubicBezTo>
                      <a:cubicBezTo>
                        <a:pt x="6" y="1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: Shape 230"/>
                <p:cNvSpPr>
                  <a:spLocks/>
                </p:cNvSpPr>
                <p:nvPr/>
              </p:nvSpPr>
              <p:spPr bwMode="auto">
                <a:xfrm>
                  <a:off x="5841210" y="2848382"/>
                  <a:ext cx="53918" cy="111513"/>
                </a:xfrm>
                <a:custGeom>
                  <a:avLst/>
                  <a:gdLst>
                    <a:gd name="T0" fmla="*/ 0 w 12"/>
                    <a:gd name="T1" fmla="*/ 0 h 25"/>
                    <a:gd name="T2" fmla="*/ 0 w 12"/>
                    <a:gd name="T3" fmla="*/ 25 h 25"/>
                    <a:gd name="T4" fmla="*/ 6 w 12"/>
                    <a:gd name="T5" fmla="*/ 25 h 25"/>
                    <a:gd name="T6" fmla="*/ 12 w 12"/>
                    <a:gd name="T7" fmla="*/ 4 h 25"/>
                    <a:gd name="T8" fmla="*/ 0 w 12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0" y="0"/>
                      </a:move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17"/>
                        <a:pt x="9" y="10"/>
                        <a:pt x="12" y="4"/>
                      </a:cubicBezTo>
                      <a:cubicBezTo>
                        <a:pt x="9" y="2"/>
                        <a:pt x="4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: Shape 231"/>
                <p:cNvSpPr>
                  <a:spLocks/>
                </p:cNvSpPr>
                <p:nvPr/>
              </p:nvSpPr>
              <p:spPr bwMode="auto">
                <a:xfrm>
                  <a:off x="5766459" y="2977050"/>
                  <a:ext cx="52693" cy="110287"/>
                </a:xfrm>
                <a:custGeom>
                  <a:avLst/>
                  <a:gdLst>
                    <a:gd name="T0" fmla="*/ 12 w 12"/>
                    <a:gd name="T1" fmla="*/ 25 h 25"/>
                    <a:gd name="T2" fmla="*/ 12 w 12"/>
                    <a:gd name="T3" fmla="*/ 0 h 25"/>
                    <a:gd name="T4" fmla="*/ 6 w 12"/>
                    <a:gd name="T5" fmla="*/ 0 h 25"/>
                    <a:gd name="T6" fmla="*/ 0 w 12"/>
                    <a:gd name="T7" fmla="*/ 21 h 25"/>
                    <a:gd name="T8" fmla="*/ 12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12" y="25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9"/>
                        <a:pt x="3" y="16"/>
                        <a:pt x="0" y="21"/>
                      </a:cubicBezTo>
                      <a:cubicBezTo>
                        <a:pt x="3" y="23"/>
                        <a:pt x="8" y="25"/>
                        <a:pt x="12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: Shape 232"/>
                <p:cNvSpPr>
                  <a:spLocks/>
                </p:cNvSpPr>
                <p:nvPr/>
              </p:nvSpPr>
              <p:spPr bwMode="auto">
                <a:xfrm>
                  <a:off x="5766459" y="2848382"/>
                  <a:ext cx="52693" cy="111513"/>
                </a:xfrm>
                <a:custGeom>
                  <a:avLst/>
                  <a:gdLst>
                    <a:gd name="T0" fmla="*/ 6 w 12"/>
                    <a:gd name="T1" fmla="*/ 25 h 25"/>
                    <a:gd name="T2" fmla="*/ 12 w 12"/>
                    <a:gd name="T3" fmla="*/ 25 h 25"/>
                    <a:gd name="T4" fmla="*/ 12 w 12"/>
                    <a:gd name="T5" fmla="*/ 0 h 25"/>
                    <a:gd name="T6" fmla="*/ 0 w 12"/>
                    <a:gd name="T7" fmla="*/ 5 h 25"/>
                    <a:gd name="T8" fmla="*/ 6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6" y="25"/>
                      </a:move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3" y="2"/>
                        <a:pt x="0" y="5"/>
                      </a:cubicBezTo>
                      <a:cubicBezTo>
                        <a:pt x="3" y="10"/>
                        <a:pt x="6" y="17"/>
                        <a:pt x="6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: Shape 233"/>
                <p:cNvSpPr>
                  <a:spLocks/>
                </p:cNvSpPr>
                <p:nvPr/>
              </p:nvSpPr>
              <p:spPr bwMode="auto">
                <a:xfrm>
                  <a:off x="5713767" y="2977050"/>
                  <a:ext cx="61271" cy="79652"/>
                </a:xfrm>
                <a:custGeom>
                  <a:avLst/>
                  <a:gdLst>
                    <a:gd name="T0" fmla="*/ 8 w 14"/>
                    <a:gd name="T1" fmla="*/ 18 h 18"/>
                    <a:gd name="T2" fmla="*/ 14 w 14"/>
                    <a:gd name="T3" fmla="*/ 0 h 18"/>
                    <a:gd name="T4" fmla="*/ 0 w 14"/>
                    <a:gd name="T5" fmla="*/ 0 h 18"/>
                    <a:gd name="T6" fmla="*/ 8 w 14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18"/>
                      </a:moveTo>
                      <a:cubicBezTo>
                        <a:pt x="11" y="14"/>
                        <a:pt x="13" y="7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3" y="13"/>
                        <a:pt x="8" y="18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: Shape 234"/>
                <p:cNvSpPr>
                  <a:spLocks/>
                </p:cNvSpPr>
                <p:nvPr/>
              </p:nvSpPr>
              <p:spPr bwMode="auto">
                <a:xfrm>
                  <a:off x="5713767" y="2880242"/>
                  <a:ext cx="61271" cy="79652"/>
                </a:xfrm>
                <a:custGeom>
                  <a:avLst/>
                  <a:gdLst>
                    <a:gd name="T0" fmla="*/ 8 w 14"/>
                    <a:gd name="T1" fmla="*/ 0 h 18"/>
                    <a:gd name="T2" fmla="*/ 0 w 14"/>
                    <a:gd name="T3" fmla="*/ 18 h 18"/>
                    <a:gd name="T4" fmla="*/ 14 w 14"/>
                    <a:gd name="T5" fmla="*/ 18 h 18"/>
                    <a:gd name="T6" fmla="*/ 8 w 14"/>
                    <a:gd name="T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0"/>
                      </a:moveTo>
                      <a:cubicBezTo>
                        <a:pt x="3" y="5"/>
                        <a:pt x="0" y="11"/>
                        <a:pt x="0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3" y="11"/>
                        <a:pt x="11" y="5"/>
                        <a:pt x="8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: Shape 235"/>
                <p:cNvSpPr>
                  <a:spLocks/>
                </p:cNvSpPr>
                <p:nvPr/>
              </p:nvSpPr>
              <p:spPr bwMode="auto">
                <a:xfrm>
                  <a:off x="5841210" y="2977050"/>
                  <a:ext cx="35537" cy="110287"/>
                </a:xfrm>
                <a:custGeom>
                  <a:avLst/>
                  <a:gdLst>
                    <a:gd name="T0" fmla="*/ 0 w 8"/>
                    <a:gd name="T1" fmla="*/ 25 h 25"/>
                    <a:gd name="T2" fmla="*/ 3 w 8"/>
                    <a:gd name="T3" fmla="*/ 25 h 25"/>
                    <a:gd name="T4" fmla="*/ 8 w 8"/>
                    <a:gd name="T5" fmla="*/ 11 h 25"/>
                    <a:gd name="T6" fmla="*/ 6 w 8"/>
                    <a:gd name="T7" fmla="*/ 0 h 25"/>
                    <a:gd name="T8" fmla="*/ 0 w 8"/>
                    <a:gd name="T9" fmla="*/ 0 h 25"/>
                    <a:gd name="T10" fmla="*/ 0 w 8"/>
                    <a:gd name="T1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0" y="25"/>
                      </a:moveTo>
                      <a:cubicBezTo>
                        <a:pt x="1" y="25"/>
                        <a:pt x="2" y="25"/>
                        <a:pt x="3" y="25"/>
                      </a:cubicBezTo>
                      <a:cubicBezTo>
                        <a:pt x="5" y="20"/>
                        <a:pt x="6" y="16"/>
                        <a:pt x="8" y="11"/>
                      </a:cubicBezTo>
                      <a:cubicBezTo>
                        <a:pt x="7" y="8"/>
                        <a:pt x="6" y="4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Oval 236"/>
                <p:cNvSpPr>
                  <a:spLocks/>
                </p:cNvSpPr>
                <p:nvPr/>
              </p:nvSpPr>
              <p:spPr bwMode="auto">
                <a:xfrm>
                  <a:off x="4746916" y="3312813"/>
                  <a:ext cx="61271" cy="6127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: Shape 237"/>
                <p:cNvSpPr>
                  <a:spLocks/>
                </p:cNvSpPr>
                <p:nvPr/>
              </p:nvSpPr>
              <p:spPr bwMode="auto">
                <a:xfrm>
                  <a:off x="4507961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30 h 30"/>
                    <a:gd name="T2" fmla="*/ 30 w 30"/>
                    <a:gd name="T3" fmla="*/ 15 h 30"/>
                    <a:gd name="T4" fmla="*/ 15 w 30"/>
                    <a:gd name="T5" fmla="*/ 0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30 h 30"/>
                    <a:gd name="T14" fmla="*/ 15 w 30"/>
                    <a:gd name="T15" fmla="*/ 0 h 30"/>
                    <a:gd name="T16" fmla="*/ 0 w 30"/>
                    <a:gd name="T17" fmla="*/ 15 h 30"/>
                    <a:gd name="T18" fmla="*/ 15 w 30"/>
                    <a:gd name="T19" fmla="*/ 30 h 30"/>
                    <a:gd name="T20" fmla="*/ 15 w 30"/>
                    <a:gd name="T21" fmla="*/ 30 h 30"/>
                    <a:gd name="T22" fmla="*/ 15 w 30"/>
                    <a:gd name="T23" fmla="*/ 23 h 30"/>
                    <a:gd name="T24" fmla="*/ 15 w 30"/>
                    <a:gd name="T25" fmla="*/ 23 h 30"/>
                    <a:gd name="T26" fmla="*/ 15 w 30"/>
                    <a:gd name="T27" fmla="*/ 23 h 30"/>
                    <a:gd name="T28" fmla="*/ 7 w 30"/>
                    <a:gd name="T29" fmla="*/ 15 h 30"/>
                    <a:gd name="T30" fmla="*/ 15 w 30"/>
                    <a:gd name="T31" fmla="*/ 7 h 30"/>
                    <a:gd name="T32" fmla="*/ 15 w 30"/>
                    <a:gd name="T33" fmla="*/ 7 h 30"/>
                    <a:gd name="T34" fmla="*/ 15 w 30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30">
                      <a:moveTo>
                        <a:pt x="15" y="30"/>
                      </a:move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lnTo>
                        <a:pt x="15" y="30"/>
                      </a:lnTo>
                      <a:close/>
                      <a:moveTo>
                        <a:pt x="15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3"/>
                        <a:pt x="7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: Shape 238"/>
                <p:cNvSpPr>
                  <a:spLocks/>
                </p:cNvSpPr>
                <p:nvPr/>
              </p:nvSpPr>
              <p:spPr bwMode="auto">
                <a:xfrm>
                  <a:off x="4494481" y="3462313"/>
                  <a:ext cx="159304" cy="57594"/>
                </a:xfrm>
                <a:custGeom>
                  <a:avLst/>
                  <a:gdLst>
                    <a:gd name="T0" fmla="*/ 3 w 36"/>
                    <a:gd name="T1" fmla="*/ 13 h 13"/>
                    <a:gd name="T2" fmla="*/ 5 w 36"/>
                    <a:gd name="T3" fmla="*/ 12 h 13"/>
                    <a:gd name="T4" fmla="*/ 18 w 36"/>
                    <a:gd name="T5" fmla="*/ 4 h 13"/>
                    <a:gd name="T6" fmla="*/ 31 w 36"/>
                    <a:gd name="T7" fmla="*/ 12 h 13"/>
                    <a:gd name="T8" fmla="*/ 35 w 36"/>
                    <a:gd name="T9" fmla="*/ 12 h 13"/>
                    <a:gd name="T10" fmla="*/ 35 w 36"/>
                    <a:gd name="T11" fmla="*/ 9 h 13"/>
                    <a:gd name="T12" fmla="*/ 18 w 36"/>
                    <a:gd name="T13" fmla="*/ 0 h 13"/>
                    <a:gd name="T14" fmla="*/ 1 w 36"/>
                    <a:gd name="T15" fmla="*/ 9 h 13"/>
                    <a:gd name="T16" fmla="*/ 1 w 36"/>
                    <a:gd name="T17" fmla="*/ 12 h 13"/>
                    <a:gd name="T18" fmla="*/ 3 w 36"/>
                    <a:gd name="T1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3" y="13"/>
                      </a:moveTo>
                      <a:cubicBezTo>
                        <a:pt x="3" y="13"/>
                        <a:pt x="4" y="12"/>
                        <a:pt x="5" y="12"/>
                      </a:cubicBezTo>
                      <a:cubicBezTo>
                        <a:pt x="8" y="7"/>
                        <a:pt x="13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4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ubicBezTo>
                        <a:pt x="11" y="0"/>
                        <a:pt x="5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: Shape 239"/>
                <p:cNvSpPr>
                  <a:spLocks/>
                </p:cNvSpPr>
                <p:nvPr/>
              </p:nvSpPr>
              <p:spPr bwMode="auto">
                <a:xfrm>
                  <a:off x="4750592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0 h 30"/>
                    <a:gd name="T2" fmla="*/ 15 w 30"/>
                    <a:gd name="T3" fmla="*/ 0 h 30"/>
                    <a:gd name="T4" fmla="*/ 15 w 30"/>
                    <a:gd name="T5" fmla="*/ 7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23 h 30"/>
                    <a:gd name="T14" fmla="*/ 15 w 30"/>
                    <a:gd name="T15" fmla="*/ 23 h 30"/>
                    <a:gd name="T16" fmla="*/ 15 w 30"/>
                    <a:gd name="T17" fmla="*/ 30 h 30"/>
                    <a:gd name="T18" fmla="*/ 15 w 30"/>
                    <a:gd name="T19" fmla="*/ 30 h 30"/>
                    <a:gd name="T20" fmla="*/ 30 w 30"/>
                    <a:gd name="T21" fmla="*/ 15 h 30"/>
                    <a:gd name="T22" fmla="*/ 15 w 30"/>
                    <a:gd name="T23" fmla="*/ 0 h 30"/>
                    <a:gd name="T24" fmla="*/ 15 w 30"/>
                    <a:gd name="T25" fmla="*/ 0 h 30"/>
                    <a:gd name="T26" fmla="*/ 0 w 30"/>
                    <a:gd name="T27" fmla="*/ 15 h 30"/>
                    <a:gd name="T28" fmla="*/ 15 w 30"/>
                    <a:gd name="T29" fmla="*/ 30 h 30"/>
                    <a:gd name="T30" fmla="*/ 15 w 30"/>
                    <a:gd name="T31" fmla="*/ 23 h 30"/>
                    <a:gd name="T32" fmla="*/ 7 w 30"/>
                    <a:gd name="T33" fmla="*/ 15 h 30"/>
                    <a:gd name="T34" fmla="*/ 15 w 30"/>
                    <a:gd name="T35" fmla="*/ 7 h 30"/>
                    <a:gd name="T36" fmla="*/ 15 w 30"/>
                    <a:gd name="T3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" h="30"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lose/>
                      <a:moveTo>
                        <a:pt x="15" y="0"/>
                      </a:move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23"/>
                        <a:pt x="6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Freeform: Shape 240"/>
                <p:cNvSpPr>
                  <a:spLocks/>
                </p:cNvSpPr>
                <p:nvPr/>
              </p:nvSpPr>
              <p:spPr bwMode="auto">
                <a:xfrm>
                  <a:off x="4737113" y="3462313"/>
                  <a:ext cx="159304" cy="57594"/>
                </a:xfrm>
                <a:custGeom>
                  <a:avLst/>
                  <a:gdLst>
                    <a:gd name="T0" fmla="*/ 18 w 36"/>
                    <a:gd name="T1" fmla="*/ 0 h 13"/>
                    <a:gd name="T2" fmla="*/ 1 w 36"/>
                    <a:gd name="T3" fmla="*/ 9 h 13"/>
                    <a:gd name="T4" fmla="*/ 1 w 36"/>
                    <a:gd name="T5" fmla="*/ 12 h 13"/>
                    <a:gd name="T6" fmla="*/ 3 w 36"/>
                    <a:gd name="T7" fmla="*/ 13 h 13"/>
                    <a:gd name="T8" fmla="*/ 4 w 36"/>
                    <a:gd name="T9" fmla="*/ 12 h 13"/>
                    <a:gd name="T10" fmla="*/ 18 w 36"/>
                    <a:gd name="T11" fmla="*/ 4 h 13"/>
                    <a:gd name="T12" fmla="*/ 31 w 36"/>
                    <a:gd name="T13" fmla="*/ 12 h 13"/>
                    <a:gd name="T14" fmla="*/ 35 w 36"/>
                    <a:gd name="T15" fmla="*/ 12 h 13"/>
                    <a:gd name="T16" fmla="*/ 35 w 36"/>
                    <a:gd name="T17" fmla="*/ 9 h 13"/>
                    <a:gd name="T18" fmla="*/ 18 w 36"/>
                    <a:gd name="T1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18" y="0"/>
                      </a:moveTo>
                      <a:cubicBezTo>
                        <a:pt x="11" y="0"/>
                        <a:pt x="4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ubicBezTo>
                        <a:pt x="3" y="13"/>
                        <a:pt x="4" y="12"/>
                        <a:pt x="4" y="12"/>
                      </a:cubicBezTo>
                      <a:cubicBezTo>
                        <a:pt x="7" y="7"/>
                        <a:pt x="12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3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Freeform: Shape 241"/>
                <p:cNvSpPr>
                  <a:spLocks/>
                </p:cNvSpPr>
                <p:nvPr/>
              </p:nvSpPr>
              <p:spPr bwMode="auto">
                <a:xfrm>
                  <a:off x="4618248" y="3348350"/>
                  <a:ext cx="234054" cy="273267"/>
                </a:xfrm>
                <a:custGeom>
                  <a:avLst/>
                  <a:gdLst>
                    <a:gd name="T0" fmla="*/ 36 w 53"/>
                    <a:gd name="T1" fmla="*/ 22 h 62"/>
                    <a:gd name="T2" fmla="*/ 37 w 53"/>
                    <a:gd name="T3" fmla="*/ 23 h 62"/>
                    <a:gd name="T4" fmla="*/ 51 w 53"/>
                    <a:gd name="T5" fmla="*/ 17 h 62"/>
                    <a:gd name="T6" fmla="*/ 53 w 53"/>
                    <a:gd name="T7" fmla="*/ 12 h 62"/>
                    <a:gd name="T8" fmla="*/ 48 w 53"/>
                    <a:gd name="T9" fmla="*/ 11 h 62"/>
                    <a:gd name="T10" fmla="*/ 39 w 53"/>
                    <a:gd name="T11" fmla="*/ 15 h 62"/>
                    <a:gd name="T12" fmla="*/ 38 w 53"/>
                    <a:gd name="T13" fmla="*/ 15 h 62"/>
                    <a:gd name="T14" fmla="*/ 23 w 53"/>
                    <a:gd name="T15" fmla="*/ 0 h 62"/>
                    <a:gd name="T16" fmla="*/ 21 w 53"/>
                    <a:gd name="T17" fmla="*/ 0 h 62"/>
                    <a:gd name="T18" fmla="*/ 0 w 53"/>
                    <a:gd name="T19" fmla="*/ 21 h 62"/>
                    <a:gd name="T20" fmla="*/ 0 w 53"/>
                    <a:gd name="T21" fmla="*/ 22 h 62"/>
                    <a:gd name="T22" fmla="*/ 15 w 53"/>
                    <a:gd name="T23" fmla="*/ 35 h 62"/>
                    <a:gd name="T24" fmla="*/ 15 w 53"/>
                    <a:gd name="T25" fmla="*/ 36 h 62"/>
                    <a:gd name="T26" fmla="*/ 8 w 53"/>
                    <a:gd name="T27" fmla="*/ 52 h 62"/>
                    <a:gd name="T28" fmla="*/ 8 w 53"/>
                    <a:gd name="T29" fmla="*/ 54 h 62"/>
                    <a:gd name="T30" fmla="*/ 13 w 53"/>
                    <a:gd name="T31" fmla="*/ 60 h 62"/>
                    <a:gd name="T32" fmla="*/ 16 w 53"/>
                    <a:gd name="T33" fmla="*/ 62 h 62"/>
                    <a:gd name="T34" fmla="*/ 19 w 53"/>
                    <a:gd name="T35" fmla="*/ 61 h 62"/>
                    <a:gd name="T36" fmla="*/ 20 w 53"/>
                    <a:gd name="T37" fmla="*/ 55 h 62"/>
                    <a:gd name="T38" fmla="*/ 18 w 53"/>
                    <a:gd name="T39" fmla="*/ 53 h 62"/>
                    <a:gd name="T40" fmla="*/ 18 w 53"/>
                    <a:gd name="T41" fmla="*/ 51 h 62"/>
                    <a:gd name="T42" fmla="*/ 25 w 53"/>
                    <a:gd name="T43" fmla="*/ 34 h 62"/>
                    <a:gd name="T44" fmla="*/ 25 w 53"/>
                    <a:gd name="T45" fmla="*/ 32 h 62"/>
                    <a:gd name="T46" fmla="*/ 17 w 53"/>
                    <a:gd name="T47" fmla="*/ 25 h 62"/>
                    <a:gd name="T48" fmla="*/ 17 w 53"/>
                    <a:gd name="T49" fmla="*/ 23 h 62"/>
                    <a:gd name="T50" fmla="*/ 26 w 53"/>
                    <a:gd name="T51" fmla="*/ 14 h 62"/>
                    <a:gd name="T52" fmla="*/ 27 w 53"/>
                    <a:gd name="T53" fmla="*/ 15 h 62"/>
                    <a:gd name="T54" fmla="*/ 36 w 53"/>
                    <a:gd name="T55" fmla="*/ 2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3" h="62">
                      <a:moveTo>
                        <a:pt x="36" y="22"/>
                      </a:move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3" y="16"/>
                        <a:pt x="53" y="14"/>
                        <a:pt x="53" y="12"/>
                      </a:cubicBezTo>
                      <a:cubicBezTo>
                        <a:pt x="52" y="11"/>
                        <a:pt x="50" y="10"/>
                        <a:pt x="48" y="11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5"/>
                        <a:pt x="38" y="15"/>
                        <a:pt x="38" y="15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1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3" y="25"/>
                        <a:pt x="12" y="32"/>
                        <a:pt x="15" y="35"/>
                      </a:cubicBezTo>
                      <a:cubicBezTo>
                        <a:pt x="15" y="35"/>
                        <a:pt x="15" y="36"/>
                        <a:pt x="15" y="36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52"/>
                        <a:pt x="8" y="53"/>
                        <a:pt x="8" y="54"/>
                      </a:cubicBezTo>
                      <a:cubicBezTo>
                        <a:pt x="13" y="60"/>
                        <a:pt x="13" y="60"/>
                        <a:pt x="13" y="60"/>
                      </a:cubicBezTo>
                      <a:cubicBezTo>
                        <a:pt x="14" y="61"/>
                        <a:pt x="15" y="62"/>
                        <a:pt x="16" y="62"/>
                      </a:cubicBezTo>
                      <a:cubicBezTo>
                        <a:pt x="17" y="62"/>
                        <a:pt x="18" y="62"/>
                        <a:pt x="19" y="61"/>
                      </a:cubicBezTo>
                      <a:cubicBezTo>
                        <a:pt x="21" y="60"/>
                        <a:pt x="21" y="57"/>
                        <a:pt x="20" y="55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2"/>
                        <a:pt x="18" y="51"/>
                        <a:pt x="18" y="51"/>
                      </a:cubicBezTo>
                      <a:cubicBezTo>
                        <a:pt x="25" y="34"/>
                        <a:pt x="25" y="34"/>
                        <a:pt x="25" y="34"/>
                      </a:cubicBezTo>
                      <a:cubicBezTo>
                        <a:pt x="25" y="33"/>
                        <a:pt x="25" y="33"/>
                        <a:pt x="25" y="32"/>
                      </a:cubicBezTo>
                      <a:cubicBezTo>
                        <a:pt x="23" y="31"/>
                        <a:pt x="19" y="27"/>
                        <a:pt x="17" y="25"/>
                      </a:cubicBezTo>
                      <a:cubicBezTo>
                        <a:pt x="17" y="24"/>
                        <a:pt x="17" y="24"/>
                        <a:pt x="17" y="23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6" y="14"/>
                        <a:pt x="27" y="14"/>
                        <a:pt x="27" y="15"/>
                      </a:cubicBez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Freeform: Shape 242"/>
                <p:cNvSpPr>
                  <a:spLocks/>
                </p:cNvSpPr>
                <p:nvPr/>
              </p:nvSpPr>
              <p:spPr bwMode="auto">
                <a:xfrm>
                  <a:off x="3514151" y="1696494"/>
                  <a:ext cx="26959" cy="30635"/>
                </a:xfrm>
                <a:custGeom>
                  <a:avLst/>
                  <a:gdLst>
                    <a:gd name="T0" fmla="*/ 0 w 6"/>
                    <a:gd name="T1" fmla="*/ 7 h 7"/>
                    <a:gd name="T2" fmla="*/ 6 w 6"/>
                    <a:gd name="T3" fmla="*/ 7 h 7"/>
                    <a:gd name="T4" fmla="*/ 6 w 6"/>
                    <a:gd name="T5" fmla="*/ 0 h 7"/>
                    <a:gd name="T6" fmla="*/ 0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7"/>
                      </a:move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3"/>
                        <a:pt x="2" y="5"/>
                        <a:pt x="0" y="7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: Shape 243"/>
                <p:cNvSpPr>
                  <a:spLocks/>
                </p:cNvSpPr>
                <p:nvPr/>
              </p:nvSpPr>
              <p:spPr bwMode="auto">
                <a:xfrm>
                  <a:off x="4097447" y="3582404"/>
                  <a:ext cx="145824" cy="145824"/>
                </a:xfrm>
                <a:custGeom>
                  <a:avLst/>
                  <a:gdLst>
                    <a:gd name="T0" fmla="*/ 8 w 33"/>
                    <a:gd name="T1" fmla="*/ 30 h 33"/>
                    <a:gd name="T2" fmla="*/ 17 w 33"/>
                    <a:gd name="T3" fmla="*/ 33 h 33"/>
                    <a:gd name="T4" fmla="*/ 33 w 33"/>
                    <a:gd name="T5" fmla="*/ 17 h 33"/>
                    <a:gd name="T6" fmla="*/ 17 w 33"/>
                    <a:gd name="T7" fmla="*/ 0 h 33"/>
                    <a:gd name="T8" fmla="*/ 0 w 33"/>
                    <a:gd name="T9" fmla="*/ 14 h 33"/>
                    <a:gd name="T10" fmla="*/ 17 w 33"/>
                    <a:gd name="T11" fmla="*/ 14 h 33"/>
                    <a:gd name="T12" fmla="*/ 22 w 33"/>
                    <a:gd name="T13" fmla="*/ 14 h 33"/>
                    <a:gd name="T14" fmla="*/ 18 w 33"/>
                    <a:gd name="T15" fmla="*/ 18 h 33"/>
                    <a:gd name="T16" fmla="*/ 8 w 33"/>
                    <a:gd name="T17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33">
                      <a:moveTo>
                        <a:pt x="8" y="30"/>
                      </a:moveTo>
                      <a:cubicBezTo>
                        <a:pt x="10" y="32"/>
                        <a:pt x="13" y="33"/>
                        <a:pt x="17" y="33"/>
                      </a:cubicBezTo>
                      <a:cubicBezTo>
                        <a:pt x="26" y="33"/>
                        <a:pt x="33" y="26"/>
                        <a:pt x="33" y="17"/>
                      </a:cubicBezTo>
                      <a:cubicBezTo>
                        <a:pt x="33" y="7"/>
                        <a:pt x="26" y="0"/>
                        <a:pt x="17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8" y="3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Freeform: Shape 244"/>
                <p:cNvSpPr>
                  <a:spLocks/>
                </p:cNvSpPr>
                <p:nvPr/>
              </p:nvSpPr>
              <p:spPr bwMode="auto">
                <a:xfrm>
                  <a:off x="3871972" y="3657154"/>
                  <a:ext cx="300226" cy="211996"/>
                </a:xfrm>
                <a:custGeom>
                  <a:avLst/>
                  <a:gdLst>
                    <a:gd name="T0" fmla="*/ 30 w 68"/>
                    <a:gd name="T1" fmla="*/ 34 h 48"/>
                    <a:gd name="T2" fmla="*/ 30 w 68"/>
                    <a:gd name="T3" fmla="*/ 35 h 48"/>
                    <a:gd name="T4" fmla="*/ 30 w 68"/>
                    <a:gd name="T5" fmla="*/ 37 h 48"/>
                    <a:gd name="T6" fmla="*/ 30 w 68"/>
                    <a:gd name="T7" fmla="*/ 44 h 48"/>
                    <a:gd name="T8" fmla="*/ 37 w 68"/>
                    <a:gd name="T9" fmla="*/ 48 h 48"/>
                    <a:gd name="T10" fmla="*/ 37 w 68"/>
                    <a:gd name="T11" fmla="*/ 37 h 48"/>
                    <a:gd name="T12" fmla="*/ 37 w 68"/>
                    <a:gd name="T13" fmla="*/ 35 h 48"/>
                    <a:gd name="T14" fmla="*/ 37 w 68"/>
                    <a:gd name="T15" fmla="*/ 34 h 48"/>
                    <a:gd name="T16" fmla="*/ 57 w 68"/>
                    <a:gd name="T17" fmla="*/ 12 h 48"/>
                    <a:gd name="T18" fmla="*/ 68 w 68"/>
                    <a:gd name="T19" fmla="*/ 0 h 48"/>
                    <a:gd name="T20" fmla="*/ 51 w 68"/>
                    <a:gd name="T21" fmla="*/ 0 h 48"/>
                    <a:gd name="T22" fmla="*/ 0 w 68"/>
                    <a:gd name="T23" fmla="*/ 0 h 48"/>
                    <a:gd name="T24" fmla="*/ 30 w 68"/>
                    <a:gd name="T25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8">
                      <a:moveTo>
                        <a:pt x="30" y="34"/>
                      </a:move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3" y="45"/>
                        <a:pt x="35" y="47"/>
                        <a:pt x="37" y="4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Freeform: Shape 245"/>
                <p:cNvSpPr>
                  <a:spLocks/>
                </p:cNvSpPr>
                <p:nvPr/>
              </p:nvSpPr>
              <p:spPr bwMode="auto">
                <a:xfrm>
                  <a:off x="3266618" y="1903588"/>
                  <a:ext cx="238955" cy="269591"/>
                </a:xfrm>
                <a:custGeom>
                  <a:avLst/>
                  <a:gdLst>
                    <a:gd name="T0" fmla="*/ 0 w 54"/>
                    <a:gd name="T1" fmla="*/ 61 h 61"/>
                    <a:gd name="T2" fmla="*/ 11 w 54"/>
                    <a:gd name="T3" fmla="*/ 50 h 61"/>
                    <a:gd name="T4" fmla="*/ 11 w 54"/>
                    <a:gd name="T5" fmla="*/ 50 h 61"/>
                    <a:gd name="T6" fmla="*/ 11 w 54"/>
                    <a:gd name="T7" fmla="*/ 32 h 61"/>
                    <a:gd name="T8" fmla="*/ 0 w 54"/>
                    <a:gd name="T9" fmla="*/ 61 h 61"/>
                    <a:gd name="T10" fmla="*/ 0 w 54"/>
                    <a:gd name="T11" fmla="*/ 61 h 61"/>
                    <a:gd name="T12" fmla="*/ 20 w 54"/>
                    <a:gd name="T13" fmla="*/ 14 h 61"/>
                    <a:gd name="T14" fmla="*/ 47 w 54"/>
                    <a:gd name="T15" fmla="*/ 14 h 61"/>
                    <a:gd name="T16" fmla="*/ 47 w 54"/>
                    <a:gd name="T17" fmla="*/ 40 h 61"/>
                    <a:gd name="T18" fmla="*/ 43 w 54"/>
                    <a:gd name="T19" fmla="*/ 39 h 61"/>
                    <a:gd name="T20" fmla="*/ 32 w 54"/>
                    <a:gd name="T21" fmla="*/ 50 h 61"/>
                    <a:gd name="T22" fmla="*/ 43 w 54"/>
                    <a:gd name="T23" fmla="*/ 61 h 61"/>
                    <a:gd name="T24" fmla="*/ 54 w 54"/>
                    <a:gd name="T25" fmla="*/ 50 h 61"/>
                    <a:gd name="T26" fmla="*/ 54 w 54"/>
                    <a:gd name="T27" fmla="*/ 50 h 61"/>
                    <a:gd name="T28" fmla="*/ 54 w 54"/>
                    <a:gd name="T29" fmla="*/ 50 h 61"/>
                    <a:gd name="T30" fmla="*/ 54 w 54"/>
                    <a:gd name="T31" fmla="*/ 14 h 61"/>
                    <a:gd name="T32" fmla="*/ 54 w 54"/>
                    <a:gd name="T33" fmla="*/ 0 h 61"/>
                    <a:gd name="T34" fmla="*/ 47 w 54"/>
                    <a:gd name="T35" fmla="*/ 0 h 61"/>
                    <a:gd name="T36" fmla="*/ 28 w 54"/>
                    <a:gd name="T37" fmla="*/ 0 h 61"/>
                    <a:gd name="T38" fmla="*/ 20 w 54"/>
                    <a:gd name="T39" fmla="*/ 1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4" h="61">
                      <a:moveTo>
                        <a:pt x="0" y="61"/>
                      </a:moveTo>
                      <a:cubicBezTo>
                        <a:pt x="6" y="61"/>
                        <a:pt x="11" y="56"/>
                        <a:pt x="11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7" y="42"/>
                        <a:pt x="3" y="5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lose/>
                      <a:moveTo>
                        <a:pt x="20" y="14"/>
                      </a:moveTo>
                      <a:cubicBezTo>
                        <a:pt x="47" y="14"/>
                        <a:pt x="47" y="14"/>
                        <a:pt x="47" y="14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37" y="39"/>
                        <a:pt x="32" y="44"/>
                        <a:pt x="32" y="50"/>
                      </a:cubicBezTo>
                      <a:cubicBezTo>
                        <a:pt x="32" y="56"/>
                        <a:pt x="37" y="61"/>
                        <a:pt x="43" y="61"/>
                      </a:cubicBezTo>
                      <a:cubicBezTo>
                        <a:pt x="49" y="61"/>
                        <a:pt x="54" y="56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14"/>
                        <a:pt x="54" y="14"/>
                        <a:pt x="54" y="14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5"/>
                        <a:pt x="22" y="9"/>
                        <a:pt x="20" y="1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Freeform: Shape 246"/>
                <p:cNvSpPr>
                  <a:spLocks/>
                </p:cNvSpPr>
                <p:nvPr/>
              </p:nvSpPr>
              <p:spPr bwMode="auto">
                <a:xfrm>
                  <a:off x="4838822" y="1276177"/>
                  <a:ext cx="340665" cy="274492"/>
                </a:xfrm>
                <a:custGeom>
                  <a:avLst/>
                  <a:gdLst>
                    <a:gd name="T0" fmla="*/ 11 w 77"/>
                    <a:gd name="T1" fmla="*/ 48 h 62"/>
                    <a:gd name="T2" fmla="*/ 32 w 77"/>
                    <a:gd name="T3" fmla="*/ 37 h 62"/>
                    <a:gd name="T4" fmla="*/ 36 w 77"/>
                    <a:gd name="T5" fmla="*/ 37 h 62"/>
                    <a:gd name="T6" fmla="*/ 36 w 77"/>
                    <a:gd name="T7" fmla="*/ 41 h 62"/>
                    <a:gd name="T8" fmla="*/ 36 w 77"/>
                    <a:gd name="T9" fmla="*/ 50 h 62"/>
                    <a:gd name="T10" fmla="*/ 35 w 77"/>
                    <a:gd name="T11" fmla="*/ 62 h 62"/>
                    <a:gd name="T12" fmla="*/ 42 w 77"/>
                    <a:gd name="T13" fmla="*/ 62 h 62"/>
                    <a:gd name="T14" fmla="*/ 41 w 77"/>
                    <a:gd name="T15" fmla="*/ 50 h 62"/>
                    <a:gd name="T16" fmla="*/ 41 w 77"/>
                    <a:gd name="T17" fmla="*/ 41 h 62"/>
                    <a:gd name="T18" fmla="*/ 41 w 77"/>
                    <a:gd name="T19" fmla="*/ 37 h 62"/>
                    <a:gd name="T20" fmla="*/ 45 w 77"/>
                    <a:gd name="T21" fmla="*/ 37 h 62"/>
                    <a:gd name="T22" fmla="*/ 66 w 77"/>
                    <a:gd name="T23" fmla="*/ 48 h 62"/>
                    <a:gd name="T24" fmla="*/ 74 w 77"/>
                    <a:gd name="T25" fmla="*/ 40 h 62"/>
                    <a:gd name="T26" fmla="*/ 74 w 77"/>
                    <a:gd name="T27" fmla="*/ 20 h 62"/>
                    <a:gd name="T28" fmla="*/ 60 w 77"/>
                    <a:gd name="T29" fmla="*/ 14 h 62"/>
                    <a:gd name="T30" fmla="*/ 43 w 77"/>
                    <a:gd name="T31" fmla="*/ 30 h 62"/>
                    <a:gd name="T32" fmla="*/ 42 w 77"/>
                    <a:gd name="T33" fmla="*/ 28 h 62"/>
                    <a:gd name="T34" fmla="*/ 46 w 77"/>
                    <a:gd name="T35" fmla="*/ 19 h 62"/>
                    <a:gd name="T36" fmla="*/ 52 w 77"/>
                    <a:gd name="T37" fmla="*/ 11 h 62"/>
                    <a:gd name="T38" fmla="*/ 22 w 77"/>
                    <a:gd name="T39" fmla="*/ 0 h 62"/>
                    <a:gd name="T40" fmla="*/ 30 w 77"/>
                    <a:gd name="T41" fmla="*/ 19 h 62"/>
                    <a:gd name="T42" fmla="*/ 35 w 77"/>
                    <a:gd name="T43" fmla="*/ 28 h 62"/>
                    <a:gd name="T44" fmla="*/ 34 w 77"/>
                    <a:gd name="T45" fmla="*/ 30 h 62"/>
                    <a:gd name="T46" fmla="*/ 8 w 77"/>
                    <a:gd name="T47" fmla="*/ 13 h 62"/>
                    <a:gd name="T48" fmla="*/ 2 w 77"/>
                    <a:gd name="T49" fmla="*/ 40 h 62"/>
                    <a:gd name="T50" fmla="*/ 11 w 77"/>
                    <a:gd name="T51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7" h="62">
                      <a:moveTo>
                        <a:pt x="11" y="48"/>
                      </a:moveTo>
                      <a:cubicBezTo>
                        <a:pt x="19" y="49"/>
                        <a:pt x="25" y="41"/>
                        <a:pt x="32" y="37"/>
                      </a:cubicBezTo>
                      <a:cubicBezTo>
                        <a:pt x="33" y="37"/>
                        <a:pt x="35" y="35"/>
                        <a:pt x="36" y="37"/>
                      </a:cubicBezTo>
                      <a:cubicBezTo>
                        <a:pt x="36" y="38"/>
                        <a:pt x="36" y="40"/>
                        <a:pt x="36" y="41"/>
                      </a:cubicBezTo>
                      <a:cubicBezTo>
                        <a:pt x="36" y="44"/>
                        <a:pt x="36" y="47"/>
                        <a:pt x="36" y="50"/>
                      </a:cubicBezTo>
                      <a:cubicBezTo>
                        <a:pt x="36" y="53"/>
                        <a:pt x="35" y="59"/>
                        <a:pt x="35" y="62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41" y="59"/>
                        <a:pt x="41" y="53"/>
                        <a:pt x="41" y="50"/>
                      </a:cubicBezTo>
                      <a:cubicBezTo>
                        <a:pt x="41" y="47"/>
                        <a:pt x="41" y="44"/>
                        <a:pt x="41" y="41"/>
                      </a:cubicBezTo>
                      <a:cubicBezTo>
                        <a:pt x="41" y="40"/>
                        <a:pt x="40" y="38"/>
                        <a:pt x="41" y="37"/>
                      </a:cubicBezTo>
                      <a:cubicBezTo>
                        <a:pt x="42" y="35"/>
                        <a:pt x="44" y="37"/>
                        <a:pt x="45" y="37"/>
                      </a:cubicBezTo>
                      <a:cubicBezTo>
                        <a:pt x="51" y="41"/>
                        <a:pt x="58" y="49"/>
                        <a:pt x="66" y="48"/>
                      </a:cubicBezTo>
                      <a:cubicBezTo>
                        <a:pt x="70" y="48"/>
                        <a:pt x="73" y="44"/>
                        <a:pt x="74" y="40"/>
                      </a:cubicBezTo>
                      <a:cubicBezTo>
                        <a:pt x="76" y="35"/>
                        <a:pt x="77" y="26"/>
                        <a:pt x="74" y="20"/>
                      </a:cubicBezTo>
                      <a:cubicBezTo>
                        <a:pt x="70" y="18"/>
                        <a:pt x="65" y="16"/>
                        <a:pt x="60" y="14"/>
                      </a:cubicBezTo>
                      <a:cubicBezTo>
                        <a:pt x="54" y="18"/>
                        <a:pt x="50" y="29"/>
                        <a:pt x="43" y="30"/>
                      </a:cubicBezTo>
                      <a:cubicBezTo>
                        <a:pt x="41" y="30"/>
                        <a:pt x="41" y="29"/>
                        <a:pt x="42" y="28"/>
                      </a:cubicBezTo>
                      <a:cubicBezTo>
                        <a:pt x="43" y="24"/>
                        <a:pt x="44" y="21"/>
                        <a:pt x="46" y="19"/>
                      </a:cubicBezTo>
                      <a:cubicBezTo>
                        <a:pt x="48" y="16"/>
                        <a:pt x="50" y="14"/>
                        <a:pt x="52" y="11"/>
                      </a:cubicBezTo>
                      <a:cubicBezTo>
                        <a:pt x="42" y="7"/>
                        <a:pt x="32" y="3"/>
                        <a:pt x="22" y="0"/>
                      </a:cubicBezTo>
                      <a:cubicBezTo>
                        <a:pt x="21" y="7"/>
                        <a:pt x="27" y="14"/>
                        <a:pt x="30" y="19"/>
                      </a:cubicBezTo>
                      <a:cubicBezTo>
                        <a:pt x="32" y="21"/>
                        <a:pt x="34" y="24"/>
                        <a:pt x="35" y="28"/>
                      </a:cubicBezTo>
                      <a:cubicBezTo>
                        <a:pt x="36" y="29"/>
                        <a:pt x="36" y="30"/>
                        <a:pt x="34" y="30"/>
                      </a:cubicBezTo>
                      <a:cubicBezTo>
                        <a:pt x="24" y="29"/>
                        <a:pt x="20" y="6"/>
                        <a:pt x="8" y="13"/>
                      </a:cubicBezTo>
                      <a:cubicBezTo>
                        <a:pt x="0" y="18"/>
                        <a:pt x="0" y="32"/>
                        <a:pt x="2" y="40"/>
                      </a:cubicBezTo>
                      <a:cubicBezTo>
                        <a:pt x="4" y="44"/>
                        <a:pt x="6" y="48"/>
                        <a:pt x="11" y="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Freeform: Shape 247"/>
                <p:cNvSpPr>
                  <a:spLocks/>
                </p:cNvSpPr>
                <p:nvPr/>
              </p:nvSpPr>
              <p:spPr bwMode="auto">
                <a:xfrm>
                  <a:off x="5832632" y="2464827"/>
                  <a:ext cx="101709" cy="101709"/>
                </a:xfrm>
                <a:custGeom>
                  <a:avLst/>
                  <a:gdLst>
                    <a:gd name="T0" fmla="*/ 11 w 23"/>
                    <a:gd name="T1" fmla="*/ 23 h 23"/>
                    <a:gd name="T2" fmla="*/ 11 w 23"/>
                    <a:gd name="T3" fmla="*/ 23 h 23"/>
                    <a:gd name="T4" fmla="*/ 23 w 23"/>
                    <a:gd name="T5" fmla="*/ 11 h 23"/>
                    <a:gd name="T6" fmla="*/ 11 w 23"/>
                    <a:gd name="T7" fmla="*/ 0 h 23"/>
                    <a:gd name="T8" fmla="*/ 0 w 23"/>
                    <a:gd name="T9" fmla="*/ 11 h 23"/>
                    <a:gd name="T10" fmla="*/ 6 w 23"/>
                    <a:gd name="T11" fmla="*/ 15 h 23"/>
                    <a:gd name="T12" fmla="*/ 11 w 23"/>
                    <a:gd name="T1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8" y="23"/>
                        <a:pt x="23" y="17"/>
                        <a:pt x="23" y="11"/>
                      </a:cubicBezTo>
                      <a:cubicBezTo>
                        <a:pt x="23" y="5"/>
                        <a:pt x="18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2" y="12"/>
                        <a:pt x="4" y="13"/>
                        <a:pt x="6" y="15"/>
                      </a:cubicBezTo>
                      <a:cubicBezTo>
                        <a:pt x="8" y="17"/>
                        <a:pt x="10" y="20"/>
                        <a:pt x="11" y="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Freeform: Shape 248"/>
                <p:cNvSpPr>
                  <a:spLocks/>
                </p:cNvSpPr>
                <p:nvPr/>
              </p:nvSpPr>
              <p:spPr bwMode="auto">
                <a:xfrm>
                  <a:off x="5868169" y="2434192"/>
                  <a:ext cx="26959" cy="22057"/>
                </a:xfrm>
                <a:custGeom>
                  <a:avLst/>
                  <a:gdLst>
                    <a:gd name="T0" fmla="*/ 22 w 22"/>
                    <a:gd name="T1" fmla="*/ 18 h 18"/>
                    <a:gd name="T2" fmla="*/ 11 w 22"/>
                    <a:gd name="T3" fmla="*/ 0 h 18"/>
                    <a:gd name="T4" fmla="*/ 0 w 22"/>
                    <a:gd name="T5" fmla="*/ 18 h 18"/>
                    <a:gd name="T6" fmla="*/ 22 w 22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18">
                      <a:moveTo>
                        <a:pt x="22" y="18"/>
                      </a:moveTo>
                      <a:lnTo>
                        <a:pt x="11" y="0"/>
                      </a:lnTo>
                      <a:lnTo>
                        <a:pt x="0" y="18"/>
                      </a:lnTo>
                      <a:lnTo>
                        <a:pt x="22" y="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Freeform: Shape 249"/>
                <p:cNvSpPr>
                  <a:spLocks/>
                </p:cNvSpPr>
                <p:nvPr/>
              </p:nvSpPr>
              <p:spPr bwMode="auto">
                <a:xfrm>
                  <a:off x="5939243" y="2500364"/>
                  <a:ext cx="3676" cy="25734"/>
                </a:xfrm>
                <a:custGeom>
                  <a:avLst/>
                  <a:gdLst>
                    <a:gd name="T0" fmla="*/ 0 w 1"/>
                    <a:gd name="T1" fmla="*/ 6 h 6"/>
                    <a:gd name="T2" fmla="*/ 1 w 1"/>
                    <a:gd name="T3" fmla="*/ 6 h 6"/>
                    <a:gd name="T4" fmla="*/ 0 w 1"/>
                    <a:gd name="T5" fmla="*/ 0 h 6"/>
                    <a:gd name="T6" fmla="*/ 0 w 1"/>
                    <a:gd name="T7" fmla="*/ 0 h 6"/>
                    <a:gd name="T8" fmla="*/ 0 w 1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0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4"/>
                        <a:pt x="1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: Shape 250"/>
                <p:cNvSpPr>
                  <a:spLocks/>
                </p:cNvSpPr>
                <p:nvPr/>
              </p:nvSpPr>
              <p:spPr bwMode="auto">
                <a:xfrm>
                  <a:off x="5810574" y="2500364"/>
                  <a:ext cx="13480" cy="8578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2 h 2"/>
                    <a:gd name="T4" fmla="*/ 3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Freeform: Shape 251"/>
                <p:cNvSpPr>
                  <a:spLocks/>
                </p:cNvSpPr>
                <p:nvPr/>
              </p:nvSpPr>
              <p:spPr bwMode="auto">
                <a:xfrm>
                  <a:off x="5912283" y="2456249"/>
                  <a:ext cx="26959" cy="25734"/>
                </a:xfrm>
                <a:custGeom>
                  <a:avLst/>
                  <a:gdLst>
                    <a:gd name="T0" fmla="*/ 0 w 6"/>
                    <a:gd name="T1" fmla="*/ 2 h 6"/>
                    <a:gd name="T2" fmla="*/ 5 w 6"/>
                    <a:gd name="T3" fmla="*/ 6 h 6"/>
                    <a:gd name="T4" fmla="*/ 6 w 6"/>
                    <a:gd name="T5" fmla="*/ 2 h 6"/>
                    <a:gd name="T6" fmla="*/ 6 w 6"/>
                    <a:gd name="T7" fmla="*/ 0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1"/>
                        <a:pt x="6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: Shape 252"/>
                <p:cNvSpPr>
                  <a:spLocks/>
                </p:cNvSpPr>
                <p:nvPr/>
              </p:nvSpPr>
              <p:spPr bwMode="auto">
                <a:xfrm>
                  <a:off x="5912283" y="2544479"/>
                  <a:ext cx="26959" cy="25734"/>
                </a:xfrm>
                <a:custGeom>
                  <a:avLst/>
                  <a:gdLst>
                    <a:gd name="T0" fmla="*/ 18 w 22"/>
                    <a:gd name="T1" fmla="*/ 0 h 21"/>
                    <a:gd name="T2" fmla="*/ 0 w 22"/>
                    <a:gd name="T3" fmla="*/ 18 h 21"/>
                    <a:gd name="T4" fmla="*/ 22 w 22"/>
                    <a:gd name="T5" fmla="*/ 21 h 21"/>
                    <a:gd name="T6" fmla="*/ 18 w 22"/>
                    <a:gd name="T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18" y="0"/>
                      </a:moveTo>
                      <a:lnTo>
                        <a:pt x="0" y="18"/>
                      </a:lnTo>
                      <a:lnTo>
                        <a:pt x="22" y="2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Freeform: Shape 253"/>
                <p:cNvSpPr>
                  <a:spLocks/>
                </p:cNvSpPr>
                <p:nvPr/>
              </p:nvSpPr>
              <p:spPr bwMode="auto">
                <a:xfrm>
                  <a:off x="5824054" y="2456249"/>
                  <a:ext cx="26959" cy="25734"/>
                </a:xfrm>
                <a:custGeom>
                  <a:avLst/>
                  <a:gdLst>
                    <a:gd name="T0" fmla="*/ 7 w 22"/>
                    <a:gd name="T1" fmla="*/ 21 h 21"/>
                    <a:gd name="T2" fmla="*/ 22 w 22"/>
                    <a:gd name="T3" fmla="*/ 7 h 21"/>
                    <a:gd name="T4" fmla="*/ 0 w 22"/>
                    <a:gd name="T5" fmla="*/ 0 h 21"/>
                    <a:gd name="T6" fmla="*/ 7 w 22"/>
                    <a:gd name="T7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7" y="21"/>
                      </a:moveTo>
                      <a:lnTo>
                        <a:pt x="22" y="7"/>
                      </a:lnTo>
                      <a:lnTo>
                        <a:pt x="0" y="0"/>
                      </a:lnTo>
                      <a:lnTo>
                        <a:pt x="7" y="2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: Shape 254"/>
                <p:cNvSpPr>
                  <a:spLocks/>
                </p:cNvSpPr>
                <p:nvPr/>
              </p:nvSpPr>
              <p:spPr bwMode="auto">
                <a:xfrm>
                  <a:off x="5717443" y="2513844"/>
                  <a:ext cx="221800" cy="136021"/>
                </a:xfrm>
                <a:custGeom>
                  <a:avLst/>
                  <a:gdLst>
                    <a:gd name="T0" fmla="*/ 41 w 50"/>
                    <a:gd name="T1" fmla="*/ 13 h 31"/>
                    <a:gd name="T2" fmla="*/ 40 w 50"/>
                    <a:gd name="T3" fmla="*/ 14 h 31"/>
                    <a:gd name="T4" fmla="*/ 36 w 50"/>
                    <a:gd name="T5" fmla="*/ 16 h 31"/>
                    <a:gd name="T6" fmla="*/ 35 w 50"/>
                    <a:gd name="T7" fmla="*/ 13 h 31"/>
                    <a:gd name="T8" fmla="*/ 35 w 50"/>
                    <a:gd name="T9" fmla="*/ 11 h 31"/>
                    <a:gd name="T10" fmla="*/ 26 w 50"/>
                    <a:gd name="T11" fmla="*/ 1 h 31"/>
                    <a:gd name="T12" fmla="*/ 24 w 50"/>
                    <a:gd name="T13" fmla="*/ 1 h 31"/>
                    <a:gd name="T14" fmla="*/ 20 w 50"/>
                    <a:gd name="T15" fmla="*/ 0 h 31"/>
                    <a:gd name="T16" fmla="*/ 19 w 50"/>
                    <a:gd name="T17" fmla="*/ 0 h 31"/>
                    <a:gd name="T18" fmla="*/ 5 w 50"/>
                    <a:gd name="T19" fmla="*/ 16 h 31"/>
                    <a:gd name="T20" fmla="*/ 5 w 50"/>
                    <a:gd name="T21" fmla="*/ 20 h 31"/>
                    <a:gd name="T22" fmla="*/ 0 w 50"/>
                    <a:gd name="T23" fmla="*/ 26 h 31"/>
                    <a:gd name="T24" fmla="*/ 5 w 50"/>
                    <a:gd name="T25" fmla="*/ 31 h 31"/>
                    <a:gd name="T26" fmla="*/ 20 w 50"/>
                    <a:gd name="T27" fmla="*/ 31 h 31"/>
                    <a:gd name="T28" fmla="*/ 21 w 50"/>
                    <a:gd name="T29" fmla="*/ 31 h 31"/>
                    <a:gd name="T30" fmla="*/ 41 w 50"/>
                    <a:gd name="T31" fmla="*/ 31 h 31"/>
                    <a:gd name="T32" fmla="*/ 50 w 50"/>
                    <a:gd name="T33" fmla="*/ 22 h 31"/>
                    <a:gd name="T34" fmla="*/ 41 w 50"/>
                    <a:gd name="T35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0" h="31">
                      <a:moveTo>
                        <a:pt x="41" y="13"/>
                      </a:moveTo>
                      <a:cubicBezTo>
                        <a:pt x="41" y="13"/>
                        <a:pt x="41" y="14"/>
                        <a:pt x="40" y="14"/>
                      </a:cubicBezTo>
                      <a:cubicBezTo>
                        <a:pt x="38" y="14"/>
                        <a:pt x="37" y="15"/>
                        <a:pt x="36" y="16"/>
                      </a:cubicBezTo>
                      <a:cubicBezTo>
                        <a:pt x="36" y="15"/>
                        <a:pt x="36" y="14"/>
                        <a:pt x="35" y="13"/>
                      </a:cubicBezTo>
                      <a:cubicBezTo>
                        <a:pt x="35" y="13"/>
                        <a:pt x="35" y="12"/>
                        <a:pt x="35" y="11"/>
                      </a:cubicBezTo>
                      <a:cubicBezTo>
                        <a:pt x="34" y="7"/>
                        <a:pt x="30" y="3"/>
                        <a:pt x="26" y="1"/>
                      </a:cubicBezTo>
                      <a:cubicBezTo>
                        <a:pt x="25" y="1"/>
                        <a:pt x="25" y="1"/>
                        <a:pt x="24" y="1"/>
                      </a:cubicBezTo>
                      <a:cubicBezTo>
                        <a:pt x="23" y="1"/>
                        <a:pt x="21" y="0"/>
                        <a:pt x="20" y="0"/>
                      </a:cubicBezTo>
                      <a:cubicBezTo>
                        <a:pt x="20" y="0"/>
                        <a:pt x="20" y="0"/>
                        <a:pt x="19" y="0"/>
                      </a:cubicBezTo>
                      <a:cubicBezTo>
                        <a:pt x="11" y="1"/>
                        <a:pt x="5" y="8"/>
                        <a:pt x="5" y="16"/>
                      </a:cubicBezTo>
                      <a:cubicBezTo>
                        <a:pt x="5" y="17"/>
                        <a:pt x="5" y="19"/>
                        <a:pt x="5" y="20"/>
                      </a:cubicBezTo>
                      <a:cubicBezTo>
                        <a:pt x="2" y="21"/>
                        <a:pt x="0" y="23"/>
                        <a:pt x="0" y="26"/>
                      </a:cubicBezTo>
                      <a:cubicBezTo>
                        <a:pt x="0" y="29"/>
                        <a:pt x="2" y="31"/>
                        <a:pt x="5" y="31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41" y="31"/>
                        <a:pt x="41" y="31"/>
                        <a:pt x="41" y="31"/>
                      </a:cubicBezTo>
                      <a:cubicBezTo>
                        <a:pt x="46" y="31"/>
                        <a:pt x="50" y="27"/>
                        <a:pt x="50" y="22"/>
                      </a:cubicBezTo>
                      <a:cubicBezTo>
                        <a:pt x="50" y="18"/>
                        <a:pt x="46" y="13"/>
                        <a:pt x="41" y="1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: Shape 255"/>
                <p:cNvSpPr>
                  <a:spLocks/>
                </p:cNvSpPr>
                <p:nvPr/>
              </p:nvSpPr>
              <p:spPr bwMode="auto">
                <a:xfrm>
                  <a:off x="3456557" y="3361830"/>
                  <a:ext cx="150726" cy="215673"/>
                </a:xfrm>
                <a:custGeom>
                  <a:avLst/>
                  <a:gdLst>
                    <a:gd name="T0" fmla="*/ 34 w 34"/>
                    <a:gd name="T1" fmla="*/ 49 h 49"/>
                    <a:gd name="T2" fmla="*/ 34 w 34"/>
                    <a:gd name="T3" fmla="*/ 21 h 49"/>
                    <a:gd name="T4" fmla="*/ 33 w 34"/>
                    <a:gd name="T5" fmla="*/ 13 h 49"/>
                    <a:gd name="T6" fmla="*/ 28 w 34"/>
                    <a:gd name="T7" fmla="*/ 7 h 49"/>
                    <a:gd name="T8" fmla="*/ 28 w 34"/>
                    <a:gd name="T9" fmla="*/ 2 h 49"/>
                    <a:gd name="T10" fmla="*/ 28 w 34"/>
                    <a:gd name="T11" fmla="*/ 0 h 49"/>
                    <a:gd name="T12" fmla="*/ 26 w 34"/>
                    <a:gd name="T13" fmla="*/ 0 h 49"/>
                    <a:gd name="T14" fmla="*/ 5 w 34"/>
                    <a:gd name="T15" fmla="*/ 0 h 49"/>
                    <a:gd name="T16" fmla="*/ 3 w 34"/>
                    <a:gd name="T17" fmla="*/ 0 h 49"/>
                    <a:gd name="T18" fmla="*/ 3 w 34"/>
                    <a:gd name="T19" fmla="*/ 2 h 49"/>
                    <a:gd name="T20" fmla="*/ 3 w 34"/>
                    <a:gd name="T21" fmla="*/ 7 h 49"/>
                    <a:gd name="T22" fmla="*/ 0 w 34"/>
                    <a:gd name="T23" fmla="*/ 9 h 49"/>
                    <a:gd name="T24" fmla="*/ 5 w 34"/>
                    <a:gd name="T25" fmla="*/ 17 h 49"/>
                    <a:gd name="T26" fmla="*/ 5 w 34"/>
                    <a:gd name="T27" fmla="*/ 6 h 49"/>
                    <a:gd name="T28" fmla="*/ 5 w 34"/>
                    <a:gd name="T29" fmla="*/ 6 h 49"/>
                    <a:gd name="T30" fmla="*/ 5 w 34"/>
                    <a:gd name="T31" fmla="*/ 6 h 49"/>
                    <a:gd name="T32" fmla="*/ 5 w 34"/>
                    <a:gd name="T33" fmla="*/ 2 h 49"/>
                    <a:gd name="T34" fmla="*/ 26 w 34"/>
                    <a:gd name="T35" fmla="*/ 2 h 49"/>
                    <a:gd name="T36" fmla="*/ 26 w 34"/>
                    <a:gd name="T37" fmla="*/ 6 h 49"/>
                    <a:gd name="T38" fmla="*/ 26 w 34"/>
                    <a:gd name="T39" fmla="*/ 34 h 49"/>
                    <a:gd name="T40" fmla="*/ 16 w 34"/>
                    <a:gd name="T41" fmla="*/ 24 h 49"/>
                    <a:gd name="T42" fmla="*/ 13 w 34"/>
                    <a:gd name="T43" fmla="*/ 26 h 49"/>
                    <a:gd name="T44" fmla="*/ 34 w 34"/>
                    <a:gd name="T4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9">
                      <a:moveTo>
                        <a:pt x="34" y="49"/>
                      </a:moveTo>
                      <a:cubicBezTo>
                        <a:pt x="34" y="38"/>
                        <a:pt x="34" y="27"/>
                        <a:pt x="34" y="21"/>
                      </a:cubicBezTo>
                      <a:cubicBezTo>
                        <a:pt x="34" y="19"/>
                        <a:pt x="34" y="15"/>
                        <a:pt x="33" y="13"/>
                      </a:cubicBezTo>
                      <a:cubicBezTo>
                        <a:pt x="32" y="10"/>
                        <a:pt x="30" y="8"/>
                        <a:pt x="28" y="7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8"/>
                        <a:pt x="1" y="8"/>
                        <a:pt x="0" y="9"/>
                      </a:cubicBezTo>
                      <a:cubicBezTo>
                        <a:pt x="2" y="12"/>
                        <a:pt x="3" y="14"/>
                        <a:pt x="5" y="17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20" y="34"/>
                        <a:pt x="26" y="42"/>
                        <a:pt x="34" y="4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Freeform: Shape 256"/>
                <p:cNvSpPr>
                  <a:spLocks/>
                </p:cNvSpPr>
                <p:nvPr/>
              </p:nvSpPr>
              <p:spPr bwMode="auto">
                <a:xfrm>
                  <a:off x="3615860" y="3383887"/>
                  <a:ext cx="162980" cy="339439"/>
                </a:xfrm>
                <a:custGeom>
                  <a:avLst/>
                  <a:gdLst>
                    <a:gd name="T0" fmla="*/ 22 w 37"/>
                    <a:gd name="T1" fmla="*/ 66 h 77"/>
                    <a:gd name="T2" fmla="*/ 36 w 37"/>
                    <a:gd name="T3" fmla="*/ 74 h 77"/>
                    <a:gd name="T4" fmla="*/ 37 w 37"/>
                    <a:gd name="T5" fmla="*/ 74 h 77"/>
                    <a:gd name="T6" fmla="*/ 37 w 37"/>
                    <a:gd name="T7" fmla="*/ 16 h 77"/>
                    <a:gd name="T8" fmla="*/ 36 w 37"/>
                    <a:gd name="T9" fmla="*/ 8 h 77"/>
                    <a:gd name="T10" fmla="*/ 18 w 37"/>
                    <a:gd name="T11" fmla="*/ 0 h 77"/>
                    <a:gd name="T12" fmla="*/ 1 w 37"/>
                    <a:gd name="T13" fmla="*/ 8 h 77"/>
                    <a:gd name="T14" fmla="*/ 0 w 37"/>
                    <a:gd name="T15" fmla="*/ 16 h 77"/>
                    <a:gd name="T16" fmla="*/ 0 w 37"/>
                    <a:gd name="T17" fmla="*/ 46 h 77"/>
                    <a:gd name="T18" fmla="*/ 22 w 37"/>
                    <a:gd name="T19" fmla="*/ 6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" h="77">
                      <a:moveTo>
                        <a:pt x="22" y="66"/>
                      </a:moveTo>
                      <a:cubicBezTo>
                        <a:pt x="29" y="66"/>
                        <a:pt x="34" y="69"/>
                        <a:pt x="36" y="74"/>
                      </a:cubicBezTo>
                      <a:cubicBezTo>
                        <a:pt x="37" y="77"/>
                        <a:pt x="37" y="77"/>
                        <a:pt x="37" y="74"/>
                      </a:cubicBezTo>
                      <a:cubicBezTo>
                        <a:pt x="37" y="62"/>
                        <a:pt x="37" y="28"/>
                        <a:pt x="37" y="16"/>
                      </a:cubicBezTo>
                      <a:cubicBezTo>
                        <a:pt x="37" y="14"/>
                        <a:pt x="37" y="10"/>
                        <a:pt x="36" y="8"/>
                      </a:cubicBezTo>
                      <a:cubicBezTo>
                        <a:pt x="34" y="1"/>
                        <a:pt x="27" y="0"/>
                        <a:pt x="18" y="0"/>
                      </a:cubicBezTo>
                      <a:cubicBezTo>
                        <a:pt x="10" y="0"/>
                        <a:pt x="3" y="1"/>
                        <a:pt x="1" y="8"/>
                      </a:cubicBezTo>
                      <a:cubicBezTo>
                        <a:pt x="0" y="10"/>
                        <a:pt x="0" y="14"/>
                        <a:pt x="0" y="16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7" y="53"/>
                        <a:pt x="15" y="60"/>
                        <a:pt x="22" y="6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: Shape 257"/>
                <p:cNvSpPr>
                  <a:spLocks/>
                </p:cNvSpPr>
                <p:nvPr/>
              </p:nvSpPr>
              <p:spPr bwMode="auto">
                <a:xfrm>
                  <a:off x="5550787" y="3472117"/>
                  <a:ext cx="25734" cy="91906"/>
                </a:xfrm>
                <a:custGeom>
                  <a:avLst/>
                  <a:gdLst>
                    <a:gd name="T0" fmla="*/ 6 w 6"/>
                    <a:gd name="T1" fmla="*/ 1 h 21"/>
                    <a:gd name="T2" fmla="*/ 3 w 6"/>
                    <a:gd name="T3" fmla="*/ 0 h 21"/>
                    <a:gd name="T4" fmla="*/ 3 w 6"/>
                    <a:gd name="T5" fmla="*/ 0 h 21"/>
                    <a:gd name="T6" fmla="*/ 0 w 6"/>
                    <a:gd name="T7" fmla="*/ 1 h 21"/>
                    <a:gd name="T8" fmla="*/ 0 w 6"/>
                    <a:gd name="T9" fmla="*/ 21 h 21"/>
                    <a:gd name="T10" fmla="*/ 6 w 6"/>
                    <a:gd name="T11" fmla="*/ 15 h 21"/>
                    <a:gd name="T12" fmla="*/ 6 w 6"/>
                    <a:gd name="T1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1">
                      <a:moveTo>
                        <a:pt x="6" y="1"/>
                      </a:move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19"/>
                        <a:pt x="4" y="17"/>
                        <a:pt x="6" y="15"/>
                      </a:cubicBez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: Shape 258"/>
                <p:cNvSpPr>
                  <a:spLocks/>
                </p:cNvSpPr>
                <p:nvPr/>
              </p:nvSpPr>
              <p:spPr bwMode="auto">
                <a:xfrm>
                  <a:off x="5550787" y="3290756"/>
                  <a:ext cx="25734" cy="17156"/>
                </a:xfrm>
                <a:custGeom>
                  <a:avLst/>
                  <a:gdLst>
                    <a:gd name="T0" fmla="*/ 4 w 6"/>
                    <a:gd name="T1" fmla="*/ 4 h 4"/>
                    <a:gd name="T2" fmla="*/ 4 w 6"/>
                    <a:gd name="T3" fmla="*/ 4 h 4"/>
                    <a:gd name="T4" fmla="*/ 6 w 6"/>
                    <a:gd name="T5" fmla="*/ 4 h 4"/>
                    <a:gd name="T6" fmla="*/ 6 w 6"/>
                    <a:gd name="T7" fmla="*/ 0 h 4"/>
                    <a:gd name="T8" fmla="*/ 0 w 6"/>
                    <a:gd name="T9" fmla="*/ 0 h 4"/>
                    <a:gd name="T10" fmla="*/ 0 w 6"/>
                    <a:gd name="T11" fmla="*/ 4 h 4"/>
                    <a:gd name="T12" fmla="*/ 4 w 6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4" y="4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4" y="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Freeform: Shape 259"/>
                <p:cNvSpPr>
                  <a:spLocks/>
                </p:cNvSpPr>
                <p:nvPr/>
              </p:nvSpPr>
              <p:spPr bwMode="auto">
                <a:xfrm>
                  <a:off x="5439274" y="3316489"/>
                  <a:ext cx="243857" cy="177685"/>
                </a:xfrm>
                <a:custGeom>
                  <a:avLst/>
                  <a:gdLst>
                    <a:gd name="T0" fmla="*/ 31 w 55"/>
                    <a:gd name="T1" fmla="*/ 0 h 40"/>
                    <a:gd name="T2" fmla="*/ 29 w 55"/>
                    <a:gd name="T3" fmla="*/ 0 h 40"/>
                    <a:gd name="T4" fmla="*/ 29 w 55"/>
                    <a:gd name="T5" fmla="*/ 0 h 40"/>
                    <a:gd name="T6" fmla="*/ 25 w 55"/>
                    <a:gd name="T7" fmla="*/ 0 h 40"/>
                    <a:gd name="T8" fmla="*/ 0 w 55"/>
                    <a:gd name="T9" fmla="*/ 27 h 40"/>
                    <a:gd name="T10" fmla="*/ 2 w 55"/>
                    <a:gd name="T11" fmla="*/ 38 h 40"/>
                    <a:gd name="T12" fmla="*/ 3 w 55"/>
                    <a:gd name="T13" fmla="*/ 39 h 40"/>
                    <a:gd name="T14" fmla="*/ 5 w 55"/>
                    <a:gd name="T15" fmla="*/ 37 h 40"/>
                    <a:gd name="T16" fmla="*/ 12 w 55"/>
                    <a:gd name="T17" fmla="*/ 33 h 40"/>
                    <a:gd name="T18" fmla="*/ 12 w 55"/>
                    <a:gd name="T19" fmla="*/ 33 h 40"/>
                    <a:gd name="T20" fmla="*/ 19 w 55"/>
                    <a:gd name="T21" fmla="*/ 38 h 40"/>
                    <a:gd name="T22" fmla="*/ 20 w 55"/>
                    <a:gd name="T23" fmla="*/ 39 h 40"/>
                    <a:gd name="T24" fmla="*/ 21 w 55"/>
                    <a:gd name="T25" fmla="*/ 38 h 40"/>
                    <a:gd name="T26" fmla="*/ 25 w 55"/>
                    <a:gd name="T27" fmla="*/ 34 h 40"/>
                    <a:gd name="T28" fmla="*/ 28 w 55"/>
                    <a:gd name="T29" fmla="*/ 33 h 40"/>
                    <a:gd name="T30" fmla="*/ 28 w 55"/>
                    <a:gd name="T31" fmla="*/ 33 h 40"/>
                    <a:gd name="T32" fmla="*/ 31 w 55"/>
                    <a:gd name="T33" fmla="*/ 34 h 40"/>
                    <a:gd name="T34" fmla="*/ 36 w 55"/>
                    <a:gd name="T35" fmla="*/ 38 h 40"/>
                    <a:gd name="T36" fmla="*/ 36 w 55"/>
                    <a:gd name="T37" fmla="*/ 40 h 40"/>
                    <a:gd name="T38" fmla="*/ 37 w 55"/>
                    <a:gd name="T39" fmla="*/ 38 h 40"/>
                    <a:gd name="T40" fmla="*/ 44 w 55"/>
                    <a:gd name="T41" fmla="*/ 34 h 40"/>
                    <a:gd name="T42" fmla="*/ 44 w 55"/>
                    <a:gd name="T43" fmla="*/ 34 h 40"/>
                    <a:gd name="T44" fmla="*/ 45 w 55"/>
                    <a:gd name="T45" fmla="*/ 34 h 40"/>
                    <a:gd name="T46" fmla="*/ 55 w 55"/>
                    <a:gd name="T47" fmla="*/ 20 h 40"/>
                    <a:gd name="T48" fmla="*/ 31 w 55"/>
                    <a:gd name="T4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5" h="40">
                      <a:moveTo>
                        <a:pt x="31" y="0"/>
                      </a:move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7" y="0"/>
                        <a:pt x="26" y="0"/>
                        <a:pt x="25" y="0"/>
                      </a:cubicBezTo>
                      <a:cubicBezTo>
                        <a:pt x="11" y="2"/>
                        <a:pt x="1" y="13"/>
                        <a:pt x="0" y="27"/>
                      </a:cubicBezTo>
                      <a:cubicBezTo>
                        <a:pt x="0" y="31"/>
                        <a:pt x="1" y="34"/>
                        <a:pt x="2" y="38"/>
                      </a:cubicBez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4" y="39"/>
                        <a:pt x="4" y="38"/>
                        <a:pt x="5" y="37"/>
                      </a:cubicBezTo>
                      <a:cubicBezTo>
                        <a:pt x="6" y="35"/>
                        <a:pt x="9" y="33"/>
                        <a:pt x="12" y="33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5" y="33"/>
                        <a:pt x="18" y="35"/>
                        <a:pt x="19" y="38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20" y="39"/>
                        <a:pt x="21" y="38"/>
                      </a:cubicBezTo>
                      <a:cubicBezTo>
                        <a:pt x="22" y="36"/>
                        <a:pt x="23" y="35"/>
                        <a:pt x="25" y="34"/>
                      </a:cubicBezTo>
                      <a:cubicBezTo>
                        <a:pt x="26" y="34"/>
                        <a:pt x="27" y="33"/>
                        <a:pt x="28" y="33"/>
                      </a:cubicBezTo>
                      <a:cubicBezTo>
                        <a:pt x="28" y="33"/>
                        <a:pt x="28" y="33"/>
                        <a:pt x="28" y="33"/>
                      </a:cubicBezTo>
                      <a:cubicBezTo>
                        <a:pt x="29" y="33"/>
                        <a:pt x="30" y="34"/>
                        <a:pt x="31" y="34"/>
                      </a:cubicBezTo>
                      <a:cubicBezTo>
                        <a:pt x="33" y="35"/>
                        <a:pt x="35" y="36"/>
                        <a:pt x="36" y="38"/>
                      </a:cubicBezTo>
                      <a:cubicBezTo>
                        <a:pt x="36" y="39"/>
                        <a:pt x="36" y="40"/>
                        <a:pt x="36" y="40"/>
                      </a:cubicBezTo>
                      <a:cubicBezTo>
                        <a:pt x="37" y="40"/>
                        <a:pt x="37" y="39"/>
                        <a:pt x="37" y="38"/>
                      </a:cubicBezTo>
                      <a:cubicBezTo>
                        <a:pt x="39" y="36"/>
                        <a:pt x="41" y="34"/>
                        <a:pt x="44" y="34"/>
                      </a:cubicBezTo>
                      <a:cubicBezTo>
                        <a:pt x="44" y="34"/>
                        <a:pt x="44" y="34"/>
                        <a:pt x="44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8" y="29"/>
                        <a:pt x="52" y="25"/>
                        <a:pt x="55" y="20"/>
                      </a:cubicBezTo>
                      <a:cubicBezTo>
                        <a:pt x="52" y="9"/>
                        <a:pt x="43" y="1"/>
                        <a:pt x="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Freeform: Shape 260"/>
                <p:cNvSpPr>
                  <a:spLocks/>
                </p:cNvSpPr>
                <p:nvPr/>
              </p:nvSpPr>
              <p:spPr bwMode="auto">
                <a:xfrm>
                  <a:off x="4295964" y="1228386"/>
                  <a:ext cx="322284" cy="256111"/>
                </a:xfrm>
                <a:custGeom>
                  <a:avLst/>
                  <a:gdLst>
                    <a:gd name="T0" fmla="*/ 71 w 73"/>
                    <a:gd name="T1" fmla="*/ 14 h 58"/>
                    <a:gd name="T2" fmla="*/ 57 w 73"/>
                    <a:gd name="T3" fmla="*/ 20 h 58"/>
                    <a:gd name="T4" fmla="*/ 51 w 73"/>
                    <a:gd name="T5" fmla="*/ 20 h 58"/>
                    <a:gd name="T6" fmla="*/ 48 w 73"/>
                    <a:gd name="T7" fmla="*/ 13 h 58"/>
                    <a:gd name="T8" fmla="*/ 52 w 73"/>
                    <a:gd name="T9" fmla="*/ 9 h 58"/>
                    <a:gd name="T10" fmla="*/ 67 w 73"/>
                    <a:gd name="T11" fmla="*/ 3 h 58"/>
                    <a:gd name="T12" fmla="*/ 51 w 73"/>
                    <a:gd name="T13" fmla="*/ 1 h 58"/>
                    <a:gd name="T14" fmla="*/ 50 w 73"/>
                    <a:gd name="T15" fmla="*/ 3 h 58"/>
                    <a:gd name="T16" fmla="*/ 43 w 73"/>
                    <a:gd name="T17" fmla="*/ 13 h 58"/>
                    <a:gd name="T18" fmla="*/ 44 w 73"/>
                    <a:gd name="T19" fmla="*/ 2 h 58"/>
                    <a:gd name="T20" fmla="*/ 38 w 73"/>
                    <a:gd name="T21" fmla="*/ 1 h 58"/>
                    <a:gd name="T22" fmla="*/ 34 w 73"/>
                    <a:gd name="T23" fmla="*/ 7 h 58"/>
                    <a:gd name="T24" fmla="*/ 27 w 73"/>
                    <a:gd name="T25" fmla="*/ 10 h 58"/>
                    <a:gd name="T26" fmla="*/ 23 w 73"/>
                    <a:gd name="T27" fmla="*/ 3 h 58"/>
                    <a:gd name="T28" fmla="*/ 22 w 73"/>
                    <a:gd name="T29" fmla="*/ 3 h 58"/>
                    <a:gd name="T30" fmla="*/ 19 w 73"/>
                    <a:gd name="T31" fmla="*/ 7 h 58"/>
                    <a:gd name="T32" fmla="*/ 17 w 73"/>
                    <a:gd name="T33" fmla="*/ 13 h 58"/>
                    <a:gd name="T34" fmla="*/ 25 w 73"/>
                    <a:gd name="T35" fmla="*/ 20 h 58"/>
                    <a:gd name="T36" fmla="*/ 14 w 73"/>
                    <a:gd name="T37" fmla="*/ 18 h 58"/>
                    <a:gd name="T38" fmla="*/ 4 w 73"/>
                    <a:gd name="T39" fmla="*/ 11 h 58"/>
                    <a:gd name="T40" fmla="*/ 0 w 73"/>
                    <a:gd name="T41" fmla="*/ 20 h 58"/>
                    <a:gd name="T42" fmla="*/ 1 w 73"/>
                    <a:gd name="T43" fmla="*/ 30 h 58"/>
                    <a:gd name="T44" fmla="*/ 16 w 73"/>
                    <a:gd name="T45" fmla="*/ 24 h 58"/>
                    <a:gd name="T46" fmla="*/ 22 w 73"/>
                    <a:gd name="T47" fmla="*/ 24 h 58"/>
                    <a:gd name="T48" fmla="*/ 24 w 73"/>
                    <a:gd name="T49" fmla="*/ 31 h 58"/>
                    <a:gd name="T50" fmla="*/ 20 w 73"/>
                    <a:gd name="T51" fmla="*/ 35 h 58"/>
                    <a:gd name="T52" fmla="*/ 6 w 73"/>
                    <a:gd name="T53" fmla="*/ 41 h 58"/>
                    <a:gd name="T54" fmla="*/ 12 w 73"/>
                    <a:gd name="T55" fmla="*/ 49 h 58"/>
                    <a:gd name="T56" fmla="*/ 22 w 73"/>
                    <a:gd name="T57" fmla="*/ 53 h 58"/>
                    <a:gd name="T58" fmla="*/ 23 w 73"/>
                    <a:gd name="T59" fmla="*/ 41 h 58"/>
                    <a:gd name="T60" fmla="*/ 30 w 73"/>
                    <a:gd name="T61" fmla="*/ 31 h 58"/>
                    <a:gd name="T62" fmla="*/ 29 w 73"/>
                    <a:gd name="T63" fmla="*/ 42 h 58"/>
                    <a:gd name="T64" fmla="*/ 34 w 73"/>
                    <a:gd name="T65" fmla="*/ 45 h 58"/>
                    <a:gd name="T66" fmla="*/ 34 w 73"/>
                    <a:gd name="T67" fmla="*/ 51 h 58"/>
                    <a:gd name="T68" fmla="*/ 38 w 73"/>
                    <a:gd name="T69" fmla="*/ 51 h 58"/>
                    <a:gd name="T70" fmla="*/ 38 w 73"/>
                    <a:gd name="T71" fmla="*/ 45 h 58"/>
                    <a:gd name="T72" fmla="*/ 44 w 73"/>
                    <a:gd name="T73" fmla="*/ 42 h 58"/>
                    <a:gd name="T74" fmla="*/ 43 w 73"/>
                    <a:gd name="T75" fmla="*/ 31 h 58"/>
                    <a:gd name="T76" fmla="*/ 50 w 73"/>
                    <a:gd name="T77" fmla="*/ 41 h 58"/>
                    <a:gd name="T78" fmla="*/ 51 w 73"/>
                    <a:gd name="T79" fmla="*/ 53 h 58"/>
                    <a:gd name="T80" fmla="*/ 61 w 73"/>
                    <a:gd name="T81" fmla="*/ 49 h 58"/>
                    <a:gd name="T82" fmla="*/ 67 w 73"/>
                    <a:gd name="T83" fmla="*/ 41 h 58"/>
                    <a:gd name="T84" fmla="*/ 52 w 73"/>
                    <a:gd name="T85" fmla="*/ 35 h 58"/>
                    <a:gd name="T86" fmla="*/ 48 w 73"/>
                    <a:gd name="T87" fmla="*/ 31 h 58"/>
                    <a:gd name="T88" fmla="*/ 51 w 73"/>
                    <a:gd name="T89" fmla="*/ 24 h 58"/>
                    <a:gd name="T90" fmla="*/ 57 w 73"/>
                    <a:gd name="T91" fmla="*/ 24 h 58"/>
                    <a:gd name="T92" fmla="*/ 71 w 73"/>
                    <a:gd name="T93" fmla="*/ 30 h 58"/>
                    <a:gd name="T94" fmla="*/ 73 w 73"/>
                    <a:gd name="T95" fmla="*/ 2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3" h="58">
                      <a:moveTo>
                        <a:pt x="73" y="20"/>
                      </a:move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7" y="18"/>
                        <a:pt x="46" y="17"/>
                        <a:pt x="46" y="16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4" y="7"/>
                        <a:pt x="54" y="7"/>
                        <a:pt x="54" y="7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7" y="3"/>
                        <a:pt x="67" y="3"/>
                        <a:pt x="67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8" y="0"/>
                        <a:pt x="54" y="0"/>
                        <a:pt x="51" y="1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6" y="10"/>
                        <a:pt x="46" y="10"/>
                        <a:pt x="46" y="10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1" y="12"/>
                        <a:pt x="40" y="11"/>
                        <a:pt x="38" y="11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1" y="1"/>
                        <a:pt x="40" y="1"/>
                        <a:pt x="39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5" y="2"/>
                        <a:pt x="32" y="2"/>
                        <a:pt x="29" y="2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1" y="12"/>
                        <a:pt x="30" y="13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3" y="3"/>
                        <a:pt x="23" y="3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16" y="4"/>
                        <a:pt x="11" y="5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26" y="17"/>
                        <a:pt x="26" y="18"/>
                        <a:pt x="25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6" y="26"/>
                        <a:pt x="26" y="27"/>
                        <a:pt x="27" y="28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23" y="38"/>
                        <a:pt x="23" y="38"/>
                        <a:pt x="23" y="38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2"/>
                        <a:pt x="33" y="33"/>
                        <a:pt x="34" y="33"/>
                      </a:cubicBezTo>
                      <a:cubicBezTo>
                        <a:pt x="34" y="37"/>
                        <a:pt x="34" y="37"/>
                        <a:pt x="34" y="37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8" y="57"/>
                        <a:pt x="28" y="57"/>
                        <a:pt x="28" y="57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8" y="54"/>
                        <a:pt x="48" y="54"/>
                        <a:pt x="48" y="54"/>
                      </a:cubicBezTo>
                      <a:cubicBezTo>
                        <a:pt x="38" y="45"/>
                        <a:pt x="38" y="45"/>
                        <a:pt x="38" y="45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40" y="33"/>
                        <a:pt x="41" y="32"/>
                        <a:pt x="43" y="3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50" y="41"/>
                        <a:pt x="50" y="41"/>
                        <a:pt x="50" y="41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61" y="49"/>
                        <a:pt x="61" y="49"/>
                        <a:pt x="61" y="49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6" y="27"/>
                        <a:pt x="47" y="26"/>
                        <a:pt x="47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59" y="24"/>
                        <a:pt x="59" y="24"/>
                        <a:pt x="59" y="24"/>
                      </a:cubicBezTo>
                      <a:cubicBezTo>
                        <a:pt x="69" y="33"/>
                        <a:pt x="69" y="33"/>
                        <a:pt x="69" y="33"/>
                      </a:cubicBezTo>
                      <a:cubicBezTo>
                        <a:pt x="71" y="30"/>
                        <a:pt x="71" y="30"/>
                        <a:pt x="71" y="30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Freeform: Shape 261"/>
                <p:cNvSpPr>
                  <a:spLocks/>
                </p:cNvSpPr>
                <p:nvPr/>
              </p:nvSpPr>
              <p:spPr bwMode="auto">
                <a:xfrm>
                  <a:off x="3320536" y="2283466"/>
                  <a:ext cx="259787" cy="256111"/>
                </a:xfrm>
                <a:custGeom>
                  <a:avLst/>
                  <a:gdLst>
                    <a:gd name="T0" fmla="*/ 52 w 59"/>
                    <a:gd name="T1" fmla="*/ 41 h 58"/>
                    <a:gd name="T2" fmla="*/ 55 w 59"/>
                    <a:gd name="T3" fmla="*/ 44 h 58"/>
                    <a:gd name="T4" fmla="*/ 48 w 59"/>
                    <a:gd name="T5" fmla="*/ 52 h 58"/>
                    <a:gd name="T6" fmla="*/ 45 w 59"/>
                    <a:gd name="T7" fmla="*/ 49 h 58"/>
                    <a:gd name="T8" fmla="*/ 37 w 59"/>
                    <a:gd name="T9" fmla="*/ 53 h 58"/>
                    <a:gd name="T10" fmla="*/ 37 w 59"/>
                    <a:gd name="T11" fmla="*/ 58 h 58"/>
                    <a:gd name="T12" fmla="*/ 29 w 59"/>
                    <a:gd name="T13" fmla="*/ 58 h 58"/>
                    <a:gd name="T14" fmla="*/ 29 w 59"/>
                    <a:gd name="T15" fmla="*/ 46 h 58"/>
                    <a:gd name="T16" fmla="*/ 42 w 59"/>
                    <a:gd name="T17" fmla="*/ 40 h 58"/>
                    <a:gd name="T18" fmla="*/ 40 w 59"/>
                    <a:gd name="T19" fmla="*/ 16 h 58"/>
                    <a:gd name="T20" fmla="*/ 40 w 59"/>
                    <a:gd name="T21" fmla="*/ 16 h 58"/>
                    <a:gd name="T22" fmla="*/ 34 w 59"/>
                    <a:gd name="T23" fmla="*/ 13 h 58"/>
                    <a:gd name="T24" fmla="*/ 29 w 59"/>
                    <a:gd name="T25" fmla="*/ 12 h 58"/>
                    <a:gd name="T26" fmla="*/ 29 w 59"/>
                    <a:gd name="T27" fmla="*/ 0 h 58"/>
                    <a:gd name="T28" fmla="*/ 32 w 59"/>
                    <a:gd name="T29" fmla="*/ 0 h 58"/>
                    <a:gd name="T30" fmla="*/ 33 w 59"/>
                    <a:gd name="T31" fmla="*/ 4 h 58"/>
                    <a:gd name="T32" fmla="*/ 41 w 59"/>
                    <a:gd name="T33" fmla="*/ 7 h 58"/>
                    <a:gd name="T34" fmla="*/ 44 w 59"/>
                    <a:gd name="T35" fmla="*/ 3 h 58"/>
                    <a:gd name="T36" fmla="*/ 52 w 59"/>
                    <a:gd name="T37" fmla="*/ 10 h 58"/>
                    <a:gd name="T38" fmla="*/ 49 w 59"/>
                    <a:gd name="T39" fmla="*/ 14 h 58"/>
                    <a:gd name="T40" fmla="*/ 53 w 59"/>
                    <a:gd name="T41" fmla="*/ 22 h 58"/>
                    <a:gd name="T42" fmla="*/ 58 w 59"/>
                    <a:gd name="T43" fmla="*/ 21 h 58"/>
                    <a:gd name="T44" fmla="*/ 59 w 59"/>
                    <a:gd name="T45" fmla="*/ 32 h 58"/>
                    <a:gd name="T46" fmla="*/ 54 w 59"/>
                    <a:gd name="T47" fmla="*/ 32 h 58"/>
                    <a:gd name="T48" fmla="*/ 52 w 59"/>
                    <a:gd name="T49" fmla="*/ 41 h 58"/>
                    <a:gd name="T50" fmla="*/ 29 w 59"/>
                    <a:gd name="T51" fmla="*/ 58 h 58"/>
                    <a:gd name="T52" fmla="*/ 26 w 59"/>
                    <a:gd name="T53" fmla="*/ 58 h 58"/>
                    <a:gd name="T54" fmla="*/ 26 w 59"/>
                    <a:gd name="T55" fmla="*/ 54 h 58"/>
                    <a:gd name="T56" fmla="*/ 18 w 59"/>
                    <a:gd name="T57" fmla="*/ 51 h 58"/>
                    <a:gd name="T58" fmla="*/ 15 w 59"/>
                    <a:gd name="T59" fmla="*/ 55 h 58"/>
                    <a:gd name="T60" fmla="*/ 7 w 59"/>
                    <a:gd name="T61" fmla="*/ 48 h 58"/>
                    <a:gd name="T62" fmla="*/ 9 w 59"/>
                    <a:gd name="T63" fmla="*/ 45 h 58"/>
                    <a:gd name="T64" fmla="*/ 5 w 59"/>
                    <a:gd name="T65" fmla="*/ 37 h 58"/>
                    <a:gd name="T66" fmla="*/ 1 w 59"/>
                    <a:gd name="T67" fmla="*/ 37 h 58"/>
                    <a:gd name="T68" fmla="*/ 0 w 59"/>
                    <a:gd name="T69" fmla="*/ 26 h 58"/>
                    <a:gd name="T70" fmla="*/ 4 w 59"/>
                    <a:gd name="T71" fmla="*/ 26 h 58"/>
                    <a:gd name="T72" fmla="*/ 7 w 59"/>
                    <a:gd name="T73" fmla="*/ 17 h 58"/>
                    <a:gd name="T74" fmla="*/ 4 w 59"/>
                    <a:gd name="T75" fmla="*/ 15 h 58"/>
                    <a:gd name="T76" fmla="*/ 11 w 59"/>
                    <a:gd name="T77" fmla="*/ 6 h 58"/>
                    <a:gd name="T78" fmla="*/ 14 w 59"/>
                    <a:gd name="T79" fmla="*/ 9 h 58"/>
                    <a:gd name="T80" fmla="*/ 22 w 59"/>
                    <a:gd name="T81" fmla="*/ 5 h 58"/>
                    <a:gd name="T82" fmla="*/ 21 w 59"/>
                    <a:gd name="T83" fmla="*/ 1 h 58"/>
                    <a:gd name="T84" fmla="*/ 29 w 59"/>
                    <a:gd name="T85" fmla="*/ 0 h 58"/>
                    <a:gd name="T86" fmla="*/ 29 w 59"/>
                    <a:gd name="T87" fmla="*/ 12 h 58"/>
                    <a:gd name="T88" fmla="*/ 16 w 59"/>
                    <a:gd name="T89" fmla="*/ 18 h 58"/>
                    <a:gd name="T90" fmla="*/ 18 w 59"/>
                    <a:gd name="T91" fmla="*/ 42 h 58"/>
                    <a:gd name="T92" fmla="*/ 24 w 59"/>
                    <a:gd name="T93" fmla="*/ 45 h 58"/>
                    <a:gd name="T94" fmla="*/ 29 w 59"/>
                    <a:gd name="T95" fmla="*/ 46 h 58"/>
                    <a:gd name="T96" fmla="*/ 29 w 59"/>
                    <a:gd name="T97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9" h="58">
                      <a:moveTo>
                        <a:pt x="52" y="41"/>
                      </a:move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48" y="52"/>
                        <a:pt x="48" y="52"/>
                        <a:pt x="48" y="52"/>
                      </a:cubicBezTo>
                      <a:cubicBezTo>
                        <a:pt x="45" y="49"/>
                        <a:pt x="45" y="49"/>
                        <a:pt x="45" y="49"/>
                      </a:cubicBezTo>
                      <a:cubicBezTo>
                        <a:pt x="42" y="51"/>
                        <a:pt x="40" y="52"/>
                        <a:pt x="37" y="53"/>
                      </a:cubicBezTo>
                      <a:cubicBezTo>
                        <a:pt x="37" y="58"/>
                        <a:pt x="37" y="58"/>
                        <a:pt x="37" y="58"/>
                      </a:cubicBezTo>
                      <a:cubicBezTo>
                        <a:pt x="29" y="58"/>
                        <a:pt x="29" y="58"/>
                        <a:pt x="29" y="58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4" y="46"/>
                        <a:pt x="39" y="44"/>
                        <a:pt x="42" y="40"/>
                      </a:cubicBezTo>
                      <a:cubicBezTo>
                        <a:pt x="48" y="33"/>
                        <a:pt x="47" y="22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38" y="15"/>
                        <a:pt x="36" y="14"/>
                        <a:pt x="34" y="13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6" y="4"/>
                        <a:pt x="38" y="5"/>
                        <a:pt x="41" y="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1" y="16"/>
                        <a:pt x="53" y="19"/>
                        <a:pt x="53" y="22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4" y="35"/>
                        <a:pt x="53" y="38"/>
                        <a:pt x="52" y="41"/>
                      </a:cubicBezTo>
                      <a:close/>
                      <a:moveTo>
                        <a:pt x="29" y="58"/>
                      </a:move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3" y="54"/>
                        <a:pt x="20" y="53"/>
                        <a:pt x="18" y="5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7" y="48"/>
                        <a:pt x="7" y="48"/>
                        <a:pt x="7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8" y="42"/>
                        <a:pt x="6" y="40"/>
                        <a:pt x="5" y="37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5" y="23"/>
                        <a:pt x="6" y="20"/>
                        <a:pt x="7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6" y="7"/>
                        <a:pt x="19" y="6"/>
                        <a:pt x="22" y="5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4" y="12"/>
                        <a:pt x="20" y="14"/>
                        <a:pt x="16" y="18"/>
                      </a:cubicBezTo>
                      <a:cubicBezTo>
                        <a:pt x="10" y="25"/>
                        <a:pt x="11" y="36"/>
                        <a:pt x="18" y="42"/>
                      </a:cubicBezTo>
                      <a:cubicBezTo>
                        <a:pt x="20" y="44"/>
                        <a:pt x="22" y="45"/>
                        <a:pt x="24" y="45"/>
                      </a:cubicBezTo>
                      <a:cubicBezTo>
                        <a:pt x="26" y="46"/>
                        <a:pt x="28" y="46"/>
                        <a:pt x="29" y="46"/>
                      </a:cubicBezTo>
                      <a:lnTo>
                        <a:pt x="29" y="58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: Shape 262"/>
                <p:cNvSpPr>
                  <a:spLocks/>
                </p:cNvSpPr>
                <p:nvPr/>
              </p:nvSpPr>
              <p:spPr bwMode="auto">
                <a:xfrm>
                  <a:off x="3205347" y="2729517"/>
                  <a:ext cx="13480" cy="22057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0 w 3"/>
                    <a:gd name="T5" fmla="*/ 0 h 5"/>
                    <a:gd name="T6" fmla="*/ 0 w 3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: Shape 263"/>
                <p:cNvSpPr>
                  <a:spLocks/>
                </p:cNvSpPr>
                <p:nvPr/>
              </p:nvSpPr>
              <p:spPr bwMode="auto">
                <a:xfrm>
                  <a:off x="3200445" y="2671922"/>
                  <a:ext cx="49017" cy="53918"/>
                </a:xfrm>
                <a:custGeom>
                  <a:avLst/>
                  <a:gdLst>
                    <a:gd name="T0" fmla="*/ 5 w 11"/>
                    <a:gd name="T1" fmla="*/ 12 h 12"/>
                    <a:gd name="T2" fmla="*/ 6 w 11"/>
                    <a:gd name="T3" fmla="*/ 12 h 12"/>
                    <a:gd name="T4" fmla="*/ 6 w 11"/>
                    <a:gd name="T5" fmla="*/ 12 h 12"/>
                    <a:gd name="T6" fmla="*/ 11 w 11"/>
                    <a:gd name="T7" fmla="*/ 6 h 12"/>
                    <a:gd name="T8" fmla="*/ 11 w 11"/>
                    <a:gd name="T9" fmla="*/ 6 h 12"/>
                    <a:gd name="T10" fmla="*/ 11 w 11"/>
                    <a:gd name="T11" fmla="*/ 5 h 12"/>
                    <a:gd name="T12" fmla="*/ 5 w 11"/>
                    <a:gd name="T13" fmla="*/ 0 h 12"/>
                    <a:gd name="T14" fmla="*/ 4 w 11"/>
                    <a:gd name="T15" fmla="*/ 0 h 12"/>
                    <a:gd name="T16" fmla="*/ 0 w 11"/>
                    <a:gd name="T17" fmla="*/ 3 h 12"/>
                    <a:gd name="T18" fmla="*/ 1 w 11"/>
                    <a:gd name="T19" fmla="*/ 9 h 12"/>
                    <a:gd name="T20" fmla="*/ 5 w 11"/>
                    <a:gd name="T2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2">
                      <a:moveTo>
                        <a:pt x="5" y="12"/>
                      </a:move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1"/>
                        <a:pt x="11" y="8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5"/>
                        <a:pt x="0" y="7"/>
                        <a:pt x="1" y="9"/>
                      </a:cubicBezTo>
                      <a:cubicBezTo>
                        <a:pt x="2" y="11"/>
                        <a:pt x="3" y="12"/>
                        <a:pt x="5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: Shape 264"/>
                <p:cNvSpPr>
                  <a:spLocks/>
                </p:cNvSpPr>
                <p:nvPr/>
              </p:nvSpPr>
              <p:spPr bwMode="auto">
                <a:xfrm>
                  <a:off x="3293577" y="2712361"/>
                  <a:ext cx="96808" cy="91906"/>
                </a:xfrm>
                <a:custGeom>
                  <a:avLst/>
                  <a:gdLst>
                    <a:gd name="T0" fmla="*/ 12 w 22"/>
                    <a:gd name="T1" fmla="*/ 21 h 21"/>
                    <a:gd name="T2" fmla="*/ 22 w 22"/>
                    <a:gd name="T3" fmla="*/ 21 h 21"/>
                    <a:gd name="T4" fmla="*/ 6 w 22"/>
                    <a:gd name="T5" fmla="*/ 0 h 21"/>
                    <a:gd name="T6" fmla="*/ 0 w 22"/>
                    <a:gd name="T7" fmla="*/ 5 h 21"/>
                    <a:gd name="T8" fmla="*/ 12 w 22"/>
                    <a:gd name="T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12" y="21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3"/>
                        <a:pt x="2" y="5"/>
                        <a:pt x="0" y="5"/>
                      </a:cubicBezTo>
                      <a:lnTo>
                        <a:pt x="12" y="2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: Shape 265"/>
                <p:cNvSpPr>
                  <a:spLocks/>
                </p:cNvSpPr>
                <p:nvPr/>
              </p:nvSpPr>
              <p:spPr bwMode="auto">
                <a:xfrm>
                  <a:off x="3258040" y="2671922"/>
                  <a:ext cx="52693" cy="53918"/>
                </a:xfrm>
                <a:custGeom>
                  <a:avLst/>
                  <a:gdLst>
                    <a:gd name="T0" fmla="*/ 8 w 12"/>
                    <a:gd name="T1" fmla="*/ 0 h 12"/>
                    <a:gd name="T2" fmla="*/ 6 w 12"/>
                    <a:gd name="T3" fmla="*/ 0 h 12"/>
                    <a:gd name="T4" fmla="*/ 1 w 12"/>
                    <a:gd name="T5" fmla="*/ 5 h 12"/>
                    <a:gd name="T6" fmla="*/ 1 w 12"/>
                    <a:gd name="T7" fmla="*/ 6 h 12"/>
                    <a:gd name="T8" fmla="*/ 1 w 12"/>
                    <a:gd name="T9" fmla="*/ 6 h 12"/>
                    <a:gd name="T10" fmla="*/ 5 w 12"/>
                    <a:gd name="T11" fmla="*/ 12 h 12"/>
                    <a:gd name="T12" fmla="*/ 6 w 12"/>
                    <a:gd name="T13" fmla="*/ 12 h 12"/>
                    <a:gd name="T14" fmla="*/ 6 w 12"/>
                    <a:gd name="T15" fmla="*/ 12 h 12"/>
                    <a:gd name="T16" fmla="*/ 12 w 12"/>
                    <a:gd name="T17" fmla="*/ 7 h 12"/>
                    <a:gd name="T18" fmla="*/ 12 w 12"/>
                    <a:gd name="T19" fmla="*/ 7 h 12"/>
                    <a:gd name="T20" fmla="*/ 8 w 12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12">
                      <a:moveTo>
                        <a:pt x="8" y="0"/>
                      </a:move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0"/>
                        <a:pt x="1" y="2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8"/>
                        <a:pt x="2" y="11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2"/>
                        <a:pt x="11" y="10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4"/>
                        <a:pt x="11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: Shape 266"/>
                <p:cNvSpPr>
                  <a:spLocks/>
                </p:cNvSpPr>
                <p:nvPr/>
              </p:nvSpPr>
              <p:spPr bwMode="auto">
                <a:xfrm>
                  <a:off x="3213925" y="2814070"/>
                  <a:ext cx="220574" cy="180136"/>
                </a:xfrm>
                <a:custGeom>
                  <a:avLst/>
                  <a:gdLst>
                    <a:gd name="T0" fmla="*/ 9 w 50"/>
                    <a:gd name="T1" fmla="*/ 41 h 41"/>
                    <a:gd name="T2" fmla="*/ 39 w 50"/>
                    <a:gd name="T3" fmla="*/ 41 h 41"/>
                    <a:gd name="T4" fmla="*/ 50 w 50"/>
                    <a:gd name="T5" fmla="*/ 0 h 41"/>
                    <a:gd name="T6" fmla="*/ 41 w 50"/>
                    <a:gd name="T7" fmla="*/ 0 h 41"/>
                    <a:gd name="T8" fmla="*/ 31 w 50"/>
                    <a:gd name="T9" fmla="*/ 0 h 41"/>
                    <a:gd name="T10" fmla="*/ 0 w 50"/>
                    <a:gd name="T11" fmla="*/ 0 h 41"/>
                    <a:gd name="T12" fmla="*/ 9 w 50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9" y="41"/>
                      </a:move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4"/>
                        <a:pt x="5" y="28"/>
                        <a:pt x="9" y="4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: Shape 267"/>
                <p:cNvSpPr>
                  <a:spLocks/>
                </p:cNvSpPr>
                <p:nvPr/>
              </p:nvSpPr>
              <p:spPr bwMode="auto">
                <a:xfrm>
                  <a:off x="5735824" y="2010199"/>
                  <a:ext cx="88230" cy="88230"/>
                </a:xfrm>
                <a:custGeom>
                  <a:avLst/>
                  <a:gdLst>
                    <a:gd name="T0" fmla="*/ 17 w 20"/>
                    <a:gd name="T1" fmla="*/ 0 h 20"/>
                    <a:gd name="T2" fmla="*/ 9 w 20"/>
                    <a:gd name="T3" fmla="*/ 0 h 20"/>
                    <a:gd name="T4" fmla="*/ 0 w 20"/>
                    <a:gd name="T5" fmla="*/ 9 h 20"/>
                    <a:gd name="T6" fmla="*/ 0 w 20"/>
                    <a:gd name="T7" fmla="*/ 20 h 20"/>
                    <a:gd name="T8" fmla="*/ 7 w 20"/>
                    <a:gd name="T9" fmla="*/ 20 h 20"/>
                    <a:gd name="T10" fmla="*/ 7 w 20"/>
                    <a:gd name="T11" fmla="*/ 9 h 20"/>
                    <a:gd name="T12" fmla="*/ 9 w 20"/>
                    <a:gd name="T13" fmla="*/ 7 h 20"/>
                    <a:gd name="T14" fmla="*/ 20 w 20"/>
                    <a:gd name="T15" fmla="*/ 7 h 20"/>
                    <a:gd name="T16" fmla="*/ 17 w 20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20">
                      <a:moveTo>
                        <a:pt x="17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8"/>
                        <a:pt x="8" y="7"/>
                        <a:pt x="9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19" y="4"/>
                        <a:pt x="18" y="2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: Shape 268"/>
                <p:cNvSpPr>
                  <a:spLocks/>
                </p:cNvSpPr>
                <p:nvPr/>
              </p:nvSpPr>
              <p:spPr bwMode="auto">
                <a:xfrm>
                  <a:off x="5708865" y="2142544"/>
                  <a:ext cx="198517" cy="149500"/>
                </a:xfrm>
                <a:custGeom>
                  <a:avLst/>
                  <a:gdLst>
                    <a:gd name="T0" fmla="*/ 35 w 45"/>
                    <a:gd name="T1" fmla="*/ 0 h 34"/>
                    <a:gd name="T2" fmla="*/ 29 w 45"/>
                    <a:gd name="T3" fmla="*/ 0 h 34"/>
                    <a:gd name="T4" fmla="*/ 29 w 45"/>
                    <a:gd name="T5" fmla="*/ 9 h 34"/>
                    <a:gd name="T6" fmla="*/ 34 w 45"/>
                    <a:gd name="T7" fmla="*/ 15 h 34"/>
                    <a:gd name="T8" fmla="*/ 31 w 45"/>
                    <a:gd name="T9" fmla="*/ 19 h 34"/>
                    <a:gd name="T10" fmla="*/ 31 w 45"/>
                    <a:gd name="T11" fmla="*/ 19 h 34"/>
                    <a:gd name="T12" fmla="*/ 31 w 45"/>
                    <a:gd name="T13" fmla="*/ 27 h 34"/>
                    <a:gd name="T14" fmla="*/ 29 w 45"/>
                    <a:gd name="T15" fmla="*/ 27 h 34"/>
                    <a:gd name="T16" fmla="*/ 29 w 45"/>
                    <a:gd name="T17" fmla="*/ 34 h 34"/>
                    <a:gd name="T18" fmla="*/ 45 w 45"/>
                    <a:gd name="T19" fmla="*/ 34 h 34"/>
                    <a:gd name="T20" fmla="*/ 35 w 45"/>
                    <a:gd name="T21" fmla="*/ 0 h 34"/>
                    <a:gd name="T22" fmla="*/ 29 w 45"/>
                    <a:gd name="T23" fmla="*/ 0 h 34"/>
                    <a:gd name="T24" fmla="*/ 0 w 45"/>
                    <a:gd name="T25" fmla="*/ 0 h 34"/>
                    <a:gd name="T26" fmla="*/ 0 w 45"/>
                    <a:gd name="T27" fmla="*/ 34 h 34"/>
                    <a:gd name="T28" fmla="*/ 29 w 45"/>
                    <a:gd name="T29" fmla="*/ 34 h 34"/>
                    <a:gd name="T30" fmla="*/ 29 w 45"/>
                    <a:gd name="T31" fmla="*/ 27 h 34"/>
                    <a:gd name="T32" fmla="*/ 27 w 45"/>
                    <a:gd name="T33" fmla="*/ 27 h 34"/>
                    <a:gd name="T34" fmla="*/ 27 w 45"/>
                    <a:gd name="T35" fmla="*/ 19 h 34"/>
                    <a:gd name="T36" fmla="*/ 24 w 45"/>
                    <a:gd name="T37" fmla="*/ 15 h 34"/>
                    <a:gd name="T38" fmla="*/ 29 w 45"/>
                    <a:gd name="T39" fmla="*/ 9 h 34"/>
                    <a:gd name="T40" fmla="*/ 29 w 45"/>
                    <a:gd name="T41" fmla="*/ 9 h 34"/>
                    <a:gd name="T42" fmla="*/ 29 w 45"/>
                    <a:gd name="T43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5" h="34">
                      <a:moveTo>
                        <a:pt x="3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34" y="12"/>
                        <a:pt x="34" y="15"/>
                      </a:cubicBezTo>
                      <a:cubicBezTo>
                        <a:pt x="34" y="17"/>
                        <a:pt x="33" y="19"/>
                        <a:pt x="31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2" y="22"/>
                        <a:pt x="39" y="11"/>
                        <a:pt x="35" y="0"/>
                      </a:cubicBezTo>
                      <a:close/>
                      <a:moveTo>
                        <a:pt x="2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5" y="19"/>
                        <a:pt x="24" y="17"/>
                        <a:pt x="24" y="15"/>
                      </a:cubicBezTo>
                      <a:cubicBezTo>
                        <a:pt x="24" y="12"/>
                        <a:pt x="26" y="9"/>
                        <a:pt x="29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: Shape 269"/>
                <p:cNvSpPr>
                  <a:spLocks/>
                </p:cNvSpPr>
                <p:nvPr/>
              </p:nvSpPr>
              <p:spPr bwMode="auto">
                <a:xfrm>
                  <a:off x="4269005" y="1537190"/>
                  <a:ext cx="155627" cy="66172"/>
                </a:xfrm>
                <a:custGeom>
                  <a:avLst/>
                  <a:gdLst>
                    <a:gd name="T0" fmla="*/ 0 w 127"/>
                    <a:gd name="T1" fmla="*/ 29 h 54"/>
                    <a:gd name="T2" fmla="*/ 51 w 127"/>
                    <a:gd name="T3" fmla="*/ 54 h 54"/>
                    <a:gd name="T4" fmla="*/ 127 w 127"/>
                    <a:gd name="T5" fmla="*/ 54 h 54"/>
                    <a:gd name="T6" fmla="*/ 15 w 127"/>
                    <a:gd name="T7" fmla="*/ 0 h 54"/>
                    <a:gd name="T8" fmla="*/ 0 w 127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54">
                      <a:moveTo>
                        <a:pt x="0" y="29"/>
                      </a:moveTo>
                      <a:lnTo>
                        <a:pt x="51" y="54"/>
                      </a:lnTo>
                      <a:lnTo>
                        <a:pt x="127" y="54"/>
                      </a:lnTo>
                      <a:lnTo>
                        <a:pt x="15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: Shape 270"/>
                <p:cNvSpPr>
                  <a:spLocks/>
                </p:cNvSpPr>
                <p:nvPr/>
              </p:nvSpPr>
              <p:spPr bwMode="auto">
                <a:xfrm>
                  <a:off x="4269005" y="1611940"/>
                  <a:ext cx="376202" cy="189939"/>
                </a:xfrm>
                <a:custGeom>
                  <a:avLst/>
                  <a:gdLst>
                    <a:gd name="T0" fmla="*/ 123 w 307"/>
                    <a:gd name="T1" fmla="*/ 155 h 155"/>
                    <a:gd name="T2" fmla="*/ 245 w 307"/>
                    <a:gd name="T3" fmla="*/ 155 h 155"/>
                    <a:gd name="T4" fmla="*/ 245 w 307"/>
                    <a:gd name="T5" fmla="*/ 123 h 155"/>
                    <a:gd name="T6" fmla="*/ 307 w 307"/>
                    <a:gd name="T7" fmla="*/ 123 h 155"/>
                    <a:gd name="T8" fmla="*/ 307 w 307"/>
                    <a:gd name="T9" fmla="*/ 33 h 155"/>
                    <a:gd name="T10" fmla="*/ 245 w 307"/>
                    <a:gd name="T11" fmla="*/ 33 h 155"/>
                    <a:gd name="T12" fmla="*/ 245 w 307"/>
                    <a:gd name="T13" fmla="*/ 0 h 155"/>
                    <a:gd name="T14" fmla="*/ 145 w 307"/>
                    <a:gd name="T15" fmla="*/ 0 h 155"/>
                    <a:gd name="T16" fmla="*/ 123 w 307"/>
                    <a:gd name="T17" fmla="*/ 0 h 155"/>
                    <a:gd name="T18" fmla="*/ 123 w 307"/>
                    <a:gd name="T19" fmla="*/ 62 h 155"/>
                    <a:gd name="T20" fmla="*/ 184 w 307"/>
                    <a:gd name="T21" fmla="*/ 62 h 155"/>
                    <a:gd name="T22" fmla="*/ 184 w 307"/>
                    <a:gd name="T23" fmla="*/ 94 h 155"/>
                    <a:gd name="T24" fmla="*/ 123 w 307"/>
                    <a:gd name="T25" fmla="*/ 94 h 155"/>
                    <a:gd name="T26" fmla="*/ 123 w 307"/>
                    <a:gd name="T27" fmla="*/ 155 h 155"/>
                    <a:gd name="T28" fmla="*/ 0 w 307"/>
                    <a:gd name="T29" fmla="*/ 155 h 155"/>
                    <a:gd name="T30" fmla="*/ 123 w 307"/>
                    <a:gd name="T31" fmla="*/ 155 h 155"/>
                    <a:gd name="T32" fmla="*/ 123 w 307"/>
                    <a:gd name="T33" fmla="*/ 94 h 155"/>
                    <a:gd name="T34" fmla="*/ 62 w 307"/>
                    <a:gd name="T35" fmla="*/ 94 h 155"/>
                    <a:gd name="T36" fmla="*/ 62 w 307"/>
                    <a:gd name="T37" fmla="*/ 62 h 155"/>
                    <a:gd name="T38" fmla="*/ 62 w 307"/>
                    <a:gd name="T39" fmla="*/ 62 h 155"/>
                    <a:gd name="T40" fmla="*/ 123 w 307"/>
                    <a:gd name="T41" fmla="*/ 62 h 155"/>
                    <a:gd name="T42" fmla="*/ 123 w 307"/>
                    <a:gd name="T43" fmla="*/ 0 h 155"/>
                    <a:gd name="T44" fmla="*/ 65 w 307"/>
                    <a:gd name="T45" fmla="*/ 0 h 155"/>
                    <a:gd name="T46" fmla="*/ 0 w 307"/>
                    <a:gd name="T47" fmla="*/ 0 h 155"/>
                    <a:gd name="T48" fmla="*/ 0 w 307"/>
                    <a:gd name="T49" fmla="*/ 155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7" h="155">
                      <a:moveTo>
                        <a:pt x="123" y="155"/>
                      </a:moveTo>
                      <a:lnTo>
                        <a:pt x="245" y="155"/>
                      </a:lnTo>
                      <a:lnTo>
                        <a:pt x="245" y="123"/>
                      </a:lnTo>
                      <a:lnTo>
                        <a:pt x="307" y="123"/>
                      </a:lnTo>
                      <a:lnTo>
                        <a:pt x="307" y="33"/>
                      </a:lnTo>
                      <a:lnTo>
                        <a:pt x="245" y="33"/>
                      </a:lnTo>
                      <a:lnTo>
                        <a:pt x="245" y="0"/>
                      </a:lnTo>
                      <a:lnTo>
                        <a:pt x="145" y="0"/>
                      </a:lnTo>
                      <a:lnTo>
                        <a:pt x="123" y="0"/>
                      </a:lnTo>
                      <a:lnTo>
                        <a:pt x="123" y="62"/>
                      </a:lnTo>
                      <a:lnTo>
                        <a:pt x="184" y="62"/>
                      </a:lnTo>
                      <a:lnTo>
                        <a:pt x="184" y="94"/>
                      </a:lnTo>
                      <a:lnTo>
                        <a:pt x="123" y="94"/>
                      </a:lnTo>
                      <a:lnTo>
                        <a:pt x="123" y="155"/>
                      </a:lnTo>
                      <a:close/>
                      <a:moveTo>
                        <a:pt x="0" y="155"/>
                      </a:moveTo>
                      <a:lnTo>
                        <a:pt x="123" y="155"/>
                      </a:lnTo>
                      <a:lnTo>
                        <a:pt x="123" y="94"/>
                      </a:lnTo>
                      <a:lnTo>
                        <a:pt x="62" y="94"/>
                      </a:lnTo>
                      <a:lnTo>
                        <a:pt x="62" y="62"/>
                      </a:lnTo>
                      <a:lnTo>
                        <a:pt x="62" y="62"/>
                      </a:lnTo>
                      <a:lnTo>
                        <a:pt x="123" y="62"/>
                      </a:lnTo>
                      <a:lnTo>
                        <a:pt x="123" y="0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: Shape 271"/>
                <p:cNvSpPr>
                  <a:spLocks/>
                </p:cNvSpPr>
                <p:nvPr/>
              </p:nvSpPr>
              <p:spPr bwMode="auto">
                <a:xfrm>
                  <a:off x="3637918" y="1788400"/>
                  <a:ext cx="84553" cy="142148"/>
                </a:xfrm>
                <a:custGeom>
                  <a:avLst/>
                  <a:gdLst>
                    <a:gd name="T0" fmla="*/ 0 w 19"/>
                    <a:gd name="T1" fmla="*/ 22 h 32"/>
                    <a:gd name="T2" fmla="*/ 0 w 19"/>
                    <a:gd name="T3" fmla="*/ 27 h 32"/>
                    <a:gd name="T4" fmla="*/ 6 w 19"/>
                    <a:gd name="T5" fmla="*/ 32 h 32"/>
                    <a:gd name="T6" fmla="*/ 14 w 19"/>
                    <a:gd name="T7" fmla="*/ 32 h 32"/>
                    <a:gd name="T8" fmla="*/ 19 w 19"/>
                    <a:gd name="T9" fmla="*/ 27 h 32"/>
                    <a:gd name="T10" fmla="*/ 19 w 19"/>
                    <a:gd name="T11" fmla="*/ 22 h 32"/>
                    <a:gd name="T12" fmla="*/ 12 w 19"/>
                    <a:gd name="T13" fmla="*/ 22 h 32"/>
                    <a:gd name="T14" fmla="*/ 12 w 19"/>
                    <a:gd name="T15" fmla="*/ 18 h 32"/>
                    <a:gd name="T16" fmla="*/ 19 w 19"/>
                    <a:gd name="T17" fmla="*/ 18 h 32"/>
                    <a:gd name="T18" fmla="*/ 19 w 19"/>
                    <a:gd name="T19" fmla="*/ 12 h 32"/>
                    <a:gd name="T20" fmla="*/ 12 w 19"/>
                    <a:gd name="T21" fmla="*/ 12 h 32"/>
                    <a:gd name="T22" fmla="*/ 12 w 19"/>
                    <a:gd name="T23" fmla="*/ 8 h 32"/>
                    <a:gd name="T24" fmla="*/ 19 w 19"/>
                    <a:gd name="T25" fmla="*/ 8 h 32"/>
                    <a:gd name="T26" fmla="*/ 19 w 19"/>
                    <a:gd name="T27" fmla="*/ 6 h 32"/>
                    <a:gd name="T28" fmla="*/ 14 w 19"/>
                    <a:gd name="T29" fmla="*/ 0 h 32"/>
                    <a:gd name="T30" fmla="*/ 6 w 19"/>
                    <a:gd name="T31" fmla="*/ 0 h 32"/>
                    <a:gd name="T32" fmla="*/ 0 w 19"/>
                    <a:gd name="T33" fmla="*/ 6 h 32"/>
                    <a:gd name="T34" fmla="*/ 0 w 19"/>
                    <a:gd name="T35" fmla="*/ 8 h 32"/>
                    <a:gd name="T36" fmla="*/ 7 w 19"/>
                    <a:gd name="T37" fmla="*/ 8 h 32"/>
                    <a:gd name="T38" fmla="*/ 7 w 19"/>
                    <a:gd name="T39" fmla="*/ 12 h 32"/>
                    <a:gd name="T40" fmla="*/ 0 w 19"/>
                    <a:gd name="T41" fmla="*/ 12 h 32"/>
                    <a:gd name="T42" fmla="*/ 0 w 19"/>
                    <a:gd name="T43" fmla="*/ 18 h 32"/>
                    <a:gd name="T44" fmla="*/ 7 w 19"/>
                    <a:gd name="T45" fmla="*/ 18 h 32"/>
                    <a:gd name="T46" fmla="*/ 7 w 19"/>
                    <a:gd name="T47" fmla="*/ 22 h 32"/>
                    <a:gd name="T48" fmla="*/ 0 w 19"/>
                    <a:gd name="T4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2">
                      <a:moveTo>
                        <a:pt x="0" y="22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3" y="32"/>
                        <a:pt x="6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7" y="32"/>
                        <a:pt x="19" y="30"/>
                        <a:pt x="19" y="27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3"/>
                        <a:pt x="17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22"/>
                        <a:pt x="7" y="22"/>
                        <a:pt x="7" y="22"/>
                      </a:cubicBez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: Shape 272"/>
                <p:cNvSpPr>
                  <a:spLocks/>
                </p:cNvSpPr>
                <p:nvPr/>
              </p:nvSpPr>
              <p:spPr bwMode="auto">
                <a:xfrm>
                  <a:off x="3615860" y="1917068"/>
                  <a:ext cx="132345" cy="83328"/>
                </a:xfrm>
                <a:custGeom>
                  <a:avLst/>
                  <a:gdLst>
                    <a:gd name="T0" fmla="*/ 0 w 30"/>
                    <a:gd name="T1" fmla="*/ 0 h 19"/>
                    <a:gd name="T2" fmla="*/ 10 w 30"/>
                    <a:gd name="T3" fmla="*/ 9 h 19"/>
                    <a:gd name="T4" fmla="*/ 13 w 30"/>
                    <a:gd name="T5" fmla="*/ 9 h 19"/>
                    <a:gd name="T6" fmla="*/ 13 w 30"/>
                    <a:gd name="T7" fmla="*/ 15 h 19"/>
                    <a:gd name="T8" fmla="*/ 9 w 30"/>
                    <a:gd name="T9" fmla="*/ 15 h 19"/>
                    <a:gd name="T10" fmla="*/ 9 w 30"/>
                    <a:gd name="T11" fmla="*/ 19 h 19"/>
                    <a:gd name="T12" fmla="*/ 21 w 30"/>
                    <a:gd name="T13" fmla="*/ 19 h 19"/>
                    <a:gd name="T14" fmla="*/ 21 w 30"/>
                    <a:gd name="T15" fmla="*/ 15 h 19"/>
                    <a:gd name="T16" fmla="*/ 17 w 30"/>
                    <a:gd name="T17" fmla="*/ 15 h 19"/>
                    <a:gd name="T18" fmla="*/ 17 w 30"/>
                    <a:gd name="T19" fmla="*/ 9 h 19"/>
                    <a:gd name="T20" fmla="*/ 20 w 30"/>
                    <a:gd name="T21" fmla="*/ 9 h 19"/>
                    <a:gd name="T22" fmla="*/ 30 w 30"/>
                    <a:gd name="T23" fmla="*/ 0 h 19"/>
                    <a:gd name="T24" fmla="*/ 26 w 30"/>
                    <a:gd name="T25" fmla="*/ 0 h 19"/>
                    <a:gd name="T26" fmla="*/ 20 w 30"/>
                    <a:gd name="T27" fmla="*/ 5 h 19"/>
                    <a:gd name="T28" fmla="*/ 10 w 30"/>
                    <a:gd name="T29" fmla="*/ 5 h 19"/>
                    <a:gd name="T30" fmla="*/ 4 w 30"/>
                    <a:gd name="T31" fmla="*/ 0 h 19"/>
                    <a:gd name="T32" fmla="*/ 0 w 30"/>
                    <a:gd name="T3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" h="19">
                      <a:moveTo>
                        <a:pt x="0" y="0"/>
                      </a:moveTo>
                      <a:cubicBezTo>
                        <a:pt x="1" y="5"/>
                        <a:pt x="5" y="9"/>
                        <a:pt x="10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5" y="9"/>
                        <a:pt x="29" y="5"/>
                        <a:pt x="30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5" y="2"/>
                        <a:pt x="23" y="5"/>
                        <a:pt x="2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5"/>
                        <a:pt x="4" y="2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: Shape 273"/>
                <p:cNvSpPr>
                  <a:spLocks/>
                </p:cNvSpPr>
                <p:nvPr/>
              </p:nvSpPr>
              <p:spPr bwMode="auto">
                <a:xfrm>
                  <a:off x="5369426" y="2200138"/>
                  <a:ext cx="269591" cy="136021"/>
                </a:xfrm>
                <a:custGeom>
                  <a:avLst/>
                  <a:gdLst>
                    <a:gd name="T0" fmla="*/ 53 w 61"/>
                    <a:gd name="T1" fmla="*/ 22 h 31"/>
                    <a:gd name="T2" fmla="*/ 61 w 61"/>
                    <a:gd name="T3" fmla="*/ 11 h 31"/>
                    <a:gd name="T4" fmla="*/ 53 w 61"/>
                    <a:gd name="T5" fmla="*/ 1 h 31"/>
                    <a:gd name="T6" fmla="*/ 53 w 61"/>
                    <a:gd name="T7" fmla="*/ 5 h 31"/>
                    <a:gd name="T8" fmla="*/ 57 w 61"/>
                    <a:gd name="T9" fmla="*/ 11 h 31"/>
                    <a:gd name="T10" fmla="*/ 53 w 61"/>
                    <a:gd name="T11" fmla="*/ 17 h 31"/>
                    <a:gd name="T12" fmla="*/ 53 w 61"/>
                    <a:gd name="T13" fmla="*/ 22 h 31"/>
                    <a:gd name="T14" fmla="*/ 26 w 61"/>
                    <a:gd name="T15" fmla="*/ 31 h 31"/>
                    <a:gd name="T16" fmla="*/ 46 w 61"/>
                    <a:gd name="T17" fmla="*/ 21 h 31"/>
                    <a:gd name="T18" fmla="*/ 51 w 61"/>
                    <a:gd name="T19" fmla="*/ 22 h 31"/>
                    <a:gd name="T20" fmla="*/ 53 w 61"/>
                    <a:gd name="T21" fmla="*/ 22 h 31"/>
                    <a:gd name="T22" fmla="*/ 53 w 61"/>
                    <a:gd name="T23" fmla="*/ 17 h 31"/>
                    <a:gd name="T24" fmla="*/ 51 w 61"/>
                    <a:gd name="T25" fmla="*/ 17 h 31"/>
                    <a:gd name="T26" fmla="*/ 49 w 61"/>
                    <a:gd name="T27" fmla="*/ 17 h 31"/>
                    <a:gd name="T28" fmla="*/ 52 w 61"/>
                    <a:gd name="T29" fmla="*/ 5 h 31"/>
                    <a:gd name="T30" fmla="*/ 52 w 61"/>
                    <a:gd name="T31" fmla="*/ 5 h 31"/>
                    <a:gd name="T32" fmla="*/ 52 w 61"/>
                    <a:gd name="T33" fmla="*/ 5 h 31"/>
                    <a:gd name="T34" fmla="*/ 53 w 61"/>
                    <a:gd name="T35" fmla="*/ 5 h 31"/>
                    <a:gd name="T36" fmla="*/ 53 w 61"/>
                    <a:gd name="T37" fmla="*/ 1 h 31"/>
                    <a:gd name="T38" fmla="*/ 51 w 61"/>
                    <a:gd name="T39" fmla="*/ 0 h 31"/>
                    <a:gd name="T40" fmla="*/ 51 w 61"/>
                    <a:gd name="T41" fmla="*/ 0 h 31"/>
                    <a:gd name="T42" fmla="*/ 1 w 61"/>
                    <a:gd name="T43" fmla="*/ 0 h 31"/>
                    <a:gd name="T44" fmla="*/ 0 w 61"/>
                    <a:gd name="T45" fmla="*/ 5 h 31"/>
                    <a:gd name="T46" fmla="*/ 26 w 61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1" h="31">
                      <a:moveTo>
                        <a:pt x="53" y="22"/>
                      </a:moveTo>
                      <a:cubicBezTo>
                        <a:pt x="58" y="21"/>
                        <a:pt x="61" y="16"/>
                        <a:pt x="61" y="11"/>
                      </a:cubicBezTo>
                      <a:cubicBezTo>
                        <a:pt x="61" y="6"/>
                        <a:pt x="58" y="1"/>
                        <a:pt x="53" y="1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5" y="6"/>
                        <a:pt x="57" y="8"/>
                        <a:pt x="57" y="11"/>
                      </a:cubicBezTo>
                      <a:cubicBezTo>
                        <a:pt x="57" y="14"/>
                        <a:pt x="55" y="16"/>
                        <a:pt x="53" y="17"/>
                      </a:cubicBezTo>
                      <a:lnTo>
                        <a:pt x="53" y="22"/>
                      </a:lnTo>
                      <a:close/>
                      <a:moveTo>
                        <a:pt x="26" y="31"/>
                      </a:moveTo>
                      <a:cubicBezTo>
                        <a:pt x="34" y="31"/>
                        <a:pt x="41" y="27"/>
                        <a:pt x="46" y="21"/>
                      </a:cubicBezTo>
                      <a:cubicBezTo>
                        <a:pt x="47" y="22"/>
                        <a:pt x="49" y="22"/>
                        <a:pt x="51" y="22"/>
                      </a:cubicBezTo>
                      <a:cubicBezTo>
                        <a:pt x="51" y="22"/>
                        <a:pt x="52" y="22"/>
                        <a:pt x="53" y="22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1" y="17"/>
                        <a:pt x="51" y="17"/>
                      </a:cubicBezTo>
                      <a:cubicBezTo>
                        <a:pt x="50" y="17"/>
                        <a:pt x="49" y="17"/>
                        <a:pt x="49" y="17"/>
                      </a:cubicBezTo>
                      <a:cubicBezTo>
                        <a:pt x="51" y="13"/>
                        <a:pt x="52" y="9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3" y="5"/>
                      </a:cubicBezTo>
                      <a:cubicBezTo>
                        <a:pt x="53" y="1"/>
                        <a:pt x="53" y="1"/>
                        <a:pt x="53" y="1"/>
                      </a:cubicBezTo>
                      <a:cubicBezTo>
                        <a:pt x="52" y="0"/>
                        <a:pt x="52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Rectangle 274"/>
                <p:cNvSpPr>
                  <a:spLocks/>
                </p:cNvSpPr>
                <p:nvPr/>
              </p:nvSpPr>
              <p:spPr bwMode="auto">
                <a:xfrm>
                  <a:off x="5369426" y="2345962"/>
                  <a:ext cx="247533" cy="22057"/>
                </a:xfrm>
                <a:prstGeom prst="rect">
                  <a:avLst/>
                </a:pr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: Shape 275"/>
                <p:cNvSpPr>
                  <a:spLocks/>
                </p:cNvSpPr>
                <p:nvPr/>
              </p:nvSpPr>
              <p:spPr bwMode="auto">
                <a:xfrm>
                  <a:off x="5427020" y="2080048"/>
                  <a:ext cx="44115" cy="115189"/>
                </a:xfrm>
                <a:custGeom>
                  <a:avLst/>
                  <a:gdLst>
                    <a:gd name="T0" fmla="*/ 3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6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3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3" y="19"/>
                      </a:moveTo>
                      <a:cubicBezTo>
                        <a:pt x="0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7" y="12"/>
                        <a:pt x="7" y="11"/>
                      </a:cubicBezTo>
                      <a:cubicBezTo>
                        <a:pt x="6" y="10"/>
                        <a:pt x="5" y="7"/>
                        <a:pt x="6" y="7"/>
                      </a:cubicBezTo>
                      <a:cubicBezTo>
                        <a:pt x="9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1" y="12"/>
                        <a:pt x="6" y="19"/>
                        <a:pt x="3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: Shape 276"/>
                <p:cNvSpPr>
                  <a:spLocks/>
                </p:cNvSpPr>
                <p:nvPr/>
              </p:nvSpPr>
              <p:spPr bwMode="auto">
                <a:xfrm>
                  <a:off x="5488291" y="2080048"/>
                  <a:ext cx="44115" cy="115189"/>
                </a:xfrm>
                <a:custGeom>
                  <a:avLst/>
                  <a:gdLst>
                    <a:gd name="T0" fmla="*/ 4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7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4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4" y="19"/>
                      </a:moveTo>
                      <a:cubicBezTo>
                        <a:pt x="1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8" y="12"/>
                        <a:pt x="7" y="11"/>
                      </a:cubicBezTo>
                      <a:cubicBezTo>
                        <a:pt x="6" y="10"/>
                        <a:pt x="5" y="7"/>
                        <a:pt x="7" y="7"/>
                      </a:cubicBezTo>
                      <a:cubicBezTo>
                        <a:pt x="10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2" y="12"/>
                        <a:pt x="6" y="19"/>
                        <a:pt x="4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: Shape 277"/>
                <p:cNvSpPr>
                  <a:spLocks/>
                </p:cNvSpPr>
                <p:nvPr/>
              </p:nvSpPr>
              <p:spPr bwMode="auto">
                <a:xfrm>
                  <a:off x="4794707" y="1638899"/>
                  <a:ext cx="220574" cy="220574"/>
                </a:xfrm>
                <a:custGeom>
                  <a:avLst/>
                  <a:gdLst>
                    <a:gd name="T0" fmla="*/ 25 w 50"/>
                    <a:gd name="T1" fmla="*/ 47 h 50"/>
                    <a:gd name="T2" fmla="*/ 29 w 50"/>
                    <a:gd name="T3" fmla="*/ 46 h 50"/>
                    <a:gd name="T4" fmla="*/ 30 w 50"/>
                    <a:gd name="T5" fmla="*/ 50 h 50"/>
                    <a:gd name="T6" fmla="*/ 39 w 50"/>
                    <a:gd name="T7" fmla="*/ 46 h 50"/>
                    <a:gd name="T8" fmla="*/ 38 w 50"/>
                    <a:gd name="T9" fmla="*/ 43 h 50"/>
                    <a:gd name="T10" fmla="*/ 43 w 50"/>
                    <a:gd name="T11" fmla="*/ 37 h 50"/>
                    <a:gd name="T12" fmla="*/ 46 w 50"/>
                    <a:gd name="T13" fmla="*/ 39 h 50"/>
                    <a:gd name="T14" fmla="*/ 50 w 50"/>
                    <a:gd name="T15" fmla="*/ 30 h 50"/>
                    <a:gd name="T16" fmla="*/ 46 w 50"/>
                    <a:gd name="T17" fmla="*/ 29 h 50"/>
                    <a:gd name="T18" fmla="*/ 46 w 50"/>
                    <a:gd name="T19" fmla="*/ 21 h 50"/>
                    <a:gd name="T20" fmla="*/ 50 w 50"/>
                    <a:gd name="T21" fmla="*/ 20 h 50"/>
                    <a:gd name="T22" fmla="*/ 46 w 50"/>
                    <a:gd name="T23" fmla="*/ 11 h 50"/>
                    <a:gd name="T24" fmla="*/ 43 w 50"/>
                    <a:gd name="T25" fmla="*/ 12 h 50"/>
                    <a:gd name="T26" fmla="*/ 37 w 50"/>
                    <a:gd name="T27" fmla="*/ 7 h 50"/>
                    <a:gd name="T28" fmla="*/ 39 w 50"/>
                    <a:gd name="T29" fmla="*/ 4 h 50"/>
                    <a:gd name="T30" fmla="*/ 30 w 50"/>
                    <a:gd name="T31" fmla="*/ 0 h 50"/>
                    <a:gd name="T32" fmla="*/ 29 w 50"/>
                    <a:gd name="T33" fmla="*/ 4 h 50"/>
                    <a:gd name="T34" fmla="*/ 25 w 50"/>
                    <a:gd name="T35" fmla="*/ 3 h 50"/>
                    <a:gd name="T36" fmla="*/ 25 w 50"/>
                    <a:gd name="T37" fmla="*/ 10 h 50"/>
                    <a:gd name="T38" fmla="*/ 38 w 50"/>
                    <a:gd name="T39" fmla="*/ 19 h 50"/>
                    <a:gd name="T40" fmla="*/ 31 w 50"/>
                    <a:gd name="T41" fmla="*/ 38 h 50"/>
                    <a:gd name="T42" fmla="*/ 25 w 50"/>
                    <a:gd name="T43" fmla="*/ 40 h 50"/>
                    <a:gd name="T44" fmla="*/ 25 w 50"/>
                    <a:gd name="T45" fmla="*/ 40 h 50"/>
                    <a:gd name="T46" fmla="*/ 25 w 50"/>
                    <a:gd name="T47" fmla="*/ 47 h 50"/>
                    <a:gd name="T48" fmla="*/ 4 w 50"/>
                    <a:gd name="T49" fmla="*/ 29 h 50"/>
                    <a:gd name="T50" fmla="*/ 0 w 50"/>
                    <a:gd name="T51" fmla="*/ 31 h 50"/>
                    <a:gd name="T52" fmla="*/ 4 w 50"/>
                    <a:gd name="T53" fmla="*/ 39 h 50"/>
                    <a:gd name="T54" fmla="*/ 7 w 50"/>
                    <a:gd name="T55" fmla="*/ 38 h 50"/>
                    <a:gd name="T56" fmla="*/ 13 w 50"/>
                    <a:gd name="T57" fmla="*/ 43 h 50"/>
                    <a:gd name="T58" fmla="*/ 11 w 50"/>
                    <a:gd name="T59" fmla="*/ 46 h 50"/>
                    <a:gd name="T60" fmla="*/ 20 w 50"/>
                    <a:gd name="T61" fmla="*/ 50 h 50"/>
                    <a:gd name="T62" fmla="*/ 21 w 50"/>
                    <a:gd name="T63" fmla="*/ 46 h 50"/>
                    <a:gd name="T64" fmla="*/ 25 w 50"/>
                    <a:gd name="T65" fmla="*/ 47 h 50"/>
                    <a:gd name="T66" fmla="*/ 25 w 50"/>
                    <a:gd name="T67" fmla="*/ 40 h 50"/>
                    <a:gd name="T68" fmla="*/ 12 w 50"/>
                    <a:gd name="T69" fmla="*/ 31 h 50"/>
                    <a:gd name="T70" fmla="*/ 19 w 50"/>
                    <a:gd name="T71" fmla="*/ 12 h 50"/>
                    <a:gd name="T72" fmla="*/ 19 w 50"/>
                    <a:gd name="T73" fmla="*/ 12 h 50"/>
                    <a:gd name="T74" fmla="*/ 25 w 50"/>
                    <a:gd name="T75" fmla="*/ 10 h 50"/>
                    <a:gd name="T76" fmla="*/ 25 w 50"/>
                    <a:gd name="T77" fmla="*/ 10 h 50"/>
                    <a:gd name="T78" fmla="*/ 25 w 50"/>
                    <a:gd name="T79" fmla="*/ 3 h 50"/>
                    <a:gd name="T80" fmla="*/ 21 w 50"/>
                    <a:gd name="T81" fmla="*/ 4 h 50"/>
                    <a:gd name="T82" fmla="*/ 19 w 50"/>
                    <a:gd name="T83" fmla="*/ 0 h 50"/>
                    <a:gd name="T84" fmla="*/ 11 w 50"/>
                    <a:gd name="T85" fmla="*/ 4 h 50"/>
                    <a:gd name="T86" fmla="*/ 12 w 50"/>
                    <a:gd name="T87" fmla="*/ 7 h 50"/>
                    <a:gd name="T88" fmla="*/ 7 w 50"/>
                    <a:gd name="T89" fmla="*/ 13 h 50"/>
                    <a:gd name="T90" fmla="*/ 4 w 50"/>
                    <a:gd name="T91" fmla="*/ 11 h 50"/>
                    <a:gd name="T92" fmla="*/ 0 w 50"/>
                    <a:gd name="T93" fmla="*/ 20 h 50"/>
                    <a:gd name="T94" fmla="*/ 4 w 50"/>
                    <a:gd name="T95" fmla="*/ 21 h 50"/>
                    <a:gd name="T96" fmla="*/ 4 w 50"/>
                    <a:gd name="T97" fmla="*/ 2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0" h="50">
                      <a:moveTo>
                        <a:pt x="25" y="47"/>
                      </a:moveTo>
                      <a:cubicBezTo>
                        <a:pt x="26" y="47"/>
                        <a:pt x="28" y="47"/>
                        <a:pt x="29" y="46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0" y="41"/>
                        <a:pt x="41" y="39"/>
                        <a:pt x="43" y="37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50" y="30"/>
                        <a:pt x="50" y="30"/>
                        <a:pt x="50" y="30"/>
                      </a:cubicBezTo>
                      <a:cubicBezTo>
                        <a:pt x="46" y="29"/>
                        <a:pt x="46" y="29"/>
                        <a:pt x="46" y="29"/>
                      </a:cubicBezTo>
                      <a:cubicBezTo>
                        <a:pt x="47" y="26"/>
                        <a:pt x="47" y="24"/>
                        <a:pt x="46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46" y="11"/>
                        <a:pt x="46" y="11"/>
                        <a:pt x="46" y="11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1" y="10"/>
                        <a:pt x="39" y="9"/>
                        <a:pt x="37" y="7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7" y="3"/>
                        <a:pt x="26" y="3"/>
                        <a:pt x="25" y="3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31" y="10"/>
                        <a:pt x="36" y="14"/>
                        <a:pt x="38" y="19"/>
                      </a:cubicBezTo>
                      <a:cubicBezTo>
                        <a:pt x="42" y="27"/>
                        <a:pt x="38" y="35"/>
                        <a:pt x="31" y="38"/>
                      </a:cubicBezTo>
                      <a:cubicBezTo>
                        <a:pt x="29" y="39"/>
                        <a:pt x="27" y="40"/>
                        <a:pt x="25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lnTo>
                        <a:pt x="25" y="47"/>
                      </a:lnTo>
                      <a:close/>
                      <a:moveTo>
                        <a:pt x="4" y="29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9" y="40"/>
                        <a:pt x="11" y="42"/>
                        <a:pt x="13" y="43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3" y="47"/>
                        <a:pt x="24" y="47"/>
                        <a:pt x="25" y="47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9" y="40"/>
                        <a:pt x="14" y="36"/>
                        <a:pt x="12" y="31"/>
                      </a:cubicBezTo>
                      <a:cubicBezTo>
                        <a:pt x="8" y="23"/>
                        <a:pt x="12" y="15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1" y="11"/>
                        <a:pt x="23" y="10"/>
                        <a:pt x="25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4" y="3"/>
                        <a:pt x="22" y="3"/>
                        <a:pt x="21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0" y="9"/>
                        <a:pt x="8" y="11"/>
                        <a:pt x="7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3" y="24"/>
                        <a:pt x="3" y="27"/>
                        <a:pt x="4" y="2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: Shape 278"/>
                <p:cNvSpPr>
                  <a:spLocks/>
                </p:cNvSpPr>
                <p:nvPr/>
              </p:nvSpPr>
              <p:spPr bwMode="auto">
                <a:xfrm>
                  <a:off x="4163620" y="3246641"/>
                  <a:ext cx="225476" cy="229152"/>
                </a:xfrm>
                <a:custGeom>
                  <a:avLst/>
                  <a:gdLst>
                    <a:gd name="T0" fmla="*/ 38 w 51"/>
                    <a:gd name="T1" fmla="*/ 52 h 52"/>
                    <a:gd name="T2" fmla="*/ 35 w 51"/>
                    <a:gd name="T3" fmla="*/ 52 h 52"/>
                    <a:gd name="T4" fmla="*/ 34 w 51"/>
                    <a:gd name="T5" fmla="*/ 51 h 52"/>
                    <a:gd name="T6" fmla="*/ 30 w 51"/>
                    <a:gd name="T7" fmla="*/ 49 h 52"/>
                    <a:gd name="T8" fmla="*/ 12 w 51"/>
                    <a:gd name="T9" fmla="*/ 49 h 52"/>
                    <a:gd name="T10" fmla="*/ 8 w 51"/>
                    <a:gd name="T11" fmla="*/ 47 h 52"/>
                    <a:gd name="T12" fmla="*/ 1 w 51"/>
                    <a:gd name="T13" fmla="*/ 25 h 52"/>
                    <a:gd name="T14" fmla="*/ 4 w 51"/>
                    <a:gd name="T15" fmla="*/ 20 h 52"/>
                    <a:gd name="T16" fmla="*/ 20 w 51"/>
                    <a:gd name="T17" fmla="*/ 20 h 52"/>
                    <a:gd name="T18" fmla="*/ 19 w 51"/>
                    <a:gd name="T19" fmla="*/ 15 h 52"/>
                    <a:gd name="T20" fmla="*/ 16 w 51"/>
                    <a:gd name="T21" fmla="*/ 7 h 52"/>
                    <a:gd name="T22" fmla="*/ 18 w 51"/>
                    <a:gd name="T23" fmla="*/ 3 h 52"/>
                    <a:gd name="T24" fmla="*/ 24 w 51"/>
                    <a:gd name="T25" fmla="*/ 3 h 52"/>
                    <a:gd name="T26" fmla="*/ 28 w 51"/>
                    <a:gd name="T27" fmla="*/ 13 h 52"/>
                    <a:gd name="T28" fmla="*/ 38 w 51"/>
                    <a:gd name="T29" fmla="*/ 25 h 52"/>
                    <a:gd name="T30" fmla="*/ 40 w 51"/>
                    <a:gd name="T31" fmla="*/ 27 h 52"/>
                    <a:gd name="T32" fmla="*/ 50 w 51"/>
                    <a:gd name="T33" fmla="*/ 37 h 52"/>
                    <a:gd name="T34" fmla="*/ 50 w 51"/>
                    <a:gd name="T35" fmla="*/ 40 h 52"/>
                    <a:gd name="T36" fmla="*/ 38 w 51"/>
                    <a:gd name="T3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52">
                      <a:moveTo>
                        <a:pt x="38" y="52"/>
                      </a:moveTo>
                      <a:cubicBezTo>
                        <a:pt x="37" y="52"/>
                        <a:pt x="36" y="52"/>
                        <a:pt x="35" y="52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3" y="50"/>
                        <a:pt x="31" y="49"/>
                        <a:pt x="30" y="49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0" y="49"/>
                        <a:pt x="9" y="48"/>
                        <a:pt x="8" y="47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2"/>
                        <a:pt x="1" y="20"/>
                        <a:pt x="4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8"/>
                        <a:pt x="20" y="16"/>
                        <a:pt x="19" y="15"/>
                      </a:cubicBezTo>
                      <a:cubicBezTo>
                        <a:pt x="18" y="14"/>
                        <a:pt x="16" y="11"/>
                        <a:pt x="16" y="7"/>
                      </a:cubicBezTo>
                      <a:cubicBezTo>
                        <a:pt x="16" y="6"/>
                        <a:pt x="17" y="4"/>
                        <a:pt x="18" y="3"/>
                      </a:cubicBezTo>
                      <a:cubicBezTo>
                        <a:pt x="20" y="0"/>
                        <a:pt x="24" y="0"/>
                        <a:pt x="24" y="3"/>
                      </a:cubicBezTo>
                      <a:cubicBezTo>
                        <a:pt x="24" y="6"/>
                        <a:pt x="22" y="10"/>
                        <a:pt x="28" y="13"/>
                      </a:cubicBezTo>
                      <a:cubicBezTo>
                        <a:pt x="34" y="17"/>
                        <a:pt x="38" y="25"/>
                        <a:pt x="38" y="25"/>
                      </a:cubicBezTo>
                      <a:cubicBezTo>
                        <a:pt x="38" y="25"/>
                        <a:pt x="39" y="26"/>
                        <a:pt x="40" y="27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51" y="38"/>
                        <a:pt x="51" y="39"/>
                        <a:pt x="50" y="40"/>
                      </a:cubicBezTo>
                      <a:lnTo>
                        <a:pt x="38" y="5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: Shape 279"/>
                <p:cNvSpPr>
                  <a:spLocks/>
                </p:cNvSpPr>
                <p:nvPr/>
              </p:nvSpPr>
              <p:spPr bwMode="auto">
                <a:xfrm>
                  <a:off x="4335177" y="3428002"/>
                  <a:ext cx="71074" cy="69849"/>
                </a:xfrm>
                <a:custGeom>
                  <a:avLst/>
                  <a:gdLst>
                    <a:gd name="T0" fmla="*/ 47 w 58"/>
                    <a:gd name="T1" fmla="*/ 0 h 57"/>
                    <a:gd name="T2" fmla="*/ 0 w 58"/>
                    <a:gd name="T3" fmla="*/ 46 h 57"/>
                    <a:gd name="T4" fmla="*/ 11 w 58"/>
                    <a:gd name="T5" fmla="*/ 57 h 57"/>
                    <a:gd name="T6" fmla="*/ 58 w 58"/>
                    <a:gd name="T7" fmla="*/ 10 h 57"/>
                    <a:gd name="T8" fmla="*/ 47 w 58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11" y="57"/>
                      </a:lnTo>
                      <a:lnTo>
                        <a:pt x="58" y="1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Oval 280"/>
                <p:cNvSpPr>
                  <a:spLocks/>
                </p:cNvSpPr>
                <p:nvPr/>
              </p:nvSpPr>
              <p:spPr bwMode="auto">
                <a:xfrm>
                  <a:off x="6017669" y="2646188"/>
                  <a:ext cx="35537" cy="34312"/>
                </a:xfrm>
                <a:prstGeom prst="ellipse">
                  <a:avLst/>
                </a:pr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: Shape 281"/>
                <p:cNvSpPr>
                  <a:spLocks/>
                </p:cNvSpPr>
                <p:nvPr/>
              </p:nvSpPr>
              <p:spPr bwMode="auto">
                <a:xfrm>
                  <a:off x="3634242" y="1364407"/>
                  <a:ext cx="74750" cy="75976"/>
                </a:xfrm>
                <a:custGeom>
                  <a:avLst/>
                  <a:gdLst>
                    <a:gd name="T0" fmla="*/ 9 w 17"/>
                    <a:gd name="T1" fmla="*/ 17 h 17"/>
                    <a:gd name="T2" fmla="*/ 17 w 17"/>
                    <a:gd name="T3" fmla="*/ 9 h 17"/>
                    <a:gd name="T4" fmla="*/ 9 w 17"/>
                    <a:gd name="T5" fmla="*/ 0 h 17"/>
                    <a:gd name="T6" fmla="*/ 9 w 17"/>
                    <a:gd name="T7" fmla="*/ 3 h 17"/>
                    <a:gd name="T8" fmla="*/ 14 w 17"/>
                    <a:gd name="T9" fmla="*/ 9 h 17"/>
                    <a:gd name="T10" fmla="*/ 9 w 17"/>
                    <a:gd name="T11" fmla="*/ 14 h 17"/>
                    <a:gd name="T12" fmla="*/ 9 w 17"/>
                    <a:gd name="T13" fmla="*/ 17 h 17"/>
                    <a:gd name="T14" fmla="*/ 9 w 17"/>
                    <a:gd name="T15" fmla="*/ 0 h 17"/>
                    <a:gd name="T16" fmla="*/ 0 w 17"/>
                    <a:gd name="T17" fmla="*/ 9 h 17"/>
                    <a:gd name="T18" fmla="*/ 9 w 17"/>
                    <a:gd name="T19" fmla="*/ 17 h 17"/>
                    <a:gd name="T20" fmla="*/ 9 w 17"/>
                    <a:gd name="T21" fmla="*/ 17 h 17"/>
                    <a:gd name="T22" fmla="*/ 9 w 17"/>
                    <a:gd name="T23" fmla="*/ 14 h 17"/>
                    <a:gd name="T24" fmla="*/ 9 w 17"/>
                    <a:gd name="T25" fmla="*/ 14 h 17"/>
                    <a:gd name="T26" fmla="*/ 9 w 17"/>
                    <a:gd name="T27" fmla="*/ 14 h 17"/>
                    <a:gd name="T28" fmla="*/ 3 w 17"/>
                    <a:gd name="T29" fmla="*/ 9 h 17"/>
                    <a:gd name="T30" fmla="*/ 9 w 17"/>
                    <a:gd name="T31" fmla="*/ 3 h 17"/>
                    <a:gd name="T32" fmla="*/ 9 w 17"/>
                    <a:gd name="T33" fmla="*/ 3 h 17"/>
                    <a:gd name="T34" fmla="*/ 9 w 17"/>
                    <a:gd name="T3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7">
                      <a:moveTo>
                        <a:pt x="9" y="17"/>
                      </a:moveTo>
                      <a:cubicBezTo>
                        <a:pt x="13" y="17"/>
                        <a:pt x="17" y="13"/>
                        <a:pt x="17" y="9"/>
                      </a:cubicBezTo>
                      <a:cubicBezTo>
                        <a:pt x="17" y="4"/>
                        <a:pt x="13" y="0"/>
                        <a:pt x="9" y="0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12" y="3"/>
                        <a:pt x="14" y="5"/>
                        <a:pt x="14" y="9"/>
                      </a:cubicBezTo>
                      <a:cubicBezTo>
                        <a:pt x="14" y="12"/>
                        <a:pt x="12" y="14"/>
                        <a:pt x="9" y="14"/>
                      </a:cubicBezTo>
                      <a:lnTo>
                        <a:pt x="9" y="17"/>
                      </a:lnTo>
                      <a:close/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5" y="14"/>
                        <a:pt x="3" y="12"/>
                        <a:pt x="3" y="9"/>
                      </a:cubicBezTo>
                      <a:cubicBezTo>
                        <a:pt x="3" y="5"/>
                        <a:pt x="5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Freeform: Shape 282"/>
                <p:cNvSpPr>
                  <a:spLocks/>
                </p:cNvSpPr>
                <p:nvPr/>
              </p:nvSpPr>
              <p:spPr bwMode="auto">
                <a:xfrm>
                  <a:off x="3588901" y="3533387"/>
                  <a:ext cx="18381" cy="44115"/>
                </a:xfrm>
                <a:custGeom>
                  <a:avLst/>
                  <a:gdLst>
                    <a:gd name="T0" fmla="*/ 1 w 4"/>
                    <a:gd name="T1" fmla="*/ 8 h 10"/>
                    <a:gd name="T2" fmla="*/ 4 w 4"/>
                    <a:gd name="T3" fmla="*/ 3 h 10"/>
                    <a:gd name="T4" fmla="*/ 1 w 4"/>
                    <a:gd name="T5" fmla="*/ 0 h 10"/>
                    <a:gd name="T6" fmla="*/ 1 w 4"/>
                    <a:gd name="T7" fmla="*/ 8 h 10"/>
                    <a:gd name="T8" fmla="*/ 1 w 4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0">
                      <a:moveTo>
                        <a:pt x="1" y="8"/>
                      </a:moveTo>
                      <a:cubicBezTo>
                        <a:pt x="2" y="6"/>
                        <a:pt x="3" y="5"/>
                        <a:pt x="4" y="3"/>
                      </a:cubicBezTo>
                      <a:cubicBezTo>
                        <a:pt x="3" y="2"/>
                        <a:pt x="2" y="1"/>
                        <a:pt x="1" y="0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10"/>
                        <a:pt x="0" y="10"/>
                        <a:pt x="1" y="8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1" name="Group 57"/>
              <p:cNvGrpSpPr/>
              <p:nvPr/>
            </p:nvGrpSpPr>
            <p:grpSpPr>
              <a:xfrm>
                <a:off x="6230840" y="1044862"/>
                <a:ext cx="5334632" cy="5300318"/>
                <a:chOff x="2569358" y="623032"/>
                <a:chExt cx="4000972" cy="3975239"/>
              </a:xfrm>
            </p:grpSpPr>
            <p:sp>
              <p:nvSpPr>
                <p:cNvPr id="103" name="Freeform: Shape 130"/>
                <p:cNvSpPr>
                  <a:spLocks/>
                </p:cNvSpPr>
                <p:nvPr/>
              </p:nvSpPr>
              <p:spPr bwMode="auto">
                <a:xfrm>
                  <a:off x="6256624" y="2084949"/>
                  <a:ext cx="225476" cy="145824"/>
                </a:xfrm>
                <a:custGeom>
                  <a:avLst/>
                  <a:gdLst>
                    <a:gd name="T0" fmla="*/ 0 w 51"/>
                    <a:gd name="T1" fmla="*/ 1 h 33"/>
                    <a:gd name="T2" fmla="*/ 17 w 51"/>
                    <a:gd name="T3" fmla="*/ 15 h 33"/>
                    <a:gd name="T4" fmla="*/ 22 w 51"/>
                    <a:gd name="T5" fmla="*/ 15 h 33"/>
                    <a:gd name="T6" fmla="*/ 22 w 51"/>
                    <a:gd name="T7" fmla="*/ 26 h 33"/>
                    <a:gd name="T8" fmla="*/ 16 w 51"/>
                    <a:gd name="T9" fmla="*/ 26 h 33"/>
                    <a:gd name="T10" fmla="*/ 16 w 51"/>
                    <a:gd name="T11" fmla="*/ 33 h 33"/>
                    <a:gd name="T12" fmla="*/ 36 w 51"/>
                    <a:gd name="T13" fmla="*/ 33 h 33"/>
                    <a:gd name="T14" fmla="*/ 36 w 51"/>
                    <a:gd name="T15" fmla="*/ 26 h 33"/>
                    <a:gd name="T16" fmla="*/ 29 w 51"/>
                    <a:gd name="T17" fmla="*/ 26 h 33"/>
                    <a:gd name="T18" fmla="*/ 29 w 51"/>
                    <a:gd name="T19" fmla="*/ 15 h 33"/>
                    <a:gd name="T20" fmla="*/ 35 w 51"/>
                    <a:gd name="T21" fmla="*/ 15 h 33"/>
                    <a:gd name="T22" fmla="*/ 51 w 51"/>
                    <a:gd name="T23" fmla="*/ 1 h 33"/>
                    <a:gd name="T24" fmla="*/ 45 w 51"/>
                    <a:gd name="T25" fmla="*/ 0 h 33"/>
                    <a:gd name="T26" fmla="*/ 35 w 51"/>
                    <a:gd name="T27" fmla="*/ 9 h 33"/>
                    <a:gd name="T28" fmla="*/ 17 w 51"/>
                    <a:gd name="T29" fmla="*/ 9 h 33"/>
                    <a:gd name="T30" fmla="*/ 7 w 51"/>
                    <a:gd name="T31" fmla="*/ 0 h 33"/>
                    <a:gd name="T32" fmla="*/ 0 w 51"/>
                    <a:gd name="T33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33">
                      <a:moveTo>
                        <a:pt x="0" y="1"/>
                      </a:moveTo>
                      <a:cubicBezTo>
                        <a:pt x="2" y="9"/>
                        <a:pt x="9" y="15"/>
                        <a:pt x="17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26"/>
                        <a:pt x="36" y="26"/>
                        <a:pt x="36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43" y="15"/>
                        <a:pt x="50" y="8"/>
                        <a:pt x="51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4"/>
                        <a:pt x="39" y="9"/>
                        <a:pt x="35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3" y="9"/>
                        <a:pt x="8" y="5"/>
                        <a:pt x="7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: Shape 131"/>
                <p:cNvSpPr>
                  <a:spLocks/>
                </p:cNvSpPr>
                <p:nvPr/>
              </p:nvSpPr>
              <p:spPr bwMode="auto">
                <a:xfrm>
                  <a:off x="6151239" y="1925646"/>
                  <a:ext cx="100484" cy="110287"/>
                </a:xfrm>
                <a:custGeom>
                  <a:avLst/>
                  <a:gdLst>
                    <a:gd name="T0" fmla="*/ 19 w 23"/>
                    <a:gd name="T1" fmla="*/ 17 h 25"/>
                    <a:gd name="T2" fmla="*/ 20 w 23"/>
                    <a:gd name="T3" fmla="*/ 16 h 25"/>
                    <a:gd name="T4" fmla="*/ 22 w 23"/>
                    <a:gd name="T5" fmla="*/ 16 h 25"/>
                    <a:gd name="T6" fmla="*/ 23 w 23"/>
                    <a:gd name="T7" fmla="*/ 13 h 25"/>
                    <a:gd name="T8" fmla="*/ 22 w 23"/>
                    <a:gd name="T9" fmla="*/ 7 h 25"/>
                    <a:gd name="T10" fmla="*/ 17 w 23"/>
                    <a:gd name="T11" fmla="*/ 12 h 25"/>
                    <a:gd name="T12" fmla="*/ 15 w 23"/>
                    <a:gd name="T13" fmla="*/ 14 h 25"/>
                    <a:gd name="T14" fmla="*/ 15 w 23"/>
                    <a:gd name="T15" fmla="*/ 12 h 25"/>
                    <a:gd name="T16" fmla="*/ 17 w 23"/>
                    <a:gd name="T17" fmla="*/ 8 h 25"/>
                    <a:gd name="T18" fmla="*/ 15 w 23"/>
                    <a:gd name="T19" fmla="*/ 5 h 25"/>
                    <a:gd name="T20" fmla="*/ 11 w 23"/>
                    <a:gd name="T21" fmla="*/ 0 h 25"/>
                    <a:gd name="T22" fmla="*/ 11 w 23"/>
                    <a:gd name="T23" fmla="*/ 0 h 25"/>
                    <a:gd name="T24" fmla="*/ 11 w 23"/>
                    <a:gd name="T25" fmla="*/ 0 h 25"/>
                    <a:gd name="T26" fmla="*/ 11 w 23"/>
                    <a:gd name="T27" fmla="*/ 0 h 25"/>
                    <a:gd name="T28" fmla="*/ 11 w 23"/>
                    <a:gd name="T29" fmla="*/ 0 h 25"/>
                    <a:gd name="T30" fmla="*/ 7 w 23"/>
                    <a:gd name="T31" fmla="*/ 5 h 25"/>
                    <a:gd name="T32" fmla="*/ 5 w 23"/>
                    <a:gd name="T33" fmla="*/ 8 h 25"/>
                    <a:gd name="T34" fmla="*/ 7 w 23"/>
                    <a:gd name="T35" fmla="*/ 12 h 25"/>
                    <a:gd name="T36" fmla="*/ 7 w 23"/>
                    <a:gd name="T37" fmla="*/ 14 h 25"/>
                    <a:gd name="T38" fmla="*/ 5 w 23"/>
                    <a:gd name="T39" fmla="*/ 12 h 25"/>
                    <a:gd name="T40" fmla="*/ 0 w 23"/>
                    <a:gd name="T41" fmla="*/ 7 h 25"/>
                    <a:gd name="T42" fmla="*/ 0 w 23"/>
                    <a:gd name="T43" fmla="*/ 13 h 25"/>
                    <a:gd name="T44" fmla="*/ 0 w 23"/>
                    <a:gd name="T45" fmla="*/ 16 h 25"/>
                    <a:gd name="T46" fmla="*/ 2 w 23"/>
                    <a:gd name="T47" fmla="*/ 16 h 25"/>
                    <a:gd name="T48" fmla="*/ 4 w 23"/>
                    <a:gd name="T49" fmla="*/ 17 h 25"/>
                    <a:gd name="T50" fmla="*/ 3 w 23"/>
                    <a:gd name="T51" fmla="*/ 18 h 25"/>
                    <a:gd name="T52" fmla="*/ 0 w 23"/>
                    <a:gd name="T53" fmla="*/ 17 h 25"/>
                    <a:gd name="T54" fmla="*/ 5 w 23"/>
                    <a:gd name="T55" fmla="*/ 24 h 25"/>
                    <a:gd name="T56" fmla="*/ 7 w 23"/>
                    <a:gd name="T57" fmla="*/ 24 h 25"/>
                    <a:gd name="T58" fmla="*/ 10 w 23"/>
                    <a:gd name="T59" fmla="*/ 22 h 25"/>
                    <a:gd name="T60" fmla="*/ 11 w 23"/>
                    <a:gd name="T61" fmla="*/ 22 h 25"/>
                    <a:gd name="T62" fmla="*/ 11 w 23"/>
                    <a:gd name="T63" fmla="*/ 21 h 25"/>
                    <a:gd name="T64" fmla="*/ 11 w 23"/>
                    <a:gd name="T65" fmla="*/ 11 h 25"/>
                    <a:gd name="T66" fmla="*/ 12 w 23"/>
                    <a:gd name="T67" fmla="*/ 21 h 25"/>
                    <a:gd name="T68" fmla="*/ 12 w 23"/>
                    <a:gd name="T69" fmla="*/ 22 h 25"/>
                    <a:gd name="T70" fmla="*/ 12 w 23"/>
                    <a:gd name="T71" fmla="*/ 22 h 25"/>
                    <a:gd name="T72" fmla="*/ 15 w 23"/>
                    <a:gd name="T73" fmla="*/ 24 h 25"/>
                    <a:gd name="T74" fmla="*/ 17 w 23"/>
                    <a:gd name="T75" fmla="*/ 24 h 25"/>
                    <a:gd name="T76" fmla="*/ 23 w 23"/>
                    <a:gd name="T77" fmla="*/ 17 h 25"/>
                    <a:gd name="T78" fmla="*/ 19 w 23"/>
                    <a:gd name="T79" fmla="*/ 18 h 25"/>
                    <a:gd name="T80" fmla="*/ 19 w 23"/>
                    <a:gd name="T81" fmla="*/ 17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3" h="25">
                      <a:moveTo>
                        <a:pt x="19" y="17"/>
                      </a:moveTo>
                      <a:cubicBezTo>
                        <a:pt x="19" y="17"/>
                        <a:pt x="20" y="17"/>
                        <a:pt x="20" y="16"/>
                      </a:cubicBezTo>
                      <a:cubicBezTo>
                        <a:pt x="21" y="16"/>
                        <a:pt x="22" y="16"/>
                        <a:pt x="22" y="16"/>
                      </a:cubicBezTo>
                      <a:cubicBezTo>
                        <a:pt x="23" y="15"/>
                        <a:pt x="23" y="14"/>
                        <a:pt x="23" y="13"/>
                      </a:cubicBezTo>
                      <a:cubicBezTo>
                        <a:pt x="22" y="11"/>
                        <a:pt x="22" y="9"/>
                        <a:pt x="22" y="7"/>
                      </a:cubicBezTo>
                      <a:cubicBezTo>
                        <a:pt x="20" y="9"/>
                        <a:pt x="17" y="9"/>
                        <a:pt x="17" y="12"/>
                      </a:cubicBezTo>
                      <a:cubicBezTo>
                        <a:pt x="17" y="12"/>
                        <a:pt x="16" y="14"/>
                        <a:pt x="15" y="14"/>
                      </a:cubicBezTo>
                      <a:cubicBezTo>
                        <a:pt x="14" y="13"/>
                        <a:pt x="15" y="12"/>
                        <a:pt x="15" y="12"/>
                      </a:cubicBezTo>
                      <a:cubicBezTo>
                        <a:pt x="16" y="11"/>
                        <a:pt x="17" y="10"/>
                        <a:pt x="17" y="8"/>
                      </a:cubicBezTo>
                      <a:cubicBezTo>
                        <a:pt x="17" y="7"/>
                        <a:pt x="16" y="6"/>
                        <a:pt x="15" y="5"/>
                      </a:cubicBezTo>
                      <a:cubicBezTo>
                        <a:pt x="14" y="3"/>
                        <a:pt x="12" y="2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2"/>
                        <a:pt x="8" y="3"/>
                        <a:pt x="7" y="5"/>
                      </a:cubicBezTo>
                      <a:cubicBezTo>
                        <a:pt x="6" y="6"/>
                        <a:pt x="5" y="7"/>
                        <a:pt x="5" y="8"/>
                      </a:cubicBezTo>
                      <a:cubicBezTo>
                        <a:pt x="5" y="10"/>
                        <a:pt x="6" y="11"/>
                        <a:pt x="7" y="12"/>
                      </a:cubicBezTo>
                      <a:cubicBezTo>
                        <a:pt x="7" y="12"/>
                        <a:pt x="8" y="13"/>
                        <a:pt x="7" y="14"/>
                      </a:cubicBezTo>
                      <a:cubicBezTo>
                        <a:pt x="6" y="14"/>
                        <a:pt x="6" y="12"/>
                        <a:pt x="5" y="12"/>
                      </a:cubicBezTo>
                      <a:cubicBezTo>
                        <a:pt x="5" y="9"/>
                        <a:pt x="2" y="9"/>
                        <a:pt x="0" y="7"/>
                      </a:cubicBezTo>
                      <a:cubicBezTo>
                        <a:pt x="0" y="9"/>
                        <a:pt x="0" y="11"/>
                        <a:pt x="0" y="13"/>
                      </a:cubicBez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7"/>
                        <a:pt x="3" y="17"/>
                        <a:pt x="4" y="17"/>
                      </a:cubicBezTo>
                      <a:cubicBezTo>
                        <a:pt x="4" y="18"/>
                        <a:pt x="4" y="18"/>
                        <a:pt x="3" y="18"/>
                      </a:cubicBezTo>
                      <a:cubicBezTo>
                        <a:pt x="2" y="18"/>
                        <a:pt x="1" y="17"/>
                        <a:pt x="0" y="17"/>
                      </a:cubicBezTo>
                      <a:cubicBezTo>
                        <a:pt x="0" y="20"/>
                        <a:pt x="2" y="23"/>
                        <a:pt x="5" y="24"/>
                      </a:cubicBezTo>
                      <a:cubicBezTo>
                        <a:pt x="6" y="25"/>
                        <a:pt x="6" y="25"/>
                        <a:pt x="7" y="24"/>
                      </a:cubicBezTo>
                      <a:cubicBezTo>
                        <a:pt x="8" y="23"/>
                        <a:pt x="9" y="23"/>
                        <a:pt x="10" y="22"/>
                      </a:cubicBezTo>
                      <a:cubicBezTo>
                        <a:pt x="10" y="22"/>
                        <a:pt x="10" y="23"/>
                        <a:pt x="11" y="22"/>
                      </a:cubicBezTo>
                      <a:cubicBezTo>
                        <a:pt x="11" y="22"/>
                        <a:pt x="11" y="21"/>
                        <a:pt x="11" y="21"/>
                      </a:cubicBezTo>
                      <a:cubicBezTo>
                        <a:pt x="11" y="17"/>
                        <a:pt x="11" y="15"/>
                        <a:pt x="11" y="11"/>
                      </a:cubicBezTo>
                      <a:cubicBezTo>
                        <a:pt x="11" y="15"/>
                        <a:pt x="12" y="17"/>
                        <a:pt x="12" y="21"/>
                      </a:cubicBezTo>
                      <a:cubicBezTo>
                        <a:pt x="12" y="21"/>
                        <a:pt x="12" y="22"/>
                        <a:pt x="12" y="22"/>
                      </a:cubicBezTo>
                      <a:cubicBezTo>
                        <a:pt x="12" y="23"/>
                        <a:pt x="12" y="22"/>
                        <a:pt x="12" y="22"/>
                      </a:cubicBezTo>
                      <a:cubicBezTo>
                        <a:pt x="13" y="23"/>
                        <a:pt x="14" y="23"/>
                        <a:pt x="15" y="24"/>
                      </a:cubicBezTo>
                      <a:cubicBezTo>
                        <a:pt x="16" y="25"/>
                        <a:pt x="16" y="25"/>
                        <a:pt x="17" y="24"/>
                      </a:cubicBezTo>
                      <a:cubicBezTo>
                        <a:pt x="20" y="23"/>
                        <a:pt x="22" y="20"/>
                        <a:pt x="23" y="17"/>
                      </a:cubicBezTo>
                      <a:cubicBezTo>
                        <a:pt x="21" y="17"/>
                        <a:pt x="20" y="18"/>
                        <a:pt x="19" y="18"/>
                      </a:cubicBezTo>
                      <a:cubicBezTo>
                        <a:pt x="18" y="18"/>
                        <a:pt x="18" y="18"/>
                        <a:pt x="19" y="17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105" name="Group 132"/>
                <p:cNvGrpSpPr/>
                <p:nvPr/>
              </p:nvGrpSpPr>
              <p:grpSpPr>
                <a:xfrm>
                  <a:off x="2569358" y="623032"/>
                  <a:ext cx="4000972" cy="3975239"/>
                  <a:chOff x="2569358" y="623032"/>
                  <a:chExt cx="4000972" cy="397523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6" name="Freeform: Shape 133"/>
                  <p:cNvSpPr>
                    <a:spLocks/>
                  </p:cNvSpPr>
                  <p:nvPr/>
                </p:nvSpPr>
                <p:spPr bwMode="auto">
                  <a:xfrm>
                    <a:off x="6256624" y="2680500"/>
                    <a:ext cx="300226" cy="301452"/>
                  </a:xfrm>
                  <a:custGeom>
                    <a:avLst/>
                    <a:gdLst>
                      <a:gd name="T0" fmla="*/ 67 w 68"/>
                      <a:gd name="T1" fmla="*/ 26 h 68"/>
                      <a:gd name="T2" fmla="*/ 53 w 68"/>
                      <a:gd name="T3" fmla="*/ 32 h 68"/>
                      <a:gd name="T4" fmla="*/ 48 w 68"/>
                      <a:gd name="T5" fmla="*/ 32 h 68"/>
                      <a:gd name="T6" fmla="*/ 45 w 68"/>
                      <a:gd name="T7" fmla="*/ 25 h 68"/>
                      <a:gd name="T8" fmla="*/ 49 w 68"/>
                      <a:gd name="T9" fmla="*/ 21 h 68"/>
                      <a:gd name="T10" fmla="*/ 63 w 68"/>
                      <a:gd name="T11" fmla="*/ 16 h 68"/>
                      <a:gd name="T12" fmla="*/ 56 w 68"/>
                      <a:gd name="T13" fmla="*/ 8 h 68"/>
                      <a:gd name="T14" fmla="*/ 48 w 68"/>
                      <a:gd name="T15" fmla="*/ 5 h 68"/>
                      <a:gd name="T16" fmla="*/ 46 w 68"/>
                      <a:gd name="T17" fmla="*/ 16 h 68"/>
                      <a:gd name="T18" fmla="*/ 40 w 68"/>
                      <a:gd name="T19" fmla="*/ 25 h 68"/>
                      <a:gd name="T20" fmla="*/ 40 w 68"/>
                      <a:gd name="T21" fmla="*/ 15 h 68"/>
                      <a:gd name="T22" fmla="*/ 36 w 68"/>
                      <a:gd name="T23" fmla="*/ 12 h 68"/>
                      <a:gd name="T24" fmla="*/ 36 w 68"/>
                      <a:gd name="T25" fmla="*/ 7 h 68"/>
                      <a:gd name="T26" fmla="*/ 32 w 68"/>
                      <a:gd name="T27" fmla="*/ 7 h 68"/>
                      <a:gd name="T28" fmla="*/ 32 w 68"/>
                      <a:gd name="T29" fmla="*/ 12 h 68"/>
                      <a:gd name="T30" fmla="*/ 27 w 68"/>
                      <a:gd name="T31" fmla="*/ 15 h 68"/>
                      <a:gd name="T32" fmla="*/ 28 w 68"/>
                      <a:gd name="T33" fmla="*/ 25 h 68"/>
                      <a:gd name="T34" fmla="*/ 21 w 68"/>
                      <a:gd name="T35" fmla="*/ 16 h 68"/>
                      <a:gd name="T36" fmla="*/ 20 w 68"/>
                      <a:gd name="T37" fmla="*/ 5 h 68"/>
                      <a:gd name="T38" fmla="*/ 11 w 68"/>
                      <a:gd name="T39" fmla="*/ 8 h 68"/>
                      <a:gd name="T40" fmla="*/ 5 w 68"/>
                      <a:gd name="T41" fmla="*/ 16 h 68"/>
                      <a:gd name="T42" fmla="*/ 19 w 68"/>
                      <a:gd name="T43" fmla="*/ 21 h 68"/>
                      <a:gd name="T44" fmla="*/ 22 w 68"/>
                      <a:gd name="T45" fmla="*/ 25 h 68"/>
                      <a:gd name="T46" fmla="*/ 20 w 68"/>
                      <a:gd name="T47" fmla="*/ 32 h 68"/>
                      <a:gd name="T48" fmla="*/ 14 w 68"/>
                      <a:gd name="T49" fmla="*/ 32 h 68"/>
                      <a:gd name="T50" fmla="*/ 1 w 68"/>
                      <a:gd name="T51" fmla="*/ 26 h 68"/>
                      <a:gd name="T52" fmla="*/ 0 w 68"/>
                      <a:gd name="T53" fmla="*/ 36 h 68"/>
                      <a:gd name="T54" fmla="*/ 3 w 68"/>
                      <a:gd name="T55" fmla="*/ 44 h 68"/>
                      <a:gd name="T56" fmla="*/ 12 w 68"/>
                      <a:gd name="T57" fmla="*/ 38 h 68"/>
                      <a:gd name="T58" fmla="*/ 23 w 68"/>
                      <a:gd name="T59" fmla="*/ 36 h 68"/>
                      <a:gd name="T60" fmla="*/ 16 w 68"/>
                      <a:gd name="T61" fmla="*/ 42 h 68"/>
                      <a:gd name="T62" fmla="*/ 17 w 68"/>
                      <a:gd name="T63" fmla="*/ 48 h 68"/>
                      <a:gd name="T64" fmla="*/ 13 w 68"/>
                      <a:gd name="T65" fmla="*/ 52 h 68"/>
                      <a:gd name="T66" fmla="*/ 16 w 68"/>
                      <a:gd name="T67" fmla="*/ 54 h 68"/>
                      <a:gd name="T68" fmla="*/ 20 w 68"/>
                      <a:gd name="T69" fmla="*/ 50 h 68"/>
                      <a:gd name="T70" fmla="*/ 25 w 68"/>
                      <a:gd name="T71" fmla="*/ 52 h 68"/>
                      <a:gd name="T72" fmla="*/ 32 w 68"/>
                      <a:gd name="T73" fmla="*/ 44 h 68"/>
                      <a:gd name="T74" fmla="*/ 30 w 68"/>
                      <a:gd name="T75" fmla="*/ 55 h 68"/>
                      <a:gd name="T76" fmla="*/ 23 w 68"/>
                      <a:gd name="T77" fmla="*/ 64 h 68"/>
                      <a:gd name="T78" fmla="*/ 32 w 68"/>
                      <a:gd name="T79" fmla="*/ 68 h 68"/>
                      <a:gd name="T80" fmla="*/ 42 w 68"/>
                      <a:gd name="T81" fmla="*/ 67 h 68"/>
                      <a:gd name="T82" fmla="*/ 36 w 68"/>
                      <a:gd name="T83" fmla="*/ 53 h 68"/>
                      <a:gd name="T84" fmla="*/ 36 w 68"/>
                      <a:gd name="T85" fmla="*/ 48 h 68"/>
                      <a:gd name="T86" fmla="*/ 42 w 68"/>
                      <a:gd name="T87" fmla="*/ 45 h 68"/>
                      <a:gd name="T88" fmla="*/ 46 w 68"/>
                      <a:gd name="T89" fmla="*/ 49 h 68"/>
                      <a:gd name="T90" fmla="*/ 52 w 68"/>
                      <a:gd name="T91" fmla="*/ 63 h 68"/>
                      <a:gd name="T92" fmla="*/ 59 w 68"/>
                      <a:gd name="T93" fmla="*/ 56 h 68"/>
                      <a:gd name="T94" fmla="*/ 63 w 68"/>
                      <a:gd name="T95" fmla="*/ 48 h 68"/>
                      <a:gd name="T96" fmla="*/ 52 w 68"/>
                      <a:gd name="T97" fmla="*/ 46 h 68"/>
                      <a:gd name="T98" fmla="*/ 42 w 68"/>
                      <a:gd name="T99" fmla="*/ 40 h 68"/>
                      <a:gd name="T100" fmla="*/ 53 w 68"/>
                      <a:gd name="T101" fmla="*/ 40 h 68"/>
                      <a:gd name="T102" fmla="*/ 55 w 68"/>
                      <a:gd name="T103" fmla="*/ 36 h 68"/>
                      <a:gd name="T104" fmla="*/ 61 w 68"/>
                      <a:gd name="T105" fmla="*/ 3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8" h="68">
                        <a:moveTo>
                          <a:pt x="68" y="32"/>
                        </a:moveTo>
                        <a:cubicBezTo>
                          <a:pt x="61" y="32"/>
                          <a:pt x="61" y="32"/>
                          <a:pt x="61" y="32"/>
                        </a:cubicBezTo>
                        <a:cubicBezTo>
                          <a:pt x="67" y="26"/>
                          <a:pt x="67" y="26"/>
                          <a:pt x="67" y="26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55" y="32"/>
                          <a:pt x="55" y="32"/>
                          <a:pt x="55" y="32"/>
                        </a:cubicBezTo>
                        <a:cubicBezTo>
                          <a:pt x="53" y="32"/>
                          <a:pt x="53" y="32"/>
                          <a:pt x="53" y="32"/>
                        </a:cubicBezTo>
                        <a:cubicBezTo>
                          <a:pt x="55" y="30"/>
                          <a:pt x="55" y="30"/>
                          <a:pt x="55" y="30"/>
                        </a:cubicBezTo>
                        <a:cubicBezTo>
                          <a:pt x="53" y="27"/>
                          <a:pt x="53" y="27"/>
                          <a:pt x="53" y="27"/>
                        </a:cubicBez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4" y="32"/>
                          <a:pt x="44" y="32"/>
                          <a:pt x="44" y="32"/>
                        </a:cubicBezTo>
                        <a:cubicBezTo>
                          <a:pt x="44" y="30"/>
                          <a:pt x="43" y="29"/>
                          <a:pt x="42" y="28"/>
                        </a:cubicBezTo>
                        <a:cubicBezTo>
                          <a:pt x="45" y="25"/>
                          <a:pt x="45" y="25"/>
                          <a:pt x="45" y="25"/>
                        </a:cubicBezTo>
                        <a:cubicBezTo>
                          <a:pt x="52" y="25"/>
                          <a:pt x="52" y="25"/>
                          <a:pt x="52" y="25"/>
                        </a:cubicBezTo>
                        <a:cubicBezTo>
                          <a:pt x="52" y="21"/>
                          <a:pt x="52" y="21"/>
                          <a:pt x="52" y="21"/>
                        </a:cubicBezTo>
                        <a:cubicBezTo>
                          <a:pt x="49" y="21"/>
                          <a:pt x="49" y="21"/>
                          <a:pt x="49" y="21"/>
                        </a:cubicBezTo>
                        <a:cubicBezTo>
                          <a:pt x="50" y="20"/>
                          <a:pt x="50" y="20"/>
                          <a:pt x="50" y="20"/>
                        </a:cubicBezTo>
                        <a:cubicBezTo>
                          <a:pt x="63" y="20"/>
                          <a:pt x="63" y="20"/>
                          <a:pt x="63" y="20"/>
                        </a:cubicBezTo>
                        <a:cubicBezTo>
                          <a:pt x="63" y="16"/>
                          <a:pt x="63" y="16"/>
                          <a:pt x="63" y="16"/>
                        </a:cubicBezTo>
                        <a:cubicBezTo>
                          <a:pt x="54" y="16"/>
                          <a:pt x="54" y="16"/>
                          <a:pt x="54" y="16"/>
                        </a:cubicBezTo>
                        <a:cubicBezTo>
                          <a:pt x="59" y="11"/>
                          <a:pt x="59" y="11"/>
                          <a:pt x="59" y="11"/>
                        </a:cubicBezTo>
                        <a:cubicBezTo>
                          <a:pt x="56" y="8"/>
                          <a:pt x="56" y="8"/>
                          <a:pt x="56" y="8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52" y="5"/>
                          <a:pt x="52" y="5"/>
                          <a:pt x="52" y="5"/>
                        </a:cubicBezTo>
                        <a:cubicBezTo>
                          <a:pt x="48" y="5"/>
                          <a:pt x="48" y="5"/>
                          <a:pt x="48" y="5"/>
                        </a:cubicBezTo>
                        <a:cubicBezTo>
                          <a:pt x="48" y="17"/>
                          <a:pt x="48" y="17"/>
                          <a:pt x="48" y="17"/>
                        </a:cubicBezTo>
                        <a:cubicBezTo>
                          <a:pt x="46" y="19"/>
                          <a:pt x="46" y="19"/>
                          <a:pt x="46" y="19"/>
                        </a:cubicBezTo>
                        <a:cubicBezTo>
                          <a:pt x="46" y="16"/>
                          <a:pt x="46" y="16"/>
                          <a:pt x="46" y="16"/>
                        </a:cubicBezTo>
                        <a:cubicBezTo>
                          <a:pt x="42" y="16"/>
                          <a:pt x="42" y="16"/>
                          <a:pt x="42" y="16"/>
                        </a:cubicBezTo>
                        <a:cubicBezTo>
                          <a:pt x="42" y="22"/>
                          <a:pt x="42" y="22"/>
                          <a:pt x="42" y="22"/>
                        </a:cubicBezTo>
                        <a:cubicBezTo>
                          <a:pt x="40" y="25"/>
                          <a:pt x="40" y="25"/>
                          <a:pt x="40" y="25"/>
                        </a:cubicBezTo>
                        <a:cubicBezTo>
                          <a:pt x="38" y="24"/>
                          <a:pt x="37" y="24"/>
                          <a:pt x="36" y="23"/>
                        </a:cubicBezTo>
                        <a:cubicBezTo>
                          <a:pt x="36" y="20"/>
                          <a:pt x="36" y="20"/>
                          <a:pt x="36" y="20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cubicBezTo>
                          <a:pt x="36" y="14"/>
                          <a:pt x="36" y="14"/>
                          <a:pt x="36" y="14"/>
                        </a:cubicBezTo>
                        <a:cubicBezTo>
                          <a:pt x="36" y="12"/>
                          <a:pt x="36" y="12"/>
                          <a:pt x="36" y="12"/>
                        </a:cubicBezTo>
                        <a:cubicBezTo>
                          <a:pt x="44" y="3"/>
                          <a:pt x="44" y="3"/>
                          <a:pt x="44" y="3"/>
                        </a:cubicBezTo>
                        <a:cubicBezTo>
                          <a:pt x="42" y="1"/>
                          <a:pt x="42" y="1"/>
                          <a:pt x="42" y="1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7" y="15"/>
                          <a:pt x="27" y="15"/>
                          <a:pt x="27" y="15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32" y="23"/>
                          <a:pt x="32" y="23"/>
                          <a:pt x="32" y="23"/>
                        </a:cubicBezTo>
                        <a:cubicBezTo>
                          <a:pt x="30" y="24"/>
                          <a:pt x="29" y="24"/>
                          <a:pt x="28" y="25"/>
                        </a:cubicBezTo>
                        <a:cubicBezTo>
                          <a:pt x="25" y="22"/>
                          <a:pt x="25" y="22"/>
                          <a:pt x="25" y="22"/>
                        </a:cubicBezTo>
                        <a:cubicBezTo>
                          <a:pt x="25" y="16"/>
                          <a:pt x="25" y="16"/>
                          <a:pt x="25" y="16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1" y="19"/>
                          <a:pt x="21" y="19"/>
                          <a:pt x="21" y="19"/>
                        </a:cubicBezTo>
                        <a:cubicBezTo>
                          <a:pt x="20" y="17"/>
                          <a:pt x="20" y="17"/>
                          <a:pt x="20" y="17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5" y="20"/>
                          <a:pt x="5" y="20"/>
                          <a:pt x="5" y="20"/>
                        </a:cubicBezTo>
                        <a:cubicBezTo>
                          <a:pt x="17" y="20"/>
                          <a:pt x="17" y="20"/>
                          <a:pt x="17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25" y="28"/>
                          <a:pt x="25" y="28"/>
                          <a:pt x="25" y="28"/>
                        </a:cubicBezTo>
                        <a:cubicBezTo>
                          <a:pt x="24" y="29"/>
                          <a:pt x="24" y="30"/>
                          <a:pt x="23" y="32"/>
                        </a:cubicBezTo>
                        <a:cubicBezTo>
                          <a:pt x="20" y="32"/>
                          <a:pt x="20" y="32"/>
                          <a:pt x="20" y="32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2" y="30"/>
                          <a:pt x="12" y="30"/>
                          <a:pt x="12" y="30"/>
                        </a:cubicBezTo>
                        <a:cubicBezTo>
                          <a:pt x="14" y="32"/>
                          <a:pt x="14" y="32"/>
                          <a:pt x="14" y="32"/>
                        </a:cubicBezTo>
                        <a:cubicBezTo>
                          <a:pt x="12" y="32"/>
                          <a:pt x="12" y="32"/>
                          <a:pt x="12" y="32"/>
                        </a:cubicBezTo>
                        <a:cubicBezTo>
                          <a:pt x="3" y="23"/>
                          <a:pt x="3" y="23"/>
                          <a:pt x="3" y="23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7" y="32"/>
                          <a:pt x="7" y="32"/>
                          <a:pt x="7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" y="42"/>
                          <a:pt x="1" y="42"/>
                          <a:pt x="1" y="42"/>
                        </a:cubicBezTo>
                        <a:cubicBezTo>
                          <a:pt x="3" y="44"/>
                          <a:pt x="3" y="44"/>
                          <a:pt x="3" y="44"/>
                        </a:cubicBezTo>
                        <a:cubicBezTo>
                          <a:pt x="12" y="36"/>
                          <a:pt x="12" y="36"/>
                          <a:pt x="12" y="36"/>
                        </a:cubicBezTo>
                        <a:cubicBezTo>
                          <a:pt x="14" y="36"/>
                          <a:pt x="14" y="36"/>
                          <a:pt x="14" y="36"/>
                        </a:cubicBez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20" y="36"/>
                          <a:pt x="20" y="36"/>
                          <a:pt x="20" y="36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4" y="37"/>
                          <a:pt x="24" y="38"/>
                          <a:pt x="25" y="40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16" y="42"/>
                          <a:pt x="16" y="42"/>
                          <a:pt x="16" y="42"/>
                        </a:cubicBezTo>
                        <a:cubicBezTo>
                          <a:pt x="16" y="46"/>
                          <a:pt x="16" y="46"/>
                          <a:pt x="16" y="46"/>
                        </a:cubicBezTo>
                        <a:cubicBezTo>
                          <a:pt x="19" y="46"/>
                          <a:pt x="19" y="46"/>
                          <a:pt x="19" y="46"/>
                        </a:cubicBezTo>
                        <a:cubicBezTo>
                          <a:pt x="17" y="48"/>
                          <a:pt x="17" y="48"/>
                          <a:pt x="17" y="48"/>
                        </a:cubicBezTo>
                        <a:cubicBezTo>
                          <a:pt x="5" y="48"/>
                          <a:pt x="5" y="48"/>
                          <a:pt x="5" y="48"/>
                        </a:cubicBezTo>
                        <a:cubicBezTo>
                          <a:pt x="5" y="52"/>
                          <a:pt x="5" y="52"/>
                          <a:pt x="5" y="52"/>
                        </a:cubicBezTo>
                        <a:cubicBezTo>
                          <a:pt x="13" y="52"/>
                          <a:pt x="13" y="52"/>
                          <a:pt x="13" y="52"/>
                        </a:cubicBezTo>
                        <a:cubicBezTo>
                          <a:pt x="8" y="56"/>
                          <a:pt x="8" y="56"/>
                          <a:pt x="8" y="56"/>
                        </a:cubicBezTo>
                        <a:cubicBezTo>
                          <a:pt x="11" y="59"/>
                          <a:pt x="11" y="59"/>
                          <a:pt x="11" y="59"/>
                        </a:cubicBezTo>
                        <a:cubicBezTo>
                          <a:pt x="16" y="54"/>
                          <a:pt x="16" y="54"/>
                          <a:pt x="16" y="54"/>
                        </a:cubicBezTo>
                        <a:cubicBezTo>
                          <a:pt x="16" y="63"/>
                          <a:pt x="16" y="63"/>
                          <a:pt x="16" y="63"/>
                        </a:cubicBezTo>
                        <a:cubicBezTo>
                          <a:pt x="20" y="63"/>
                          <a:pt x="20" y="63"/>
                          <a:pt x="20" y="63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21" y="49"/>
                          <a:pt x="21" y="49"/>
                          <a:pt x="21" y="49"/>
                        </a:cubicBezTo>
                        <a:cubicBezTo>
                          <a:pt x="21" y="52"/>
                          <a:pt x="21" y="52"/>
                          <a:pt x="21" y="52"/>
                        </a:cubicBezTo>
                        <a:cubicBezTo>
                          <a:pt x="25" y="52"/>
                          <a:pt x="25" y="52"/>
                          <a:pt x="25" y="52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8" y="42"/>
                          <a:pt x="28" y="42"/>
                          <a:pt x="28" y="42"/>
                        </a:cubicBezTo>
                        <a:cubicBezTo>
                          <a:pt x="29" y="43"/>
                          <a:pt x="30" y="44"/>
                          <a:pt x="32" y="44"/>
                        </a:cubicBezTo>
                        <a:cubicBezTo>
                          <a:pt x="32" y="48"/>
                          <a:pt x="32" y="48"/>
                          <a:pt x="32" y="48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30" y="55"/>
                          <a:pt x="30" y="55"/>
                          <a:pt x="30" y="55"/>
                        </a:cubicBezTo>
                        <a:cubicBezTo>
                          <a:pt x="32" y="53"/>
                          <a:pt x="32" y="53"/>
                          <a:pt x="32" y="53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6" y="67"/>
                          <a:pt x="26" y="67"/>
                          <a:pt x="26" y="67"/>
                        </a:cubicBezTo>
                        <a:cubicBezTo>
                          <a:pt x="32" y="61"/>
                          <a:pt x="32" y="61"/>
                          <a:pt x="32" y="61"/>
                        </a:cubicBezTo>
                        <a:cubicBezTo>
                          <a:pt x="32" y="68"/>
                          <a:pt x="32" y="68"/>
                          <a:pt x="32" y="68"/>
                        </a:cubicBezTo>
                        <a:cubicBezTo>
                          <a:pt x="36" y="68"/>
                          <a:pt x="36" y="68"/>
                          <a:pt x="36" y="68"/>
                        </a:cubicBez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42" y="67"/>
                          <a:pt x="42" y="67"/>
                          <a:pt x="42" y="67"/>
                        </a:cubicBezTo>
                        <a:cubicBezTo>
                          <a:pt x="44" y="64"/>
                          <a:pt x="44" y="64"/>
                          <a:pt x="44" y="64"/>
                        </a:cubicBezTo>
                        <a:cubicBezTo>
                          <a:pt x="36" y="55"/>
                          <a:pt x="36" y="55"/>
                          <a:pt x="36" y="55"/>
                        </a:cubicBezTo>
                        <a:cubicBezTo>
                          <a:pt x="36" y="53"/>
                          <a:pt x="36" y="53"/>
                          <a:pt x="36" y="53"/>
                        </a:cubicBezTo>
                        <a:cubicBezTo>
                          <a:pt x="38" y="55"/>
                          <a:pt x="38" y="55"/>
                          <a:pt x="38" y="55"/>
                        </a:cubicBezTo>
                        <a:cubicBezTo>
                          <a:pt x="40" y="53"/>
                          <a:pt x="40" y="53"/>
                          <a:pt x="40" y="53"/>
                        </a:cubicBezTo>
                        <a:cubicBezTo>
                          <a:pt x="36" y="48"/>
                          <a:pt x="36" y="48"/>
                          <a:pt x="36" y="48"/>
                        </a:cubicBezTo>
                        <a:cubicBezTo>
                          <a:pt x="36" y="44"/>
                          <a:pt x="36" y="44"/>
                          <a:pt x="36" y="44"/>
                        </a:cubicBezTo>
                        <a:cubicBezTo>
                          <a:pt x="37" y="44"/>
                          <a:pt x="38" y="43"/>
                          <a:pt x="40" y="42"/>
                        </a:cubicBezTo>
                        <a:cubicBezTo>
                          <a:pt x="42" y="45"/>
                          <a:pt x="42" y="45"/>
                          <a:pt x="42" y="45"/>
                        </a:cubicBezTo>
                        <a:cubicBezTo>
                          <a:pt x="42" y="52"/>
                          <a:pt x="42" y="52"/>
                          <a:pt x="42" y="52"/>
                        </a:cubicBezTo>
                        <a:cubicBezTo>
                          <a:pt x="46" y="52"/>
                          <a:pt x="46" y="52"/>
                          <a:pt x="46" y="52"/>
                        </a:cubicBezTo>
                        <a:cubicBezTo>
                          <a:pt x="46" y="49"/>
                          <a:pt x="46" y="49"/>
                          <a:pt x="46" y="49"/>
                        </a:cubicBezTo>
                        <a:cubicBezTo>
                          <a:pt x="48" y="50"/>
                          <a:pt x="48" y="50"/>
                          <a:pt x="48" y="50"/>
                        </a:cubicBezTo>
                        <a:cubicBezTo>
                          <a:pt x="48" y="63"/>
                          <a:pt x="48" y="63"/>
                          <a:pt x="48" y="63"/>
                        </a:cubicBezTo>
                        <a:cubicBezTo>
                          <a:pt x="52" y="63"/>
                          <a:pt x="52" y="63"/>
                          <a:pt x="52" y="63"/>
                        </a:cubicBezTo>
                        <a:cubicBezTo>
                          <a:pt x="52" y="54"/>
                          <a:pt x="52" y="54"/>
                          <a:pt x="52" y="54"/>
                        </a:cubicBezTo>
                        <a:cubicBezTo>
                          <a:pt x="56" y="59"/>
                          <a:pt x="56" y="59"/>
                          <a:pt x="56" y="59"/>
                        </a:cubicBezTo>
                        <a:cubicBezTo>
                          <a:pt x="59" y="56"/>
                          <a:pt x="59" y="56"/>
                          <a:pt x="59" y="56"/>
                        </a:cubicBezTo>
                        <a:cubicBezTo>
                          <a:pt x="54" y="52"/>
                          <a:pt x="54" y="52"/>
                          <a:pt x="54" y="52"/>
                        </a:cubicBezTo>
                        <a:cubicBezTo>
                          <a:pt x="63" y="52"/>
                          <a:pt x="63" y="52"/>
                          <a:pt x="63" y="52"/>
                        </a:cubicBezTo>
                        <a:cubicBezTo>
                          <a:pt x="63" y="48"/>
                          <a:pt x="63" y="48"/>
                          <a:pt x="63" y="48"/>
                        </a:cubicBezTo>
                        <a:cubicBezTo>
                          <a:pt x="50" y="48"/>
                          <a:pt x="50" y="48"/>
                          <a:pt x="50" y="48"/>
                        </a:cubicBezTo>
                        <a:cubicBezTo>
                          <a:pt x="49" y="46"/>
                          <a:pt x="49" y="46"/>
                          <a:pt x="49" y="46"/>
                        </a:cubicBezTo>
                        <a:cubicBezTo>
                          <a:pt x="52" y="46"/>
                          <a:pt x="52" y="46"/>
                          <a:pt x="52" y="46"/>
                        </a:cubicBezTo>
                        <a:cubicBezTo>
                          <a:pt x="52" y="42"/>
                          <a:pt x="52" y="42"/>
                          <a:pt x="52" y="42"/>
                        </a:cubicBezTo>
                        <a:cubicBezTo>
                          <a:pt x="45" y="42"/>
                          <a:pt x="45" y="42"/>
                          <a:pt x="45" y="42"/>
                        </a:cubicBezTo>
                        <a:cubicBezTo>
                          <a:pt x="42" y="40"/>
                          <a:pt x="42" y="40"/>
                          <a:pt x="42" y="40"/>
                        </a:cubicBezTo>
                        <a:cubicBezTo>
                          <a:pt x="43" y="38"/>
                          <a:pt x="44" y="37"/>
                          <a:pt x="44" y="36"/>
                        </a:cubicBezTo>
                        <a:cubicBezTo>
                          <a:pt x="48" y="36"/>
                          <a:pt x="48" y="36"/>
                          <a:pt x="48" y="36"/>
                        </a:cubicBezTo>
                        <a:cubicBezTo>
                          <a:pt x="53" y="40"/>
                          <a:pt x="53" y="40"/>
                          <a:pt x="53" y="40"/>
                        </a:cubicBezTo>
                        <a:cubicBezTo>
                          <a:pt x="55" y="38"/>
                          <a:pt x="55" y="38"/>
                          <a:pt x="55" y="38"/>
                        </a:cubicBezTo>
                        <a:cubicBezTo>
                          <a:pt x="53" y="36"/>
                          <a:pt x="53" y="36"/>
                          <a:pt x="53" y="36"/>
                        </a:cubicBezTo>
                        <a:cubicBezTo>
                          <a:pt x="55" y="36"/>
                          <a:pt x="55" y="36"/>
                          <a:pt x="55" y="36"/>
                        </a:cubicBezTo>
                        <a:cubicBezTo>
                          <a:pt x="64" y="44"/>
                          <a:pt x="64" y="44"/>
                          <a:pt x="64" y="44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1" y="36"/>
                          <a:pt x="61" y="36"/>
                          <a:pt x="61" y="36"/>
                        </a:cubicBezTo>
                        <a:cubicBezTo>
                          <a:pt x="68" y="36"/>
                          <a:pt x="68" y="36"/>
                          <a:pt x="68" y="36"/>
                        </a:cubicBezTo>
                        <a:lnTo>
                          <a:pt x="68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" name="Freeform: Shape 134"/>
                  <p:cNvSpPr>
                    <a:spLocks/>
                  </p:cNvSpPr>
                  <p:nvPr/>
                </p:nvSpPr>
                <p:spPr bwMode="auto">
                  <a:xfrm>
                    <a:off x="2582838" y="2159700"/>
                    <a:ext cx="344341" cy="401935"/>
                  </a:xfrm>
                  <a:custGeom>
                    <a:avLst/>
                    <a:gdLst>
                      <a:gd name="T0" fmla="*/ 73 w 78"/>
                      <a:gd name="T1" fmla="*/ 84 h 91"/>
                      <a:gd name="T2" fmla="*/ 78 w 78"/>
                      <a:gd name="T3" fmla="*/ 16 h 91"/>
                      <a:gd name="T4" fmla="*/ 66 w 78"/>
                      <a:gd name="T5" fmla="*/ 12 h 91"/>
                      <a:gd name="T6" fmla="*/ 77 w 78"/>
                      <a:gd name="T7" fmla="*/ 1 h 91"/>
                      <a:gd name="T8" fmla="*/ 65 w 78"/>
                      <a:gd name="T9" fmla="*/ 7 h 91"/>
                      <a:gd name="T10" fmla="*/ 71 w 78"/>
                      <a:gd name="T11" fmla="*/ 23 h 91"/>
                      <a:gd name="T12" fmla="*/ 65 w 78"/>
                      <a:gd name="T13" fmla="*/ 63 h 91"/>
                      <a:gd name="T14" fmla="*/ 70 w 78"/>
                      <a:gd name="T15" fmla="*/ 74 h 91"/>
                      <a:gd name="T16" fmla="*/ 65 w 78"/>
                      <a:gd name="T17" fmla="*/ 91 h 91"/>
                      <a:gd name="T18" fmla="*/ 65 w 78"/>
                      <a:gd name="T19" fmla="*/ 7 h 91"/>
                      <a:gd name="T20" fmla="*/ 60 w 78"/>
                      <a:gd name="T21" fmla="*/ 8 h 91"/>
                      <a:gd name="T22" fmla="*/ 50 w 78"/>
                      <a:gd name="T23" fmla="*/ 4 h 91"/>
                      <a:gd name="T24" fmla="*/ 53 w 78"/>
                      <a:gd name="T25" fmla="*/ 12 h 91"/>
                      <a:gd name="T26" fmla="*/ 50 w 78"/>
                      <a:gd name="T27" fmla="*/ 16 h 91"/>
                      <a:gd name="T28" fmla="*/ 65 w 78"/>
                      <a:gd name="T29" fmla="*/ 23 h 91"/>
                      <a:gd name="T30" fmla="*/ 50 w 78"/>
                      <a:gd name="T31" fmla="*/ 84 h 91"/>
                      <a:gd name="T32" fmla="*/ 63 w 78"/>
                      <a:gd name="T33" fmla="*/ 91 h 91"/>
                      <a:gd name="T34" fmla="*/ 65 w 78"/>
                      <a:gd name="T35" fmla="*/ 78 h 91"/>
                      <a:gd name="T36" fmla="*/ 61 w 78"/>
                      <a:gd name="T37" fmla="*/ 74 h 91"/>
                      <a:gd name="T38" fmla="*/ 65 w 78"/>
                      <a:gd name="T39" fmla="*/ 69 h 91"/>
                      <a:gd name="T40" fmla="*/ 65 w 78"/>
                      <a:gd name="T41" fmla="*/ 63 h 91"/>
                      <a:gd name="T42" fmla="*/ 50 w 78"/>
                      <a:gd name="T43" fmla="*/ 69 h 91"/>
                      <a:gd name="T44" fmla="*/ 55 w 78"/>
                      <a:gd name="T45" fmla="*/ 74 h 91"/>
                      <a:gd name="T46" fmla="*/ 50 w 78"/>
                      <a:gd name="T47" fmla="*/ 78 h 91"/>
                      <a:gd name="T48" fmla="*/ 50 w 78"/>
                      <a:gd name="T49" fmla="*/ 84 h 91"/>
                      <a:gd name="T50" fmla="*/ 46 w 78"/>
                      <a:gd name="T51" fmla="*/ 0 h 91"/>
                      <a:gd name="T52" fmla="*/ 43 w 78"/>
                      <a:gd name="T53" fmla="*/ 4 h 91"/>
                      <a:gd name="T54" fmla="*/ 50 w 78"/>
                      <a:gd name="T55" fmla="*/ 4 h 91"/>
                      <a:gd name="T56" fmla="*/ 39 w 78"/>
                      <a:gd name="T57" fmla="*/ 16 h 91"/>
                      <a:gd name="T58" fmla="*/ 50 w 78"/>
                      <a:gd name="T59" fmla="*/ 23 h 91"/>
                      <a:gd name="T60" fmla="*/ 39 w 78"/>
                      <a:gd name="T61" fmla="*/ 84 h 91"/>
                      <a:gd name="T62" fmla="*/ 50 w 78"/>
                      <a:gd name="T63" fmla="*/ 78 h 91"/>
                      <a:gd name="T64" fmla="*/ 50 w 78"/>
                      <a:gd name="T65" fmla="*/ 69 h 91"/>
                      <a:gd name="T66" fmla="*/ 39 w 78"/>
                      <a:gd name="T67" fmla="*/ 63 h 91"/>
                      <a:gd name="T68" fmla="*/ 39 w 78"/>
                      <a:gd name="T69" fmla="*/ 16 h 91"/>
                      <a:gd name="T70" fmla="*/ 0 w 78"/>
                      <a:gd name="T71" fmla="*/ 84 h 91"/>
                      <a:gd name="T72" fmla="*/ 6 w 78"/>
                      <a:gd name="T73" fmla="*/ 91 h 91"/>
                      <a:gd name="T74" fmla="*/ 16 w 78"/>
                      <a:gd name="T75" fmla="*/ 84 h 91"/>
                      <a:gd name="T76" fmla="*/ 39 w 78"/>
                      <a:gd name="T77" fmla="*/ 63 h 91"/>
                      <a:gd name="T78" fmla="*/ 7 w 78"/>
                      <a:gd name="T79" fmla="*/ 23 h 91"/>
                      <a:gd name="T80" fmla="*/ 39 w 78"/>
                      <a:gd name="T81" fmla="*/ 23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8" h="91">
                        <a:moveTo>
                          <a:pt x="73" y="91"/>
                        </a:moveTo>
                        <a:cubicBezTo>
                          <a:pt x="73" y="84"/>
                          <a:pt x="73" y="84"/>
                          <a:pt x="73" y="84"/>
                        </a:cubicBezTo>
                        <a:cubicBezTo>
                          <a:pt x="78" y="84"/>
                          <a:pt x="78" y="84"/>
                          <a:pt x="78" y="84"/>
                        </a:cubicBezTo>
                        <a:cubicBezTo>
                          <a:pt x="78" y="16"/>
                          <a:pt x="78" y="16"/>
                          <a:pt x="78" y="16"/>
                        </a:cubicBezTo>
                        <a:cubicBezTo>
                          <a:pt x="67" y="16"/>
                          <a:pt x="67" y="16"/>
                          <a:pt x="67" y="16"/>
                        </a:cubicBezTo>
                        <a:cubicBezTo>
                          <a:pt x="67" y="15"/>
                          <a:pt x="67" y="13"/>
                          <a:pt x="66" y="12"/>
                        </a:cubicBezTo>
                        <a:cubicBezTo>
                          <a:pt x="77" y="4"/>
                          <a:pt x="77" y="4"/>
                          <a:pt x="77" y="4"/>
                        </a:cubicBezTo>
                        <a:cubicBezTo>
                          <a:pt x="78" y="3"/>
                          <a:pt x="78" y="2"/>
                          <a:pt x="77" y="1"/>
                        </a:cubicBezTo>
                        <a:cubicBezTo>
                          <a:pt x="76" y="0"/>
                          <a:pt x="75" y="0"/>
                          <a:pt x="74" y="0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63"/>
                          <a:pt x="71" y="63"/>
                          <a:pt x="71" y="63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8" y="69"/>
                          <a:pt x="70" y="71"/>
                          <a:pt x="70" y="74"/>
                        </a:cubicBezTo>
                        <a:cubicBezTo>
                          <a:pt x="70" y="76"/>
                          <a:pt x="68" y="78"/>
                          <a:pt x="65" y="78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lnTo>
                          <a:pt x="73" y="91"/>
                        </a:lnTo>
                        <a:close/>
                        <a:moveTo>
                          <a:pt x="65" y="7"/>
                        </a:moveTo>
                        <a:cubicBezTo>
                          <a:pt x="63" y="9"/>
                          <a:pt x="63" y="9"/>
                          <a:pt x="63" y="9"/>
                        </a:cubicBezTo>
                        <a:cubicBezTo>
                          <a:pt x="62" y="9"/>
                          <a:pt x="61" y="8"/>
                          <a:pt x="60" y="8"/>
                        </a:cubicBezTo>
                        <a:cubicBezTo>
                          <a:pt x="59" y="8"/>
                          <a:pt x="58" y="9"/>
                          <a:pt x="57" y="9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3" y="12"/>
                          <a:pt x="53" y="12"/>
                          <a:pt x="53" y="12"/>
                        </a:cubicBezTo>
                        <a:cubicBezTo>
                          <a:pt x="52" y="13"/>
                          <a:pt x="52" y="15"/>
                          <a:pt x="52" y="16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lose/>
                        <a:moveTo>
                          <a:pt x="50" y="84"/>
                        </a:moveTo>
                        <a:cubicBezTo>
                          <a:pt x="63" y="84"/>
                          <a:pt x="63" y="84"/>
                          <a:pt x="63" y="84"/>
                        </a:cubicBezTo>
                        <a:cubicBezTo>
                          <a:pt x="63" y="91"/>
                          <a:pt x="63" y="91"/>
                          <a:pt x="63" y="91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3" y="78"/>
                          <a:pt x="61" y="76"/>
                          <a:pt x="61" y="74"/>
                        </a:cubicBezTo>
                        <a:cubicBezTo>
                          <a:pt x="61" y="74"/>
                          <a:pt x="61" y="74"/>
                          <a:pt x="61" y="74"/>
                        </a:cubicBezTo>
                        <a:cubicBezTo>
                          <a:pt x="61" y="71"/>
                          <a:pt x="63" y="69"/>
                          <a:pt x="65" y="69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3" y="69"/>
                          <a:pt x="55" y="71"/>
                          <a:pt x="55" y="74"/>
                        </a:cubicBezTo>
                        <a:cubicBezTo>
                          <a:pt x="55" y="76"/>
                          <a:pt x="53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lnTo>
                          <a:pt x="50" y="84"/>
                        </a:lnTo>
                        <a:close/>
                        <a:moveTo>
                          <a:pt x="50" y="4"/>
                        </a:moveTo>
                        <a:cubicBezTo>
                          <a:pt x="46" y="0"/>
                          <a:pt x="46" y="0"/>
                          <a:pt x="46" y="0"/>
                        </a:cubicBezTo>
                        <a:cubicBezTo>
                          <a:pt x="45" y="0"/>
                          <a:pt x="43" y="0"/>
                          <a:pt x="42" y="1"/>
                        </a:cubicBezTo>
                        <a:cubicBezTo>
                          <a:pt x="42" y="2"/>
                          <a:pt x="42" y="3"/>
                          <a:pt x="43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lose/>
                        <a:moveTo>
                          <a:pt x="50" y="16"/>
                        </a:move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lose/>
                        <a:moveTo>
                          <a:pt x="39" y="84"/>
                        </a:move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48" y="78"/>
                          <a:pt x="46" y="76"/>
                          <a:pt x="46" y="74"/>
                        </a:cubicBezTo>
                        <a:cubicBezTo>
                          <a:pt x="46" y="71"/>
                          <a:pt x="48" y="69"/>
                          <a:pt x="50" y="69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lnTo>
                          <a:pt x="39" y="84"/>
                        </a:lnTo>
                        <a:close/>
                        <a:moveTo>
                          <a:pt x="39" y="16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84"/>
                          <a:pt x="0" y="84"/>
                          <a:pt x="0" y="84"/>
                        </a:cubicBezTo>
                        <a:cubicBezTo>
                          <a:pt x="6" y="84"/>
                          <a:pt x="6" y="84"/>
                          <a:pt x="6" y="84"/>
                        </a:cubicBezTo>
                        <a:cubicBezTo>
                          <a:pt x="6" y="91"/>
                          <a:pt x="6" y="91"/>
                          <a:pt x="6" y="91"/>
                        </a:cubicBezTo>
                        <a:cubicBezTo>
                          <a:pt x="16" y="91"/>
                          <a:pt x="16" y="91"/>
                          <a:pt x="16" y="91"/>
                        </a:cubicBezTo>
                        <a:cubicBezTo>
                          <a:pt x="16" y="84"/>
                          <a:pt x="16" y="84"/>
                          <a:pt x="16" y="84"/>
                        </a:cubicBezTo>
                        <a:cubicBezTo>
                          <a:pt x="39" y="84"/>
                          <a:pt x="39" y="84"/>
                          <a:pt x="39" y="84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cubicBezTo>
                          <a:pt x="7" y="63"/>
                          <a:pt x="7" y="63"/>
                          <a:pt x="7" y="6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lnTo>
                          <a:pt x="39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" name="Freeform: Shape 135"/>
                  <p:cNvSpPr>
                    <a:spLocks/>
                  </p:cNvSpPr>
                  <p:nvPr/>
                </p:nvSpPr>
                <p:spPr bwMode="auto">
                  <a:xfrm>
                    <a:off x="6110800" y="1687916"/>
                    <a:ext cx="208320" cy="122541"/>
                  </a:xfrm>
                  <a:custGeom>
                    <a:avLst/>
                    <a:gdLst>
                      <a:gd name="T0" fmla="*/ 170 w 170"/>
                      <a:gd name="T1" fmla="*/ 0 h 100"/>
                      <a:gd name="T2" fmla="*/ 11 w 170"/>
                      <a:gd name="T3" fmla="*/ 0 h 100"/>
                      <a:gd name="T4" fmla="*/ 11 w 170"/>
                      <a:gd name="T5" fmla="*/ 28 h 100"/>
                      <a:gd name="T6" fmla="*/ 0 w 170"/>
                      <a:gd name="T7" fmla="*/ 28 h 100"/>
                      <a:gd name="T8" fmla="*/ 0 w 170"/>
                      <a:gd name="T9" fmla="*/ 72 h 100"/>
                      <a:gd name="T10" fmla="*/ 11 w 170"/>
                      <a:gd name="T11" fmla="*/ 72 h 100"/>
                      <a:gd name="T12" fmla="*/ 11 w 170"/>
                      <a:gd name="T13" fmla="*/ 100 h 100"/>
                      <a:gd name="T14" fmla="*/ 170 w 170"/>
                      <a:gd name="T15" fmla="*/ 100 h 100"/>
                      <a:gd name="T16" fmla="*/ 170 w 170"/>
                      <a:gd name="T17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0" h="100">
                        <a:moveTo>
                          <a:pt x="170" y="0"/>
                        </a:moveTo>
                        <a:lnTo>
                          <a:pt x="11" y="0"/>
                        </a:lnTo>
                        <a:lnTo>
                          <a:pt x="11" y="28"/>
                        </a:lnTo>
                        <a:lnTo>
                          <a:pt x="0" y="28"/>
                        </a:lnTo>
                        <a:lnTo>
                          <a:pt x="0" y="72"/>
                        </a:lnTo>
                        <a:lnTo>
                          <a:pt x="11" y="72"/>
                        </a:lnTo>
                        <a:lnTo>
                          <a:pt x="11" y="100"/>
                        </a:lnTo>
                        <a:lnTo>
                          <a:pt x="170" y="100"/>
                        </a:lnTo>
                        <a:lnTo>
                          <a:pt x="17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" name="Oval 136"/>
                  <p:cNvSpPr>
                    <a:spLocks/>
                  </p:cNvSpPr>
                  <p:nvPr/>
                </p:nvSpPr>
                <p:spPr bwMode="auto">
                  <a:xfrm>
                    <a:off x="5983357" y="1709973"/>
                    <a:ext cx="66172" cy="66172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" name="Freeform: Shape 137"/>
                  <p:cNvSpPr>
                    <a:spLocks/>
                  </p:cNvSpPr>
                  <p:nvPr/>
                </p:nvSpPr>
                <p:spPr bwMode="auto">
                  <a:xfrm>
                    <a:off x="5925763" y="1660957"/>
                    <a:ext cx="176459" cy="330861"/>
                  </a:xfrm>
                  <a:custGeom>
                    <a:avLst/>
                    <a:gdLst>
                      <a:gd name="T0" fmla="*/ 20 w 40"/>
                      <a:gd name="T1" fmla="*/ 75 h 75"/>
                      <a:gd name="T2" fmla="*/ 40 w 40"/>
                      <a:gd name="T3" fmla="*/ 75 h 75"/>
                      <a:gd name="T4" fmla="*/ 40 w 40"/>
                      <a:gd name="T5" fmla="*/ 26 h 75"/>
                      <a:gd name="T6" fmla="*/ 40 w 40"/>
                      <a:gd name="T7" fmla="*/ 14 h 75"/>
                      <a:gd name="T8" fmla="*/ 40 w 40"/>
                      <a:gd name="T9" fmla="*/ 0 h 75"/>
                      <a:gd name="T10" fmla="*/ 20 w 40"/>
                      <a:gd name="T11" fmla="*/ 0 h 75"/>
                      <a:gd name="T12" fmla="*/ 20 w 40"/>
                      <a:gd name="T13" fmla="*/ 4 h 75"/>
                      <a:gd name="T14" fmla="*/ 35 w 40"/>
                      <a:gd name="T15" fmla="*/ 19 h 75"/>
                      <a:gd name="T16" fmla="*/ 20 w 40"/>
                      <a:gd name="T17" fmla="*/ 33 h 75"/>
                      <a:gd name="T18" fmla="*/ 20 w 40"/>
                      <a:gd name="T19" fmla="*/ 75 h 75"/>
                      <a:gd name="T20" fmla="*/ 0 w 40"/>
                      <a:gd name="T21" fmla="*/ 75 h 75"/>
                      <a:gd name="T22" fmla="*/ 20 w 40"/>
                      <a:gd name="T23" fmla="*/ 75 h 75"/>
                      <a:gd name="T24" fmla="*/ 20 w 40"/>
                      <a:gd name="T25" fmla="*/ 33 h 75"/>
                      <a:gd name="T26" fmla="*/ 20 w 40"/>
                      <a:gd name="T27" fmla="*/ 33 h 75"/>
                      <a:gd name="T28" fmla="*/ 5 w 40"/>
                      <a:gd name="T29" fmla="*/ 19 h 75"/>
                      <a:gd name="T30" fmla="*/ 20 w 40"/>
                      <a:gd name="T31" fmla="*/ 4 h 75"/>
                      <a:gd name="T32" fmla="*/ 20 w 40"/>
                      <a:gd name="T33" fmla="*/ 4 h 75"/>
                      <a:gd name="T34" fmla="*/ 20 w 40"/>
                      <a:gd name="T35" fmla="*/ 4 h 75"/>
                      <a:gd name="T36" fmla="*/ 20 w 40"/>
                      <a:gd name="T37" fmla="*/ 0 h 75"/>
                      <a:gd name="T38" fmla="*/ 0 w 40"/>
                      <a:gd name="T39" fmla="*/ 0 h 75"/>
                      <a:gd name="T40" fmla="*/ 0 w 40"/>
                      <a:gd name="T4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0" h="75">
                        <a:moveTo>
                          <a:pt x="20" y="75"/>
                        </a:moveTo>
                        <a:cubicBezTo>
                          <a:pt x="40" y="75"/>
                          <a:pt x="40" y="75"/>
                          <a:pt x="40" y="75"/>
                        </a:cubicBezTo>
                        <a:cubicBezTo>
                          <a:pt x="40" y="26"/>
                          <a:pt x="40" y="26"/>
                          <a:pt x="40" y="26"/>
                        </a:cubicBezTo>
                        <a:cubicBezTo>
                          <a:pt x="40" y="14"/>
                          <a:pt x="40" y="14"/>
                          <a:pt x="40" y="14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8" y="4"/>
                          <a:pt x="35" y="10"/>
                          <a:pt x="35" y="19"/>
                        </a:cubicBezTo>
                        <a:cubicBezTo>
                          <a:pt x="35" y="27"/>
                          <a:pt x="28" y="33"/>
                          <a:pt x="20" y="33"/>
                        </a:cubicBezTo>
                        <a:lnTo>
                          <a:pt x="20" y="75"/>
                        </a:lnTo>
                        <a:close/>
                        <a:moveTo>
                          <a:pt x="0" y="75"/>
                        </a:moveTo>
                        <a:cubicBezTo>
                          <a:pt x="20" y="75"/>
                          <a:pt x="20" y="75"/>
                          <a:pt x="20" y="75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12" y="33"/>
                          <a:pt x="5" y="27"/>
                          <a:pt x="5" y="19"/>
                        </a:cubicBezTo>
                        <a:cubicBezTo>
                          <a:pt x="5" y="10"/>
                          <a:pt x="12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" name="Freeform: Shape 138"/>
                  <p:cNvSpPr>
                    <a:spLocks/>
                  </p:cNvSpPr>
                  <p:nvPr/>
                </p:nvSpPr>
                <p:spPr bwMode="auto">
                  <a:xfrm>
                    <a:off x="5360848" y="4169377"/>
                    <a:ext cx="202193" cy="203419"/>
                  </a:xfrm>
                  <a:custGeom>
                    <a:avLst/>
                    <a:gdLst>
                      <a:gd name="T0" fmla="*/ 41 w 46"/>
                      <a:gd name="T1" fmla="*/ 32 h 46"/>
                      <a:gd name="T2" fmla="*/ 43 w 46"/>
                      <a:gd name="T3" fmla="*/ 34 h 46"/>
                      <a:gd name="T4" fmla="*/ 38 w 46"/>
                      <a:gd name="T5" fmla="*/ 41 h 46"/>
                      <a:gd name="T6" fmla="*/ 35 w 46"/>
                      <a:gd name="T7" fmla="*/ 38 h 46"/>
                      <a:gd name="T8" fmla="*/ 29 w 46"/>
                      <a:gd name="T9" fmla="*/ 42 h 46"/>
                      <a:gd name="T10" fmla="*/ 29 w 46"/>
                      <a:gd name="T11" fmla="*/ 45 h 46"/>
                      <a:gd name="T12" fmla="*/ 23 w 46"/>
                      <a:gd name="T13" fmla="*/ 45 h 46"/>
                      <a:gd name="T14" fmla="*/ 23 w 46"/>
                      <a:gd name="T15" fmla="*/ 36 h 46"/>
                      <a:gd name="T16" fmla="*/ 33 w 46"/>
                      <a:gd name="T17" fmla="*/ 31 h 46"/>
                      <a:gd name="T18" fmla="*/ 32 w 46"/>
                      <a:gd name="T19" fmla="*/ 13 h 46"/>
                      <a:gd name="T20" fmla="*/ 32 w 46"/>
                      <a:gd name="T21" fmla="*/ 13 h 46"/>
                      <a:gd name="T22" fmla="*/ 27 w 46"/>
                      <a:gd name="T23" fmla="*/ 10 h 46"/>
                      <a:gd name="T24" fmla="*/ 23 w 46"/>
                      <a:gd name="T25" fmla="*/ 10 h 46"/>
                      <a:gd name="T26" fmla="*/ 23 w 46"/>
                      <a:gd name="T27" fmla="*/ 0 h 46"/>
                      <a:gd name="T28" fmla="*/ 26 w 46"/>
                      <a:gd name="T29" fmla="*/ 0 h 46"/>
                      <a:gd name="T30" fmla="*/ 26 w 46"/>
                      <a:gd name="T31" fmla="*/ 3 h 46"/>
                      <a:gd name="T32" fmla="*/ 32 w 46"/>
                      <a:gd name="T33" fmla="*/ 5 h 46"/>
                      <a:gd name="T34" fmla="*/ 35 w 46"/>
                      <a:gd name="T35" fmla="*/ 3 h 46"/>
                      <a:gd name="T36" fmla="*/ 41 w 46"/>
                      <a:gd name="T37" fmla="*/ 8 h 46"/>
                      <a:gd name="T38" fmla="*/ 39 w 46"/>
                      <a:gd name="T39" fmla="*/ 11 h 46"/>
                      <a:gd name="T40" fmla="*/ 42 w 46"/>
                      <a:gd name="T41" fmla="*/ 17 h 46"/>
                      <a:gd name="T42" fmla="*/ 45 w 46"/>
                      <a:gd name="T43" fmla="*/ 17 h 46"/>
                      <a:gd name="T44" fmla="*/ 46 w 46"/>
                      <a:gd name="T45" fmla="*/ 25 h 46"/>
                      <a:gd name="T46" fmla="*/ 43 w 46"/>
                      <a:gd name="T47" fmla="*/ 25 h 46"/>
                      <a:gd name="T48" fmla="*/ 41 w 46"/>
                      <a:gd name="T49" fmla="*/ 32 h 46"/>
                      <a:gd name="T50" fmla="*/ 23 w 46"/>
                      <a:gd name="T51" fmla="*/ 45 h 46"/>
                      <a:gd name="T52" fmla="*/ 21 w 46"/>
                      <a:gd name="T53" fmla="*/ 46 h 46"/>
                      <a:gd name="T54" fmla="*/ 21 w 46"/>
                      <a:gd name="T55" fmla="*/ 42 h 46"/>
                      <a:gd name="T56" fmla="*/ 14 w 46"/>
                      <a:gd name="T57" fmla="*/ 40 h 46"/>
                      <a:gd name="T58" fmla="*/ 12 w 46"/>
                      <a:gd name="T59" fmla="*/ 43 h 46"/>
                      <a:gd name="T60" fmla="*/ 6 w 46"/>
                      <a:gd name="T61" fmla="*/ 37 h 46"/>
                      <a:gd name="T62" fmla="*/ 8 w 46"/>
                      <a:gd name="T63" fmla="*/ 35 h 46"/>
                      <a:gd name="T64" fmla="*/ 5 w 46"/>
                      <a:gd name="T65" fmla="*/ 29 h 46"/>
                      <a:gd name="T66" fmla="*/ 1 w 46"/>
                      <a:gd name="T67" fmla="*/ 29 h 46"/>
                      <a:gd name="T68" fmla="*/ 0 w 46"/>
                      <a:gd name="T69" fmla="*/ 21 h 46"/>
                      <a:gd name="T70" fmla="*/ 4 w 46"/>
                      <a:gd name="T71" fmla="*/ 20 h 46"/>
                      <a:gd name="T72" fmla="*/ 6 w 46"/>
                      <a:gd name="T73" fmla="*/ 14 h 46"/>
                      <a:gd name="T74" fmla="*/ 3 w 46"/>
                      <a:gd name="T75" fmla="*/ 12 h 46"/>
                      <a:gd name="T76" fmla="*/ 9 w 46"/>
                      <a:gd name="T77" fmla="*/ 5 h 46"/>
                      <a:gd name="T78" fmla="*/ 11 w 46"/>
                      <a:gd name="T79" fmla="*/ 7 h 46"/>
                      <a:gd name="T80" fmla="*/ 17 w 46"/>
                      <a:gd name="T81" fmla="*/ 4 h 46"/>
                      <a:gd name="T82" fmla="*/ 17 w 46"/>
                      <a:gd name="T83" fmla="*/ 1 h 46"/>
                      <a:gd name="T84" fmla="*/ 23 w 46"/>
                      <a:gd name="T85" fmla="*/ 0 h 46"/>
                      <a:gd name="T86" fmla="*/ 23 w 46"/>
                      <a:gd name="T87" fmla="*/ 10 h 46"/>
                      <a:gd name="T88" fmla="*/ 13 w 46"/>
                      <a:gd name="T89" fmla="*/ 14 h 46"/>
                      <a:gd name="T90" fmla="*/ 15 w 46"/>
                      <a:gd name="T91" fmla="*/ 33 h 46"/>
                      <a:gd name="T92" fmla="*/ 19 w 46"/>
                      <a:gd name="T93" fmla="*/ 35 h 46"/>
                      <a:gd name="T94" fmla="*/ 23 w 46"/>
                      <a:gd name="T95" fmla="*/ 36 h 46"/>
                      <a:gd name="T96" fmla="*/ 23 w 46"/>
                      <a:gd name="T97" fmla="*/ 45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6" h="46">
                        <a:moveTo>
                          <a:pt x="41" y="32"/>
                        </a:moveTo>
                        <a:cubicBezTo>
                          <a:pt x="43" y="34"/>
                          <a:pt x="43" y="34"/>
                          <a:pt x="43" y="34"/>
                        </a:cubicBezTo>
                        <a:cubicBezTo>
                          <a:pt x="38" y="41"/>
                          <a:pt x="38" y="41"/>
                          <a:pt x="38" y="41"/>
                        </a:cubicBezTo>
                        <a:cubicBezTo>
                          <a:pt x="35" y="38"/>
                          <a:pt x="35" y="38"/>
                          <a:pt x="35" y="38"/>
                        </a:cubicBezTo>
                        <a:cubicBezTo>
                          <a:pt x="33" y="40"/>
                          <a:pt x="31" y="41"/>
                          <a:pt x="29" y="42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3" y="45"/>
                          <a:pt x="23" y="45"/>
                          <a:pt x="23" y="45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7" y="36"/>
                          <a:pt x="31" y="34"/>
                          <a:pt x="33" y="31"/>
                        </a:cubicBezTo>
                        <a:cubicBezTo>
                          <a:pt x="38" y="26"/>
                          <a:pt x="37" y="17"/>
                          <a:pt x="32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0" y="12"/>
                          <a:pt x="29" y="11"/>
                          <a:pt x="27" y="10"/>
                        </a:cubicBezTo>
                        <a:cubicBezTo>
                          <a:pt x="26" y="10"/>
                          <a:pt x="25" y="10"/>
                          <a:pt x="23" y="1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8" y="4"/>
                          <a:pt x="30" y="4"/>
                          <a:pt x="32" y="5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41" y="8"/>
                          <a:pt x="41" y="8"/>
                          <a:pt x="41" y="8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40" y="13"/>
                          <a:pt x="41" y="15"/>
                          <a:pt x="42" y="17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6" y="25"/>
                          <a:pt x="46" y="25"/>
                          <a:pt x="46" y="25"/>
                        </a:cubicBezTo>
                        <a:cubicBezTo>
                          <a:pt x="43" y="25"/>
                          <a:pt x="43" y="25"/>
                          <a:pt x="43" y="25"/>
                        </a:cubicBezTo>
                        <a:cubicBezTo>
                          <a:pt x="42" y="28"/>
                          <a:pt x="42" y="30"/>
                          <a:pt x="41" y="32"/>
                        </a:cubicBezTo>
                        <a:close/>
                        <a:moveTo>
                          <a:pt x="23" y="45"/>
                        </a:moveTo>
                        <a:cubicBezTo>
                          <a:pt x="21" y="46"/>
                          <a:pt x="21" y="46"/>
                          <a:pt x="21" y="46"/>
                        </a:cubicBezTo>
                        <a:cubicBezTo>
                          <a:pt x="21" y="42"/>
                          <a:pt x="21" y="42"/>
                          <a:pt x="21" y="42"/>
                        </a:cubicBezTo>
                        <a:cubicBezTo>
                          <a:pt x="18" y="42"/>
                          <a:pt x="16" y="41"/>
                          <a:pt x="14" y="40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6" y="37"/>
                          <a:pt x="6" y="37"/>
                          <a:pt x="6" y="37"/>
                        </a:cubicBezTo>
                        <a:cubicBezTo>
                          <a:pt x="8" y="35"/>
                          <a:pt x="8" y="35"/>
                          <a:pt x="8" y="35"/>
                        </a:cubicBezTo>
                        <a:cubicBezTo>
                          <a:pt x="6" y="33"/>
                          <a:pt x="5" y="31"/>
                          <a:pt x="5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4" y="20"/>
                          <a:pt x="4" y="20"/>
                          <a:pt x="4" y="20"/>
                        </a:cubicBezTo>
                        <a:cubicBezTo>
                          <a:pt x="4" y="18"/>
                          <a:pt x="5" y="16"/>
                          <a:pt x="6" y="14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3" y="6"/>
                          <a:pt x="15" y="5"/>
                          <a:pt x="17" y="4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3" y="10"/>
                          <a:pt x="23" y="10"/>
                          <a:pt x="23" y="10"/>
                        </a:cubicBezTo>
                        <a:cubicBezTo>
                          <a:pt x="19" y="10"/>
                          <a:pt x="16" y="11"/>
                          <a:pt x="13" y="14"/>
                        </a:cubicBezTo>
                        <a:cubicBezTo>
                          <a:pt x="9" y="20"/>
                          <a:pt x="9" y="28"/>
                          <a:pt x="15" y="33"/>
                        </a:cubicBezTo>
                        <a:cubicBezTo>
                          <a:pt x="16" y="34"/>
                          <a:pt x="18" y="35"/>
                          <a:pt x="19" y="35"/>
                        </a:cubicBezTo>
                        <a:cubicBezTo>
                          <a:pt x="21" y="36"/>
                          <a:pt x="22" y="36"/>
                          <a:pt x="23" y="36"/>
                        </a:cubicBezTo>
                        <a:lnTo>
                          <a:pt x="23" y="4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" name="Freeform: Shape 139"/>
                  <p:cNvSpPr>
                    <a:spLocks/>
                  </p:cNvSpPr>
                  <p:nvPr/>
                </p:nvSpPr>
                <p:spPr bwMode="auto">
                  <a:xfrm>
                    <a:off x="6066685" y="3104493"/>
                    <a:ext cx="208320" cy="398259"/>
                  </a:xfrm>
                  <a:custGeom>
                    <a:avLst/>
                    <a:gdLst>
                      <a:gd name="T0" fmla="*/ 24 w 47"/>
                      <a:gd name="T1" fmla="*/ 90 h 90"/>
                      <a:gd name="T2" fmla="*/ 47 w 47"/>
                      <a:gd name="T3" fmla="*/ 90 h 90"/>
                      <a:gd name="T4" fmla="*/ 47 w 47"/>
                      <a:gd name="T5" fmla="*/ 0 h 90"/>
                      <a:gd name="T6" fmla="*/ 24 w 47"/>
                      <a:gd name="T7" fmla="*/ 0 h 90"/>
                      <a:gd name="T8" fmla="*/ 24 w 47"/>
                      <a:gd name="T9" fmla="*/ 5 h 90"/>
                      <a:gd name="T10" fmla="*/ 42 w 47"/>
                      <a:gd name="T11" fmla="*/ 5 h 90"/>
                      <a:gd name="T12" fmla="*/ 42 w 47"/>
                      <a:gd name="T13" fmla="*/ 23 h 90"/>
                      <a:gd name="T14" fmla="*/ 24 w 47"/>
                      <a:gd name="T15" fmla="*/ 23 h 90"/>
                      <a:gd name="T16" fmla="*/ 24 w 47"/>
                      <a:gd name="T17" fmla="*/ 27 h 90"/>
                      <a:gd name="T18" fmla="*/ 42 w 47"/>
                      <a:gd name="T19" fmla="*/ 27 h 90"/>
                      <a:gd name="T20" fmla="*/ 42 w 47"/>
                      <a:gd name="T21" fmla="*/ 44 h 90"/>
                      <a:gd name="T22" fmla="*/ 24 w 47"/>
                      <a:gd name="T23" fmla="*/ 44 h 90"/>
                      <a:gd name="T24" fmla="*/ 24 w 47"/>
                      <a:gd name="T25" fmla="*/ 51 h 90"/>
                      <a:gd name="T26" fmla="*/ 24 w 47"/>
                      <a:gd name="T27" fmla="*/ 51 h 90"/>
                      <a:gd name="T28" fmla="*/ 29 w 47"/>
                      <a:gd name="T29" fmla="*/ 57 h 90"/>
                      <a:gd name="T30" fmla="*/ 24 w 47"/>
                      <a:gd name="T31" fmla="*/ 62 h 90"/>
                      <a:gd name="T32" fmla="*/ 24 w 47"/>
                      <a:gd name="T33" fmla="*/ 62 h 90"/>
                      <a:gd name="T34" fmla="*/ 24 w 47"/>
                      <a:gd name="T35" fmla="*/ 62 h 90"/>
                      <a:gd name="T36" fmla="*/ 24 w 47"/>
                      <a:gd name="T37" fmla="*/ 71 h 90"/>
                      <a:gd name="T38" fmla="*/ 24 w 47"/>
                      <a:gd name="T39" fmla="*/ 71 h 90"/>
                      <a:gd name="T40" fmla="*/ 29 w 47"/>
                      <a:gd name="T41" fmla="*/ 77 h 90"/>
                      <a:gd name="T42" fmla="*/ 24 w 47"/>
                      <a:gd name="T43" fmla="*/ 82 h 90"/>
                      <a:gd name="T44" fmla="*/ 24 w 47"/>
                      <a:gd name="T45" fmla="*/ 82 h 90"/>
                      <a:gd name="T46" fmla="*/ 24 w 47"/>
                      <a:gd name="T47" fmla="*/ 82 h 90"/>
                      <a:gd name="T48" fmla="*/ 24 w 47"/>
                      <a:gd name="T49" fmla="*/ 90 h 90"/>
                      <a:gd name="T50" fmla="*/ 0 w 47"/>
                      <a:gd name="T51" fmla="*/ 90 h 90"/>
                      <a:gd name="T52" fmla="*/ 24 w 47"/>
                      <a:gd name="T53" fmla="*/ 90 h 90"/>
                      <a:gd name="T54" fmla="*/ 24 w 47"/>
                      <a:gd name="T55" fmla="*/ 82 h 90"/>
                      <a:gd name="T56" fmla="*/ 18 w 47"/>
                      <a:gd name="T57" fmla="*/ 77 h 90"/>
                      <a:gd name="T58" fmla="*/ 24 w 47"/>
                      <a:gd name="T59" fmla="*/ 71 h 90"/>
                      <a:gd name="T60" fmla="*/ 24 w 47"/>
                      <a:gd name="T61" fmla="*/ 62 h 90"/>
                      <a:gd name="T62" fmla="*/ 18 w 47"/>
                      <a:gd name="T63" fmla="*/ 57 h 90"/>
                      <a:gd name="T64" fmla="*/ 24 w 47"/>
                      <a:gd name="T65" fmla="*/ 51 h 90"/>
                      <a:gd name="T66" fmla="*/ 24 w 47"/>
                      <a:gd name="T67" fmla="*/ 44 h 90"/>
                      <a:gd name="T68" fmla="*/ 5 w 47"/>
                      <a:gd name="T69" fmla="*/ 44 h 90"/>
                      <a:gd name="T70" fmla="*/ 5 w 47"/>
                      <a:gd name="T71" fmla="*/ 27 h 90"/>
                      <a:gd name="T72" fmla="*/ 5 w 47"/>
                      <a:gd name="T73" fmla="*/ 27 h 90"/>
                      <a:gd name="T74" fmla="*/ 24 w 47"/>
                      <a:gd name="T75" fmla="*/ 27 h 90"/>
                      <a:gd name="T76" fmla="*/ 24 w 47"/>
                      <a:gd name="T77" fmla="*/ 23 h 90"/>
                      <a:gd name="T78" fmla="*/ 5 w 47"/>
                      <a:gd name="T79" fmla="*/ 23 h 90"/>
                      <a:gd name="T80" fmla="*/ 5 w 47"/>
                      <a:gd name="T81" fmla="*/ 5 h 90"/>
                      <a:gd name="T82" fmla="*/ 5 w 47"/>
                      <a:gd name="T83" fmla="*/ 5 h 90"/>
                      <a:gd name="T84" fmla="*/ 24 w 47"/>
                      <a:gd name="T85" fmla="*/ 5 h 90"/>
                      <a:gd name="T86" fmla="*/ 24 w 47"/>
                      <a:gd name="T87" fmla="*/ 0 h 90"/>
                      <a:gd name="T88" fmla="*/ 0 w 47"/>
                      <a:gd name="T89" fmla="*/ 0 h 90"/>
                      <a:gd name="T90" fmla="*/ 0 w 47"/>
                      <a:gd name="T91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47" h="90">
                        <a:moveTo>
                          <a:pt x="24" y="90"/>
                        </a:moveTo>
                        <a:cubicBezTo>
                          <a:pt x="47" y="90"/>
                          <a:pt x="47" y="90"/>
                          <a:pt x="47" y="90"/>
                        </a:cubicBezTo>
                        <a:cubicBezTo>
                          <a:pt x="47" y="0"/>
                          <a:pt x="47" y="0"/>
                          <a:pt x="47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42" y="5"/>
                          <a:pt x="42" y="5"/>
                          <a:pt x="42" y="5"/>
                        </a:cubicBezTo>
                        <a:cubicBezTo>
                          <a:pt x="42" y="23"/>
                          <a:pt x="42" y="23"/>
                          <a:pt x="42" y="23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42" y="27"/>
                          <a:pt x="42" y="27"/>
                          <a:pt x="42" y="27"/>
                        </a:cubicBezTo>
                        <a:cubicBezTo>
                          <a:pt x="42" y="44"/>
                          <a:pt x="42" y="44"/>
                          <a:pt x="42" y="44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7" y="51"/>
                          <a:pt x="29" y="54"/>
                          <a:pt x="29" y="57"/>
                        </a:cubicBezTo>
                        <a:cubicBezTo>
                          <a:pt x="29" y="60"/>
                          <a:pt x="27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7" y="71"/>
                          <a:pt x="29" y="74"/>
                          <a:pt x="29" y="77"/>
                        </a:cubicBezTo>
                        <a:cubicBezTo>
                          <a:pt x="29" y="80"/>
                          <a:pt x="27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lnTo>
                          <a:pt x="24" y="90"/>
                        </a:lnTo>
                        <a:close/>
                        <a:moveTo>
                          <a:pt x="0" y="90"/>
                        </a:moveTo>
                        <a:cubicBezTo>
                          <a:pt x="24" y="90"/>
                          <a:pt x="24" y="90"/>
                          <a:pt x="24" y="90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1" y="82"/>
                          <a:pt x="18" y="80"/>
                          <a:pt x="18" y="77"/>
                        </a:cubicBezTo>
                        <a:cubicBezTo>
                          <a:pt x="18" y="74"/>
                          <a:pt x="21" y="71"/>
                          <a:pt x="24" y="71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1" y="62"/>
                          <a:pt x="18" y="60"/>
                          <a:pt x="18" y="57"/>
                        </a:cubicBezTo>
                        <a:cubicBezTo>
                          <a:pt x="18" y="54"/>
                          <a:pt x="21" y="51"/>
                          <a:pt x="24" y="51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5" y="44"/>
                          <a:pt x="5" y="44"/>
                          <a:pt x="5" y="44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5" y="23"/>
                          <a:pt x="5" y="23"/>
                          <a:pt x="5" y="23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" name="Freeform: Shape 140"/>
                  <p:cNvSpPr>
                    <a:spLocks/>
                  </p:cNvSpPr>
                  <p:nvPr/>
                </p:nvSpPr>
                <p:spPr bwMode="auto">
                  <a:xfrm>
                    <a:off x="6292161" y="3104493"/>
                    <a:ext cx="83328" cy="398259"/>
                  </a:xfrm>
                  <a:custGeom>
                    <a:avLst/>
                    <a:gdLst>
                      <a:gd name="T0" fmla="*/ 68 w 68"/>
                      <a:gd name="T1" fmla="*/ 307 h 325"/>
                      <a:gd name="T2" fmla="*/ 68 w 68"/>
                      <a:gd name="T3" fmla="*/ 55 h 325"/>
                      <a:gd name="T4" fmla="*/ 0 w 68"/>
                      <a:gd name="T5" fmla="*/ 0 h 325"/>
                      <a:gd name="T6" fmla="*/ 0 w 68"/>
                      <a:gd name="T7" fmla="*/ 325 h 325"/>
                      <a:gd name="T8" fmla="*/ 68 w 68"/>
                      <a:gd name="T9" fmla="*/ 307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8" h="325">
                        <a:moveTo>
                          <a:pt x="68" y="307"/>
                        </a:moveTo>
                        <a:lnTo>
                          <a:pt x="68" y="55"/>
                        </a:lnTo>
                        <a:lnTo>
                          <a:pt x="0" y="0"/>
                        </a:lnTo>
                        <a:lnTo>
                          <a:pt x="0" y="325"/>
                        </a:lnTo>
                        <a:lnTo>
                          <a:pt x="68" y="30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" name="Rectangle 141"/>
                  <p:cNvSpPr>
                    <a:spLocks/>
                  </p:cNvSpPr>
                  <p:nvPr/>
                </p:nvSpPr>
                <p:spPr bwMode="auto">
                  <a:xfrm>
                    <a:off x="6102222" y="3140030"/>
                    <a:ext cx="140922" cy="5391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" name="Rectangle 142"/>
                  <p:cNvSpPr>
                    <a:spLocks/>
                  </p:cNvSpPr>
                  <p:nvPr/>
                </p:nvSpPr>
                <p:spPr bwMode="auto">
                  <a:xfrm>
                    <a:off x="6102222" y="3233161"/>
                    <a:ext cx="140922" cy="5269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" name="Freeform: Shape 143"/>
                  <p:cNvSpPr>
                    <a:spLocks/>
                  </p:cNvSpPr>
                  <p:nvPr/>
                </p:nvSpPr>
                <p:spPr bwMode="auto">
                  <a:xfrm>
                    <a:off x="6300739" y="1872953"/>
                    <a:ext cx="140922" cy="238955"/>
                  </a:xfrm>
                  <a:custGeom>
                    <a:avLst/>
                    <a:gdLst>
                      <a:gd name="T0" fmla="*/ 0 w 32"/>
                      <a:gd name="T1" fmla="*/ 37 h 54"/>
                      <a:gd name="T2" fmla="*/ 0 w 32"/>
                      <a:gd name="T3" fmla="*/ 45 h 54"/>
                      <a:gd name="T4" fmla="*/ 9 w 32"/>
                      <a:gd name="T5" fmla="*/ 54 h 54"/>
                      <a:gd name="T6" fmla="*/ 23 w 32"/>
                      <a:gd name="T7" fmla="*/ 54 h 54"/>
                      <a:gd name="T8" fmla="*/ 32 w 32"/>
                      <a:gd name="T9" fmla="*/ 45 h 54"/>
                      <a:gd name="T10" fmla="*/ 32 w 32"/>
                      <a:gd name="T11" fmla="*/ 37 h 54"/>
                      <a:gd name="T12" fmla="*/ 20 w 32"/>
                      <a:gd name="T13" fmla="*/ 37 h 54"/>
                      <a:gd name="T14" fmla="*/ 20 w 32"/>
                      <a:gd name="T15" fmla="*/ 30 h 54"/>
                      <a:gd name="T16" fmla="*/ 32 w 32"/>
                      <a:gd name="T17" fmla="*/ 30 h 54"/>
                      <a:gd name="T18" fmla="*/ 32 w 32"/>
                      <a:gd name="T19" fmla="*/ 20 h 54"/>
                      <a:gd name="T20" fmla="*/ 20 w 32"/>
                      <a:gd name="T21" fmla="*/ 20 h 54"/>
                      <a:gd name="T22" fmla="*/ 20 w 32"/>
                      <a:gd name="T23" fmla="*/ 13 h 54"/>
                      <a:gd name="T24" fmla="*/ 32 w 32"/>
                      <a:gd name="T25" fmla="*/ 13 h 54"/>
                      <a:gd name="T26" fmla="*/ 32 w 32"/>
                      <a:gd name="T27" fmla="*/ 9 h 54"/>
                      <a:gd name="T28" fmla="*/ 23 w 32"/>
                      <a:gd name="T29" fmla="*/ 0 h 54"/>
                      <a:gd name="T30" fmla="*/ 9 w 32"/>
                      <a:gd name="T31" fmla="*/ 0 h 54"/>
                      <a:gd name="T32" fmla="*/ 0 w 32"/>
                      <a:gd name="T33" fmla="*/ 9 h 54"/>
                      <a:gd name="T34" fmla="*/ 0 w 32"/>
                      <a:gd name="T35" fmla="*/ 13 h 54"/>
                      <a:gd name="T36" fmla="*/ 11 w 32"/>
                      <a:gd name="T37" fmla="*/ 13 h 54"/>
                      <a:gd name="T38" fmla="*/ 11 w 32"/>
                      <a:gd name="T39" fmla="*/ 20 h 54"/>
                      <a:gd name="T40" fmla="*/ 0 w 32"/>
                      <a:gd name="T41" fmla="*/ 20 h 54"/>
                      <a:gd name="T42" fmla="*/ 0 w 32"/>
                      <a:gd name="T43" fmla="*/ 30 h 54"/>
                      <a:gd name="T44" fmla="*/ 11 w 32"/>
                      <a:gd name="T45" fmla="*/ 30 h 54"/>
                      <a:gd name="T46" fmla="*/ 11 w 32"/>
                      <a:gd name="T47" fmla="*/ 37 h 54"/>
                      <a:gd name="T48" fmla="*/ 0 w 32"/>
                      <a:gd name="T49" fmla="*/ 37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2" h="54">
                        <a:moveTo>
                          <a:pt x="0" y="37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50"/>
                          <a:pt x="4" y="54"/>
                          <a:pt x="9" y="54"/>
                        </a:cubicBezTo>
                        <a:cubicBezTo>
                          <a:pt x="23" y="54"/>
                          <a:pt x="23" y="54"/>
                          <a:pt x="23" y="54"/>
                        </a:cubicBezTo>
                        <a:cubicBezTo>
                          <a:pt x="28" y="54"/>
                          <a:pt x="32" y="50"/>
                          <a:pt x="32" y="45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20" y="37"/>
                          <a:pt x="20" y="37"/>
                          <a:pt x="20" y="37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2" y="4"/>
                          <a:pt x="28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4" y="0"/>
                          <a:pt x="0" y="4"/>
                          <a:pt x="0" y="9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11" y="30"/>
                          <a:pt x="11" y="30"/>
                          <a:pt x="11" y="30"/>
                        </a:cubicBezTo>
                        <a:cubicBezTo>
                          <a:pt x="11" y="37"/>
                          <a:pt x="11" y="37"/>
                          <a:pt x="11" y="37"/>
                        </a:cubicBezTo>
                        <a:lnTo>
                          <a:pt x="0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" name="Rectangle 144"/>
                  <p:cNvSpPr>
                    <a:spLocks/>
                  </p:cNvSpPr>
                  <p:nvPr/>
                </p:nvSpPr>
                <p:spPr bwMode="auto">
                  <a:xfrm>
                    <a:off x="4202833" y="680626"/>
                    <a:ext cx="44115" cy="10170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" name="Rectangle 145"/>
                  <p:cNvSpPr>
                    <a:spLocks/>
                  </p:cNvSpPr>
                  <p:nvPr/>
                </p:nvSpPr>
                <p:spPr bwMode="auto">
                  <a:xfrm>
                    <a:off x="4202833" y="835028"/>
                    <a:ext cx="44115" cy="18136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" name="Rectangle 146"/>
                  <p:cNvSpPr>
                    <a:spLocks/>
                  </p:cNvSpPr>
                  <p:nvPr/>
                </p:nvSpPr>
                <p:spPr bwMode="auto">
                  <a:xfrm>
                    <a:off x="4092546" y="680626"/>
                    <a:ext cx="49017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Rectangle 147"/>
                  <p:cNvSpPr>
                    <a:spLocks/>
                  </p:cNvSpPr>
                  <p:nvPr/>
                </p:nvSpPr>
                <p:spPr bwMode="auto">
                  <a:xfrm>
                    <a:off x="4092546" y="923258"/>
                    <a:ext cx="49017" cy="9313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" name="Rectangle 148"/>
                  <p:cNvSpPr>
                    <a:spLocks/>
                  </p:cNvSpPr>
                  <p:nvPr/>
                </p:nvSpPr>
                <p:spPr bwMode="auto">
                  <a:xfrm>
                    <a:off x="3987160" y="680626"/>
                    <a:ext cx="44115" cy="306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" name="Rectangle 149"/>
                  <p:cNvSpPr>
                    <a:spLocks/>
                  </p:cNvSpPr>
                  <p:nvPr/>
                </p:nvSpPr>
                <p:spPr bwMode="auto">
                  <a:xfrm>
                    <a:off x="3987160" y="763954"/>
                    <a:ext cx="44115" cy="2524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" name="Freeform: Shape 150"/>
                  <p:cNvSpPr>
                    <a:spLocks/>
                  </p:cNvSpPr>
                  <p:nvPr/>
                </p:nvSpPr>
                <p:spPr bwMode="auto">
                  <a:xfrm>
                    <a:off x="3968779" y="719840"/>
                    <a:ext cx="79652" cy="35537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29 h 29"/>
                      <a:gd name="T4" fmla="*/ 15 w 65"/>
                      <a:gd name="T5" fmla="*/ 29 h 29"/>
                      <a:gd name="T6" fmla="*/ 51 w 65"/>
                      <a:gd name="T7" fmla="*/ 29 h 29"/>
                      <a:gd name="T8" fmla="*/ 65 w 65"/>
                      <a:gd name="T9" fmla="*/ 29 h 29"/>
                      <a:gd name="T10" fmla="*/ 65 w 65"/>
                      <a:gd name="T11" fmla="*/ 0 h 29"/>
                      <a:gd name="T12" fmla="*/ 51 w 65"/>
                      <a:gd name="T13" fmla="*/ 0 h 29"/>
                      <a:gd name="T14" fmla="*/ 15 w 65"/>
                      <a:gd name="T15" fmla="*/ 0 h 29"/>
                      <a:gd name="T16" fmla="*/ 0 w 6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5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5" y="29"/>
                        </a:lnTo>
                        <a:lnTo>
                          <a:pt x="51" y="29"/>
                        </a:lnTo>
                        <a:lnTo>
                          <a:pt x="65" y="29"/>
                        </a:lnTo>
                        <a:lnTo>
                          <a:pt x="65" y="0"/>
                        </a:lnTo>
                        <a:lnTo>
                          <a:pt x="51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" name="Freeform: Shape 151"/>
                  <p:cNvSpPr>
                    <a:spLocks/>
                  </p:cNvSpPr>
                  <p:nvPr/>
                </p:nvSpPr>
                <p:spPr bwMode="auto">
                  <a:xfrm>
                    <a:off x="4075390" y="874242"/>
                    <a:ext cx="83328" cy="35537"/>
                  </a:xfrm>
                  <a:custGeom>
                    <a:avLst/>
                    <a:gdLst>
                      <a:gd name="T0" fmla="*/ 0 w 68"/>
                      <a:gd name="T1" fmla="*/ 0 h 29"/>
                      <a:gd name="T2" fmla="*/ 0 w 68"/>
                      <a:gd name="T3" fmla="*/ 29 h 29"/>
                      <a:gd name="T4" fmla="*/ 14 w 68"/>
                      <a:gd name="T5" fmla="*/ 29 h 29"/>
                      <a:gd name="T6" fmla="*/ 54 w 68"/>
                      <a:gd name="T7" fmla="*/ 29 h 29"/>
                      <a:gd name="T8" fmla="*/ 68 w 68"/>
                      <a:gd name="T9" fmla="*/ 29 h 29"/>
                      <a:gd name="T10" fmla="*/ 68 w 68"/>
                      <a:gd name="T11" fmla="*/ 0 h 29"/>
                      <a:gd name="T12" fmla="*/ 54 w 68"/>
                      <a:gd name="T13" fmla="*/ 0 h 29"/>
                      <a:gd name="T14" fmla="*/ 14 w 68"/>
                      <a:gd name="T15" fmla="*/ 0 h 29"/>
                      <a:gd name="T16" fmla="*/ 0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4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4" y="0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" name="Freeform: Shape 152"/>
                  <p:cNvSpPr>
                    <a:spLocks/>
                  </p:cNvSpPr>
                  <p:nvPr/>
                </p:nvSpPr>
                <p:spPr bwMode="auto">
                  <a:xfrm>
                    <a:off x="4185677" y="790914"/>
                    <a:ext cx="83328" cy="35537"/>
                  </a:xfrm>
                  <a:custGeom>
                    <a:avLst/>
                    <a:gdLst>
                      <a:gd name="T0" fmla="*/ 14 w 68"/>
                      <a:gd name="T1" fmla="*/ 0 h 29"/>
                      <a:gd name="T2" fmla="*/ 0 w 68"/>
                      <a:gd name="T3" fmla="*/ 0 h 29"/>
                      <a:gd name="T4" fmla="*/ 0 w 68"/>
                      <a:gd name="T5" fmla="*/ 29 h 29"/>
                      <a:gd name="T6" fmla="*/ 14 w 68"/>
                      <a:gd name="T7" fmla="*/ 29 h 29"/>
                      <a:gd name="T8" fmla="*/ 50 w 68"/>
                      <a:gd name="T9" fmla="*/ 29 h 29"/>
                      <a:gd name="T10" fmla="*/ 68 w 68"/>
                      <a:gd name="T11" fmla="*/ 29 h 29"/>
                      <a:gd name="T12" fmla="*/ 68 w 68"/>
                      <a:gd name="T13" fmla="*/ 0 h 29"/>
                      <a:gd name="T14" fmla="*/ 50 w 68"/>
                      <a:gd name="T15" fmla="*/ 0 h 29"/>
                      <a:gd name="T16" fmla="*/ 14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0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0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" name="Freeform: Shape 153"/>
                  <p:cNvSpPr>
                    <a:spLocks/>
                  </p:cNvSpPr>
                  <p:nvPr/>
                </p:nvSpPr>
                <p:spPr bwMode="auto">
                  <a:xfrm>
                    <a:off x="4335177" y="623032"/>
                    <a:ext cx="442374" cy="344341"/>
                  </a:xfrm>
                  <a:custGeom>
                    <a:avLst/>
                    <a:gdLst>
                      <a:gd name="T0" fmla="*/ 89 w 100"/>
                      <a:gd name="T1" fmla="*/ 17 h 78"/>
                      <a:gd name="T2" fmla="*/ 81 w 100"/>
                      <a:gd name="T3" fmla="*/ 18 h 78"/>
                      <a:gd name="T4" fmla="*/ 81 w 100"/>
                      <a:gd name="T5" fmla="*/ 22 h 78"/>
                      <a:gd name="T6" fmla="*/ 91 w 100"/>
                      <a:gd name="T7" fmla="*/ 44 h 78"/>
                      <a:gd name="T8" fmla="*/ 91 w 100"/>
                      <a:gd name="T9" fmla="*/ 55 h 78"/>
                      <a:gd name="T10" fmla="*/ 81 w 100"/>
                      <a:gd name="T11" fmla="*/ 78 h 78"/>
                      <a:gd name="T12" fmla="*/ 100 w 100"/>
                      <a:gd name="T13" fmla="*/ 74 h 78"/>
                      <a:gd name="T14" fmla="*/ 100 w 100"/>
                      <a:gd name="T15" fmla="*/ 28 h 78"/>
                      <a:gd name="T16" fmla="*/ 80 w 100"/>
                      <a:gd name="T17" fmla="*/ 0 h 78"/>
                      <a:gd name="T18" fmla="*/ 50 w 100"/>
                      <a:gd name="T19" fmla="*/ 6 h 78"/>
                      <a:gd name="T20" fmla="*/ 81 w 100"/>
                      <a:gd name="T21" fmla="*/ 18 h 78"/>
                      <a:gd name="T22" fmla="*/ 50 w 100"/>
                      <a:gd name="T23" fmla="*/ 63 h 78"/>
                      <a:gd name="T24" fmla="*/ 76 w 100"/>
                      <a:gd name="T25" fmla="*/ 74 h 78"/>
                      <a:gd name="T26" fmla="*/ 81 w 100"/>
                      <a:gd name="T27" fmla="*/ 78 h 78"/>
                      <a:gd name="T28" fmla="*/ 71 w 100"/>
                      <a:gd name="T29" fmla="*/ 55 h 78"/>
                      <a:gd name="T30" fmla="*/ 81 w 100"/>
                      <a:gd name="T31" fmla="*/ 44 h 78"/>
                      <a:gd name="T32" fmla="*/ 50 w 100"/>
                      <a:gd name="T33" fmla="*/ 22 h 78"/>
                      <a:gd name="T34" fmla="*/ 50 w 100"/>
                      <a:gd name="T35" fmla="*/ 0 h 78"/>
                      <a:gd name="T36" fmla="*/ 19 w 100"/>
                      <a:gd name="T37" fmla="*/ 1 h 78"/>
                      <a:gd name="T38" fmla="*/ 25 w 100"/>
                      <a:gd name="T39" fmla="*/ 6 h 78"/>
                      <a:gd name="T40" fmla="*/ 50 w 100"/>
                      <a:gd name="T41" fmla="*/ 6 h 78"/>
                      <a:gd name="T42" fmla="*/ 19 w 100"/>
                      <a:gd name="T43" fmla="*/ 78 h 78"/>
                      <a:gd name="T44" fmla="*/ 24 w 100"/>
                      <a:gd name="T45" fmla="*/ 74 h 78"/>
                      <a:gd name="T46" fmla="*/ 50 w 100"/>
                      <a:gd name="T47" fmla="*/ 63 h 78"/>
                      <a:gd name="T48" fmla="*/ 19 w 100"/>
                      <a:gd name="T49" fmla="*/ 22 h 78"/>
                      <a:gd name="T50" fmla="*/ 29 w 100"/>
                      <a:gd name="T51" fmla="*/ 44 h 78"/>
                      <a:gd name="T52" fmla="*/ 29 w 100"/>
                      <a:gd name="T53" fmla="*/ 55 h 78"/>
                      <a:gd name="T54" fmla="*/ 19 w 100"/>
                      <a:gd name="T55" fmla="*/ 78 h 78"/>
                      <a:gd name="T56" fmla="*/ 10 w 100"/>
                      <a:gd name="T57" fmla="*/ 17 h 78"/>
                      <a:gd name="T58" fmla="*/ 0 w 100"/>
                      <a:gd name="T59" fmla="*/ 60 h 78"/>
                      <a:gd name="T60" fmla="*/ 0 w 100"/>
                      <a:gd name="T61" fmla="*/ 74 h 78"/>
                      <a:gd name="T62" fmla="*/ 19 w 100"/>
                      <a:gd name="T63" fmla="*/ 78 h 78"/>
                      <a:gd name="T64" fmla="*/ 9 w 100"/>
                      <a:gd name="T65" fmla="*/ 55 h 78"/>
                      <a:gd name="T66" fmla="*/ 19 w 100"/>
                      <a:gd name="T67" fmla="*/ 44 h 78"/>
                      <a:gd name="T68" fmla="*/ 17 w 100"/>
                      <a:gd name="T69" fmla="*/ 22 h 78"/>
                      <a:gd name="T70" fmla="*/ 19 w 100"/>
                      <a:gd name="T71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00" h="78">
                        <a:moveTo>
                          <a:pt x="100" y="28"/>
                        </a:moveTo>
                        <a:cubicBezTo>
                          <a:pt x="89" y="17"/>
                          <a:pt x="89" y="17"/>
                          <a:pt x="89" y="17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3" y="22"/>
                          <a:pt x="83" y="22"/>
                          <a:pt x="83" y="22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91" y="44"/>
                          <a:pt x="91" y="44"/>
                          <a:pt x="91" y="44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95" y="78"/>
                          <a:pt x="95" y="78"/>
                          <a:pt x="95" y="78"/>
                        </a:cubicBezTo>
                        <a:cubicBezTo>
                          <a:pt x="97" y="78"/>
                          <a:pt x="100" y="76"/>
                          <a:pt x="100" y="74"/>
                        </a:cubicBezTo>
                        <a:cubicBezTo>
                          <a:pt x="100" y="63"/>
                          <a:pt x="100" y="63"/>
                          <a:pt x="100" y="63"/>
                        </a:cubicBezTo>
                        <a:lnTo>
                          <a:pt x="100" y="28"/>
                        </a:lnTo>
                        <a:close/>
                        <a:moveTo>
                          <a:pt x="81" y="1"/>
                        </a:move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75" y="6"/>
                          <a:pt x="75" y="6"/>
                          <a:pt x="75" y="6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lose/>
                        <a:moveTo>
                          <a:pt x="50" y="63"/>
                        </a:moveTo>
                        <a:cubicBezTo>
                          <a:pt x="76" y="63"/>
                          <a:pt x="76" y="63"/>
                          <a:pt x="76" y="63"/>
                        </a:cubicBezTo>
                        <a:cubicBezTo>
                          <a:pt x="76" y="74"/>
                          <a:pt x="76" y="74"/>
                          <a:pt x="76" y="74"/>
                        </a:cubicBezTo>
                        <a:cubicBezTo>
                          <a:pt x="76" y="76"/>
                          <a:pt x="78" y="78"/>
                          <a:pt x="80" y="78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71" y="55"/>
                          <a:pt x="71" y="55"/>
                          <a:pt x="71" y="55"/>
                        </a:cubicBezTo>
                        <a:cubicBezTo>
                          <a:pt x="71" y="44"/>
                          <a:pt x="71" y="44"/>
                          <a:pt x="71" y="44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lnTo>
                          <a:pt x="50" y="63"/>
                        </a:lnTo>
                        <a:close/>
                        <a:moveTo>
                          <a:pt x="50" y="0"/>
                        </a:move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lose/>
                        <a:moveTo>
                          <a:pt x="19" y="78"/>
                        </a:move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22" y="78"/>
                          <a:pt x="24" y="76"/>
                          <a:pt x="24" y="74"/>
                        </a:cubicBez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29" y="44"/>
                          <a:pt x="29" y="44"/>
                          <a:pt x="29" y="44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lnTo>
                          <a:pt x="19" y="78"/>
                        </a:lnTo>
                        <a:close/>
                        <a:moveTo>
                          <a:pt x="19" y="1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6"/>
                          <a:pt x="2" y="78"/>
                          <a:pt x="5" y="78"/>
                        </a:cubicBez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cubicBezTo>
                          <a:pt x="9" y="55"/>
                          <a:pt x="9" y="55"/>
                          <a:pt x="9" y="55"/>
                        </a:cubicBezTo>
                        <a:cubicBezTo>
                          <a:pt x="9" y="44"/>
                          <a:pt x="9" y="44"/>
                          <a:pt x="9" y="44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lnTo>
                          <a:pt x="19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" name="Freeform: Shape 154"/>
                  <p:cNvSpPr>
                    <a:spLocks/>
                  </p:cNvSpPr>
                  <p:nvPr/>
                </p:nvSpPr>
                <p:spPr bwMode="auto">
                  <a:xfrm>
                    <a:off x="2913699" y="3453735"/>
                    <a:ext cx="374976" cy="379878"/>
                  </a:xfrm>
                  <a:custGeom>
                    <a:avLst/>
                    <a:gdLst>
                      <a:gd name="T0" fmla="*/ 64 w 85"/>
                      <a:gd name="T1" fmla="*/ 80 h 86"/>
                      <a:gd name="T2" fmla="*/ 79 w 85"/>
                      <a:gd name="T3" fmla="*/ 64 h 86"/>
                      <a:gd name="T4" fmla="*/ 84 w 85"/>
                      <a:gd name="T5" fmla="*/ 52 h 86"/>
                      <a:gd name="T6" fmla="*/ 84 w 85"/>
                      <a:gd name="T7" fmla="*/ 34 h 86"/>
                      <a:gd name="T8" fmla="*/ 79 w 85"/>
                      <a:gd name="T9" fmla="*/ 22 h 86"/>
                      <a:gd name="T10" fmla="*/ 64 w 85"/>
                      <a:gd name="T11" fmla="*/ 6 h 86"/>
                      <a:gd name="T12" fmla="*/ 58 w 85"/>
                      <a:gd name="T13" fmla="*/ 3 h 86"/>
                      <a:gd name="T14" fmla="*/ 45 w 85"/>
                      <a:gd name="T15" fmla="*/ 0 h 86"/>
                      <a:gd name="T16" fmla="*/ 47 w 85"/>
                      <a:gd name="T17" fmla="*/ 5 h 86"/>
                      <a:gd name="T18" fmla="*/ 53 w 85"/>
                      <a:gd name="T19" fmla="*/ 5 h 86"/>
                      <a:gd name="T20" fmla="*/ 57 w 85"/>
                      <a:gd name="T21" fmla="*/ 6 h 86"/>
                      <a:gd name="T22" fmla="*/ 56 w 85"/>
                      <a:gd name="T23" fmla="*/ 7 h 86"/>
                      <a:gd name="T24" fmla="*/ 49 w 85"/>
                      <a:gd name="T25" fmla="*/ 9 h 86"/>
                      <a:gd name="T26" fmla="*/ 50 w 85"/>
                      <a:gd name="T27" fmla="*/ 14 h 86"/>
                      <a:gd name="T28" fmla="*/ 54 w 85"/>
                      <a:gd name="T29" fmla="*/ 17 h 86"/>
                      <a:gd name="T30" fmla="*/ 60 w 85"/>
                      <a:gd name="T31" fmla="*/ 9 h 86"/>
                      <a:gd name="T32" fmla="*/ 65 w 85"/>
                      <a:gd name="T33" fmla="*/ 10 h 86"/>
                      <a:gd name="T34" fmla="*/ 68 w 85"/>
                      <a:gd name="T35" fmla="*/ 12 h 86"/>
                      <a:gd name="T36" fmla="*/ 70 w 85"/>
                      <a:gd name="T37" fmla="*/ 18 h 86"/>
                      <a:gd name="T38" fmla="*/ 69 w 85"/>
                      <a:gd name="T39" fmla="*/ 21 h 86"/>
                      <a:gd name="T40" fmla="*/ 67 w 85"/>
                      <a:gd name="T41" fmla="*/ 19 h 86"/>
                      <a:gd name="T42" fmla="*/ 61 w 85"/>
                      <a:gd name="T43" fmla="*/ 19 h 86"/>
                      <a:gd name="T44" fmla="*/ 65 w 85"/>
                      <a:gd name="T45" fmla="*/ 21 h 86"/>
                      <a:gd name="T46" fmla="*/ 56 w 85"/>
                      <a:gd name="T47" fmla="*/ 25 h 86"/>
                      <a:gd name="T48" fmla="*/ 52 w 85"/>
                      <a:gd name="T49" fmla="*/ 28 h 86"/>
                      <a:gd name="T50" fmla="*/ 46 w 85"/>
                      <a:gd name="T51" fmla="*/ 33 h 86"/>
                      <a:gd name="T52" fmla="*/ 49 w 85"/>
                      <a:gd name="T53" fmla="*/ 51 h 86"/>
                      <a:gd name="T54" fmla="*/ 54 w 85"/>
                      <a:gd name="T55" fmla="*/ 52 h 86"/>
                      <a:gd name="T56" fmla="*/ 59 w 85"/>
                      <a:gd name="T57" fmla="*/ 54 h 86"/>
                      <a:gd name="T58" fmla="*/ 66 w 85"/>
                      <a:gd name="T59" fmla="*/ 58 h 86"/>
                      <a:gd name="T60" fmla="*/ 71 w 85"/>
                      <a:gd name="T61" fmla="*/ 62 h 86"/>
                      <a:gd name="T62" fmla="*/ 77 w 85"/>
                      <a:gd name="T63" fmla="*/ 64 h 86"/>
                      <a:gd name="T64" fmla="*/ 49 w 85"/>
                      <a:gd name="T65" fmla="*/ 75 h 86"/>
                      <a:gd name="T66" fmla="*/ 0 w 85"/>
                      <a:gd name="T67" fmla="*/ 36 h 86"/>
                      <a:gd name="T68" fmla="*/ 1 w 85"/>
                      <a:gd name="T69" fmla="*/ 54 h 86"/>
                      <a:gd name="T70" fmla="*/ 9 w 85"/>
                      <a:gd name="T71" fmla="*/ 69 h 86"/>
                      <a:gd name="T72" fmla="*/ 27 w 85"/>
                      <a:gd name="T73" fmla="*/ 83 h 86"/>
                      <a:gd name="T74" fmla="*/ 43 w 85"/>
                      <a:gd name="T75" fmla="*/ 68 h 86"/>
                      <a:gd name="T76" fmla="*/ 42 w 85"/>
                      <a:gd name="T77" fmla="*/ 61 h 86"/>
                      <a:gd name="T78" fmla="*/ 44 w 85"/>
                      <a:gd name="T79" fmla="*/ 55 h 86"/>
                      <a:gd name="T80" fmla="*/ 39 w 85"/>
                      <a:gd name="T81" fmla="*/ 53 h 86"/>
                      <a:gd name="T82" fmla="*/ 33 w 85"/>
                      <a:gd name="T83" fmla="*/ 49 h 86"/>
                      <a:gd name="T84" fmla="*/ 24 w 85"/>
                      <a:gd name="T85" fmla="*/ 46 h 86"/>
                      <a:gd name="T86" fmla="*/ 21 w 85"/>
                      <a:gd name="T87" fmla="*/ 38 h 86"/>
                      <a:gd name="T88" fmla="*/ 18 w 85"/>
                      <a:gd name="T89" fmla="*/ 37 h 86"/>
                      <a:gd name="T90" fmla="*/ 18 w 85"/>
                      <a:gd name="T91" fmla="*/ 39 h 86"/>
                      <a:gd name="T92" fmla="*/ 15 w 85"/>
                      <a:gd name="T93" fmla="*/ 32 h 86"/>
                      <a:gd name="T94" fmla="*/ 15 w 85"/>
                      <a:gd name="T95" fmla="*/ 25 h 86"/>
                      <a:gd name="T96" fmla="*/ 19 w 85"/>
                      <a:gd name="T97" fmla="*/ 17 h 86"/>
                      <a:gd name="T98" fmla="*/ 18 w 85"/>
                      <a:gd name="T99" fmla="*/ 12 h 86"/>
                      <a:gd name="T100" fmla="*/ 38 w 85"/>
                      <a:gd name="T101" fmla="*/ 3 h 86"/>
                      <a:gd name="T102" fmla="*/ 45 w 85"/>
                      <a:gd name="T103" fmla="*/ 0 h 86"/>
                      <a:gd name="T104" fmla="*/ 26 w 85"/>
                      <a:gd name="T105" fmla="*/ 3 h 86"/>
                      <a:gd name="T106" fmla="*/ 12 w 85"/>
                      <a:gd name="T107" fmla="*/ 13 h 86"/>
                      <a:gd name="T108" fmla="*/ 3 w 85"/>
                      <a:gd name="T109" fmla="*/ 27 h 86"/>
                      <a:gd name="T110" fmla="*/ 45 w 85"/>
                      <a:gd name="T111" fmla="*/ 54 h 86"/>
                      <a:gd name="T112" fmla="*/ 39 w 85"/>
                      <a:gd name="T113" fmla="*/ 47 h 86"/>
                      <a:gd name="T114" fmla="*/ 38 w 85"/>
                      <a:gd name="T115" fmla="*/ 44 h 86"/>
                      <a:gd name="T116" fmla="*/ 30 w 85"/>
                      <a:gd name="T117" fmla="*/ 45 h 86"/>
                      <a:gd name="T118" fmla="*/ 34 w 85"/>
                      <a:gd name="T119" fmla="*/ 36 h 86"/>
                      <a:gd name="T120" fmla="*/ 42 w 85"/>
                      <a:gd name="T121" fmla="*/ 36 h 86"/>
                      <a:gd name="T122" fmla="*/ 44 w 85"/>
                      <a:gd name="T123" fmla="*/ 3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85" h="86">
                        <a:moveTo>
                          <a:pt x="45" y="85"/>
                        </a:moveTo>
                        <a:cubicBezTo>
                          <a:pt x="48" y="85"/>
                          <a:pt x="50" y="85"/>
                          <a:pt x="52" y="84"/>
                        </a:cubicBezTo>
                        <a:cubicBezTo>
                          <a:pt x="53" y="84"/>
                          <a:pt x="55" y="84"/>
                          <a:pt x="56" y="83"/>
                        </a:cubicBezTo>
                        <a:cubicBezTo>
                          <a:pt x="57" y="83"/>
                          <a:pt x="57" y="83"/>
                          <a:pt x="58" y="83"/>
                        </a:cubicBezTo>
                        <a:cubicBezTo>
                          <a:pt x="59" y="82"/>
                          <a:pt x="61" y="82"/>
                          <a:pt x="62" y="81"/>
                        </a:cubicBezTo>
                        <a:cubicBezTo>
                          <a:pt x="63" y="81"/>
                          <a:pt x="63" y="80"/>
                          <a:pt x="64" y="80"/>
                        </a:cubicBezTo>
                        <a:cubicBezTo>
                          <a:pt x="66" y="78"/>
                          <a:pt x="69" y="77"/>
                          <a:pt x="71" y="74"/>
                        </a:cubicBezTo>
                        <a:cubicBezTo>
                          <a:pt x="72" y="74"/>
                          <a:pt x="72" y="74"/>
                          <a:pt x="73" y="73"/>
                        </a:cubicBezTo>
                        <a:cubicBezTo>
                          <a:pt x="73" y="73"/>
                          <a:pt x="74" y="72"/>
                          <a:pt x="74" y="72"/>
                        </a:cubicBezTo>
                        <a:cubicBezTo>
                          <a:pt x="75" y="71"/>
                          <a:pt x="75" y="70"/>
                          <a:pt x="76" y="69"/>
                        </a:cubicBezTo>
                        <a:cubicBezTo>
                          <a:pt x="77" y="68"/>
                          <a:pt x="78" y="67"/>
                          <a:pt x="79" y="65"/>
                        </a:cubicBezTo>
                        <a:cubicBezTo>
                          <a:pt x="79" y="65"/>
                          <a:pt x="79" y="65"/>
                          <a:pt x="79" y="64"/>
                        </a:cubicBezTo>
                        <a:cubicBezTo>
                          <a:pt x="80" y="64"/>
                          <a:pt x="80" y="63"/>
                          <a:pt x="80" y="62"/>
                        </a:cubicBezTo>
                        <a:cubicBezTo>
                          <a:pt x="81" y="62"/>
                          <a:pt x="81" y="62"/>
                          <a:pt x="81" y="61"/>
                        </a:cubicBezTo>
                        <a:cubicBezTo>
                          <a:pt x="81" y="61"/>
                          <a:pt x="82" y="60"/>
                          <a:pt x="82" y="60"/>
                        </a:cubicBezTo>
                        <a:cubicBezTo>
                          <a:pt x="82" y="59"/>
                          <a:pt x="82" y="58"/>
                          <a:pt x="83" y="58"/>
                        </a:cubicBezTo>
                        <a:cubicBezTo>
                          <a:pt x="83" y="56"/>
                          <a:pt x="83" y="55"/>
                          <a:pt x="84" y="54"/>
                        </a:cubicBezTo>
                        <a:cubicBezTo>
                          <a:pt x="84" y="53"/>
                          <a:pt x="84" y="52"/>
                          <a:pt x="84" y="52"/>
                        </a:cubicBezTo>
                        <a:cubicBezTo>
                          <a:pt x="84" y="51"/>
                          <a:pt x="85" y="50"/>
                          <a:pt x="85" y="49"/>
                        </a:cubicBezTo>
                        <a:cubicBezTo>
                          <a:pt x="85" y="49"/>
                          <a:pt x="85" y="48"/>
                          <a:pt x="85" y="47"/>
                        </a:cubicBezTo>
                        <a:cubicBezTo>
                          <a:pt x="85" y="46"/>
                          <a:pt x="85" y="44"/>
                          <a:pt x="85" y="43"/>
                        </a:cubicBezTo>
                        <a:cubicBezTo>
                          <a:pt x="85" y="41"/>
                          <a:pt x="85" y="40"/>
                          <a:pt x="85" y="39"/>
                        </a:cubicBezTo>
                        <a:cubicBezTo>
                          <a:pt x="85" y="38"/>
                          <a:pt x="85" y="37"/>
                          <a:pt x="85" y="36"/>
                        </a:cubicBezTo>
                        <a:cubicBezTo>
                          <a:pt x="85" y="36"/>
                          <a:pt x="84" y="35"/>
                          <a:pt x="84" y="34"/>
                        </a:cubicBezTo>
                        <a:cubicBezTo>
                          <a:pt x="84" y="34"/>
                          <a:pt x="84" y="33"/>
                          <a:pt x="84" y="32"/>
                        </a:cubicBezTo>
                        <a:cubicBezTo>
                          <a:pt x="83" y="31"/>
                          <a:pt x="83" y="30"/>
                          <a:pt x="83" y="28"/>
                        </a:cubicBezTo>
                        <a:cubicBezTo>
                          <a:pt x="82" y="28"/>
                          <a:pt x="82" y="28"/>
                          <a:pt x="82" y="27"/>
                        </a:cubicBezTo>
                        <a:cubicBezTo>
                          <a:pt x="82" y="26"/>
                          <a:pt x="81" y="25"/>
                          <a:pt x="81" y="24"/>
                        </a:cubicBezTo>
                        <a:cubicBezTo>
                          <a:pt x="81" y="24"/>
                          <a:pt x="81" y="24"/>
                          <a:pt x="80" y="23"/>
                        </a:cubicBezTo>
                        <a:cubicBezTo>
                          <a:pt x="80" y="23"/>
                          <a:pt x="80" y="22"/>
                          <a:pt x="79" y="22"/>
                        </a:cubicBezTo>
                        <a:cubicBezTo>
                          <a:pt x="78" y="20"/>
                          <a:pt x="77" y="18"/>
                          <a:pt x="76" y="17"/>
                        </a:cubicBezTo>
                        <a:cubicBezTo>
                          <a:pt x="75" y="16"/>
                          <a:pt x="75" y="15"/>
                          <a:pt x="74" y="14"/>
                        </a:cubicBezTo>
                        <a:cubicBezTo>
                          <a:pt x="74" y="14"/>
                          <a:pt x="73" y="13"/>
                          <a:pt x="73" y="13"/>
                        </a:cubicBezTo>
                        <a:cubicBezTo>
                          <a:pt x="72" y="12"/>
                          <a:pt x="72" y="12"/>
                          <a:pt x="71" y="11"/>
                        </a:cubicBezTo>
                        <a:cubicBezTo>
                          <a:pt x="70" y="10"/>
                          <a:pt x="69" y="10"/>
                          <a:pt x="68" y="9"/>
                        </a:cubicBezTo>
                        <a:cubicBezTo>
                          <a:pt x="67" y="8"/>
                          <a:pt x="65" y="7"/>
                          <a:pt x="64" y="6"/>
                        </a:cubicBezTo>
                        <a:cubicBezTo>
                          <a:pt x="63" y="6"/>
                          <a:pt x="63" y="5"/>
                          <a:pt x="62" y="5"/>
                        </a:cubicBezTo>
                        <a:cubicBezTo>
                          <a:pt x="62" y="5"/>
                          <a:pt x="61" y="5"/>
                          <a:pt x="61" y="5"/>
                        </a:cubicBezTo>
                        <a:cubicBezTo>
                          <a:pt x="61" y="4"/>
                          <a:pt x="60" y="4"/>
                          <a:pt x="60" y="4"/>
                        </a:cubicBezTo>
                        <a:cubicBezTo>
                          <a:pt x="60" y="4"/>
                          <a:pt x="60" y="4"/>
                          <a:pt x="60" y="4"/>
                        </a:cubicBezTo>
                        <a:cubicBezTo>
                          <a:pt x="59" y="4"/>
                          <a:pt x="59" y="3"/>
                          <a:pt x="58" y="3"/>
                        </a:cubicBezTo>
                        <a:cubicBezTo>
                          <a:pt x="58" y="3"/>
                          <a:pt x="58" y="3"/>
                          <a:pt x="58" y="3"/>
                        </a:cubicBezTo>
                        <a:cubicBezTo>
                          <a:pt x="58" y="3"/>
                          <a:pt x="57" y="3"/>
                          <a:pt x="56" y="3"/>
                        </a:cubicBezTo>
                        <a:cubicBezTo>
                          <a:pt x="56" y="3"/>
                          <a:pt x="56" y="3"/>
                          <a:pt x="56" y="3"/>
                        </a:cubicBezTo>
                        <a:cubicBezTo>
                          <a:pt x="55" y="2"/>
                          <a:pt x="54" y="2"/>
                          <a:pt x="52" y="1"/>
                        </a:cubicBezTo>
                        <a:cubicBezTo>
                          <a:pt x="52" y="1"/>
                          <a:pt x="51" y="1"/>
                          <a:pt x="51" y="1"/>
                        </a:cubicBezTo>
                        <a:cubicBezTo>
                          <a:pt x="51" y="1"/>
                          <a:pt x="50" y="1"/>
                          <a:pt x="50" y="1"/>
                        </a:cubicBezTo>
                        <a:cubicBezTo>
                          <a:pt x="49" y="1"/>
                          <a:pt x="47" y="0"/>
                          <a:pt x="45" y="0"/>
                        </a:cubicBezTo>
                        <a:cubicBezTo>
                          <a:pt x="45" y="3"/>
                          <a:pt x="45" y="3"/>
                          <a:pt x="45" y="3"/>
                        </a:cubicBezTo>
                        <a:cubicBezTo>
                          <a:pt x="47" y="3"/>
                          <a:pt x="49" y="3"/>
                          <a:pt x="51" y="3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8" y="4"/>
                          <a:pt x="48" y="4"/>
                          <a:pt x="47" y="4"/>
                        </a:cubicBezTo>
                        <a:cubicBezTo>
                          <a:pt x="47" y="4"/>
                          <a:pt x="47" y="4"/>
                          <a:pt x="47" y="5"/>
                        </a:cubicBezTo>
                        <a:cubicBezTo>
                          <a:pt x="48" y="5"/>
                          <a:pt x="49" y="5"/>
                          <a:pt x="49" y="5"/>
                        </a:cubicBezTo>
                        <a:cubicBezTo>
                          <a:pt x="50" y="5"/>
                          <a:pt x="51" y="5"/>
                          <a:pt x="51" y="5"/>
                        </a:cubicBez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51" y="4"/>
                          <a:pt x="52" y="4"/>
                          <a:pt x="52" y="4"/>
                        </a:cubicBezTo>
                        <a:cubicBezTo>
                          <a:pt x="52" y="4"/>
                          <a:pt x="53" y="4"/>
                          <a:pt x="53" y="4"/>
                        </a:cubicBezTo>
                        <a:cubicBezTo>
                          <a:pt x="53" y="4"/>
                          <a:pt x="53" y="4"/>
                          <a:pt x="53" y="5"/>
                        </a:cubicBezTo>
                        <a:cubicBezTo>
                          <a:pt x="53" y="5"/>
                          <a:pt x="54" y="5"/>
                          <a:pt x="54" y="4"/>
                        </a:cubicBezTo>
                        <a:cubicBezTo>
                          <a:pt x="54" y="4"/>
                          <a:pt x="54" y="4"/>
                          <a:pt x="54" y="4"/>
                        </a:cubicBezTo>
                        <a:cubicBezTo>
                          <a:pt x="55" y="4"/>
                          <a:pt x="55" y="5"/>
                          <a:pt x="56" y="5"/>
                        </a:cubicBezTo>
                        <a:cubicBezTo>
                          <a:pt x="57" y="5"/>
                          <a:pt x="58" y="6"/>
                          <a:pt x="59" y="6"/>
                        </a:cubicBezTo>
                        <a:cubicBezTo>
                          <a:pt x="59" y="6"/>
                          <a:pt x="58" y="6"/>
                          <a:pt x="58" y="6"/>
                        </a:cubicBezTo>
                        <a:cubicBezTo>
                          <a:pt x="58" y="6"/>
                          <a:pt x="58" y="6"/>
                          <a:pt x="57" y="6"/>
                        </a:cubicBezTo>
                        <a:cubicBezTo>
                          <a:pt x="57" y="6"/>
                          <a:pt x="58" y="7"/>
                          <a:pt x="58" y="7"/>
                        </a:cubicBezTo>
                        <a:cubicBezTo>
                          <a:pt x="59" y="7"/>
                          <a:pt x="59" y="7"/>
                          <a:pt x="59" y="8"/>
                        </a:cubicBezTo>
                        <a:cubicBezTo>
                          <a:pt x="59" y="9"/>
                          <a:pt x="58" y="8"/>
                          <a:pt x="58" y="8"/>
                        </a:cubicBezTo>
                        <a:cubicBezTo>
                          <a:pt x="57" y="8"/>
                          <a:pt x="56" y="9"/>
                          <a:pt x="55" y="8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5" y="7"/>
                          <a:pt x="55" y="7"/>
                        </a:cubicBezTo>
                        <a:cubicBezTo>
                          <a:pt x="55" y="7"/>
                          <a:pt x="55" y="8"/>
                          <a:pt x="54" y="8"/>
                        </a:cubicBezTo>
                        <a:cubicBezTo>
                          <a:pt x="54" y="8"/>
                          <a:pt x="54" y="8"/>
                          <a:pt x="53" y="8"/>
                        </a:cubicBezTo>
                        <a:cubicBezTo>
                          <a:pt x="53" y="8"/>
                          <a:pt x="52" y="8"/>
                          <a:pt x="52" y="9"/>
                        </a:cubicBezTo>
                        <a:cubicBezTo>
                          <a:pt x="52" y="9"/>
                          <a:pt x="51" y="9"/>
                          <a:pt x="51" y="9"/>
                        </a:cubicBezTo>
                        <a:cubicBezTo>
                          <a:pt x="51" y="9"/>
                          <a:pt x="50" y="9"/>
                          <a:pt x="49" y="9"/>
                        </a:cubicBezTo>
                        <a:cubicBezTo>
                          <a:pt x="49" y="10"/>
                          <a:pt x="48" y="10"/>
                          <a:pt x="48" y="10"/>
                        </a:cubicBezTo>
                        <a:cubicBezTo>
                          <a:pt x="48" y="11"/>
                          <a:pt x="47" y="11"/>
                          <a:pt x="47" y="11"/>
                        </a:cubicBezTo>
                        <a:cubicBezTo>
                          <a:pt x="47" y="12"/>
                          <a:pt x="48" y="12"/>
                          <a:pt x="48" y="12"/>
                        </a:cubicBezTo>
                        <a:cubicBezTo>
                          <a:pt x="48" y="12"/>
                          <a:pt x="47" y="13"/>
                          <a:pt x="48" y="13"/>
                        </a:cubicBezTo>
                        <a:cubicBezTo>
                          <a:pt x="48" y="13"/>
                          <a:pt x="48" y="13"/>
                          <a:pt x="48" y="13"/>
                        </a:cubicBezTo>
                        <a:cubicBezTo>
                          <a:pt x="49" y="13"/>
                          <a:pt x="50" y="14"/>
                          <a:pt x="50" y="14"/>
                        </a:cubicBezTo>
                        <a:cubicBezTo>
                          <a:pt x="51" y="14"/>
                          <a:pt x="51" y="14"/>
                          <a:pt x="52" y="14"/>
                        </a:cubicBezTo>
                        <a:cubicBezTo>
                          <a:pt x="52" y="14"/>
                          <a:pt x="53" y="14"/>
                          <a:pt x="53" y="15"/>
                        </a:cubicBezTo>
                        <a:cubicBezTo>
                          <a:pt x="53" y="15"/>
                          <a:pt x="52" y="15"/>
                          <a:pt x="52" y="16"/>
                        </a:cubicBezTo>
                        <a:cubicBezTo>
                          <a:pt x="53" y="16"/>
                          <a:pt x="52" y="16"/>
                          <a:pt x="52" y="17"/>
                        </a:cubicBezTo>
                        <a:cubicBezTo>
                          <a:pt x="52" y="17"/>
                          <a:pt x="53" y="18"/>
                          <a:pt x="53" y="18"/>
                        </a:cubicBezTo>
                        <a:cubicBezTo>
                          <a:pt x="53" y="18"/>
                          <a:pt x="54" y="17"/>
                          <a:pt x="54" y="17"/>
                        </a:cubicBezTo>
                        <a:cubicBezTo>
                          <a:pt x="54" y="16"/>
                          <a:pt x="54" y="15"/>
                          <a:pt x="55" y="15"/>
                        </a:cubicBezTo>
                        <a:cubicBezTo>
                          <a:pt x="57" y="15"/>
                          <a:pt x="59" y="14"/>
                          <a:pt x="59" y="12"/>
                        </a:cubicBezTo>
                        <a:cubicBezTo>
                          <a:pt x="59" y="12"/>
                          <a:pt x="58" y="11"/>
                          <a:pt x="59" y="11"/>
                        </a:cubicBezTo>
                        <a:cubicBezTo>
                          <a:pt x="59" y="11"/>
                          <a:pt x="59" y="10"/>
                          <a:pt x="59" y="10"/>
                        </a:cubicBezTo>
                        <a:cubicBezTo>
                          <a:pt x="59" y="10"/>
                          <a:pt x="59" y="10"/>
                          <a:pt x="60" y="10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1" y="9"/>
                          <a:pt x="61" y="9"/>
                        </a:cubicBezTo>
                        <a:cubicBezTo>
                          <a:pt x="61" y="9"/>
                          <a:pt x="62" y="9"/>
                          <a:pt x="62" y="9"/>
                        </a:cubicBezTo>
                        <a:cubicBezTo>
                          <a:pt x="62" y="9"/>
                          <a:pt x="63" y="9"/>
                          <a:pt x="63" y="9"/>
                        </a:cubicBezTo>
                        <a:cubicBezTo>
                          <a:pt x="63" y="9"/>
                          <a:pt x="64" y="9"/>
                          <a:pt x="64" y="10"/>
                        </a:cubicBezTo>
                        <a:cubicBezTo>
                          <a:pt x="64" y="10"/>
                          <a:pt x="64" y="10"/>
                          <a:pt x="65" y="10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2"/>
                          <a:pt x="65" y="12"/>
                          <a:pt x="65" y="12"/>
                        </a:cubicBezTo>
                        <a:cubicBezTo>
                          <a:pt x="65" y="12"/>
                          <a:pt x="66" y="12"/>
                          <a:pt x="66" y="12"/>
                        </a:cubicBezTo>
                        <a:cubicBezTo>
                          <a:pt x="66" y="11"/>
                          <a:pt x="67" y="11"/>
                          <a:pt x="67" y="11"/>
                        </a:cubicBezTo>
                        <a:cubicBezTo>
                          <a:pt x="67" y="11"/>
                          <a:pt x="68" y="12"/>
                          <a:pt x="68" y="12"/>
                        </a:cubicBezTo>
                        <a:cubicBezTo>
                          <a:pt x="68" y="12"/>
                          <a:pt x="68" y="12"/>
                          <a:pt x="68" y="12"/>
                        </a:cubicBezTo>
                        <a:cubicBezTo>
                          <a:pt x="68" y="13"/>
                          <a:pt x="68" y="13"/>
                          <a:pt x="68" y="14"/>
                        </a:cubicBezTo>
                        <a:cubicBezTo>
                          <a:pt x="68" y="15"/>
                          <a:pt x="69" y="14"/>
                          <a:pt x="70" y="15"/>
                        </a:cubicBezTo>
                        <a:cubicBezTo>
                          <a:pt x="70" y="15"/>
                          <a:pt x="70" y="15"/>
                          <a:pt x="70" y="15"/>
                        </a:cubicBezTo>
                        <a:cubicBezTo>
                          <a:pt x="70" y="16"/>
                          <a:pt x="71" y="16"/>
                          <a:pt x="71" y="16"/>
                        </a:cubicBezTo>
                        <a:cubicBezTo>
                          <a:pt x="71" y="17"/>
                          <a:pt x="70" y="17"/>
                          <a:pt x="70" y="18"/>
                        </a:cubicBezTo>
                        <a:cubicBezTo>
                          <a:pt x="70" y="18"/>
                          <a:pt x="70" y="18"/>
                          <a:pt x="70" y="19"/>
                        </a:cubicBezTo>
                        <a:cubicBezTo>
                          <a:pt x="70" y="19"/>
                          <a:pt x="71" y="19"/>
                          <a:pt x="71" y="19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1"/>
                          <a:pt x="71" y="21"/>
                          <a:pt x="71" y="21"/>
                        </a:cubicBezTo>
                        <a:cubicBezTo>
                          <a:pt x="70" y="21"/>
                          <a:pt x="70" y="21"/>
                          <a:pt x="70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8" y="21"/>
                          <a:pt x="68" y="21"/>
                        </a:cubicBezTo>
                        <a:cubicBezTo>
                          <a:pt x="68" y="21"/>
                          <a:pt x="67" y="21"/>
                          <a:pt x="67" y="20"/>
                        </a:cubicBezTo>
                        <a:cubicBezTo>
                          <a:pt x="67" y="20"/>
                          <a:pt x="68" y="19"/>
                          <a:pt x="69" y="18"/>
                        </a:cubicBezTo>
                        <a:cubicBezTo>
                          <a:pt x="69" y="18"/>
                          <a:pt x="69" y="18"/>
                          <a:pt x="69" y="18"/>
                        </a:cubicBezTo>
                        <a:cubicBezTo>
                          <a:pt x="69" y="17"/>
                          <a:pt x="68" y="18"/>
                          <a:pt x="68" y="18"/>
                        </a:cubicBezTo>
                        <a:cubicBezTo>
                          <a:pt x="68" y="18"/>
                          <a:pt x="67" y="18"/>
                          <a:pt x="67" y="19"/>
                        </a:cubicBezTo>
                        <a:cubicBezTo>
                          <a:pt x="66" y="19"/>
                          <a:pt x="65" y="18"/>
                          <a:pt x="64" y="19"/>
                        </a:cubicBezTo>
                        <a:cubicBezTo>
                          <a:pt x="64" y="19"/>
                          <a:pt x="65" y="19"/>
                          <a:pt x="65" y="19"/>
                        </a:cubicBezTo>
                        <a:cubicBezTo>
                          <a:pt x="65" y="19"/>
                          <a:pt x="64" y="20"/>
                          <a:pt x="64" y="19"/>
                        </a:cubicBezTo>
                        <a:cubicBezTo>
                          <a:pt x="64" y="19"/>
                          <a:pt x="64" y="19"/>
                          <a:pt x="64" y="19"/>
                        </a:cubicBezTo>
                        <a:cubicBezTo>
                          <a:pt x="64" y="19"/>
                          <a:pt x="63" y="18"/>
                          <a:pt x="62" y="19"/>
                        </a:cubicBezTo>
                        <a:cubicBezTo>
                          <a:pt x="62" y="19"/>
                          <a:pt x="61" y="19"/>
                          <a:pt x="61" y="19"/>
                        </a:cubicBezTo>
                        <a:cubicBezTo>
                          <a:pt x="62" y="20"/>
                          <a:pt x="63" y="19"/>
                          <a:pt x="63" y="20"/>
                        </a:cubicBezTo>
                        <a:cubicBezTo>
                          <a:pt x="63" y="20"/>
                          <a:pt x="62" y="21"/>
                          <a:pt x="62" y="21"/>
                        </a:cubicBezTo>
                        <a:cubicBezTo>
                          <a:pt x="62" y="22"/>
                          <a:pt x="62" y="22"/>
                          <a:pt x="63" y="22"/>
                        </a:cubicBezTo>
                        <a:cubicBezTo>
                          <a:pt x="63" y="22"/>
                          <a:pt x="63" y="22"/>
                          <a:pt x="63" y="22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4" y="22"/>
                          <a:pt x="65" y="21"/>
                          <a:pt x="65" y="21"/>
                        </a:cubicBezTo>
                        <a:cubicBezTo>
                          <a:pt x="66" y="22"/>
                          <a:pt x="65" y="22"/>
                          <a:pt x="64" y="23"/>
                        </a:cubicBezTo>
                        <a:cubicBezTo>
                          <a:pt x="63" y="23"/>
                          <a:pt x="62" y="23"/>
                          <a:pt x="62" y="23"/>
                        </a:cubicBezTo>
                        <a:cubicBezTo>
                          <a:pt x="61" y="23"/>
                          <a:pt x="60" y="25"/>
                          <a:pt x="60" y="24"/>
                        </a:cubicBezTo>
                        <a:cubicBezTo>
                          <a:pt x="60" y="23"/>
                          <a:pt x="61" y="23"/>
                          <a:pt x="61" y="23"/>
                        </a:cubicBezTo>
                        <a:cubicBezTo>
                          <a:pt x="60" y="23"/>
                          <a:pt x="59" y="23"/>
                          <a:pt x="59" y="23"/>
                        </a:cubicBezTo>
                        <a:cubicBezTo>
                          <a:pt x="58" y="24"/>
                          <a:pt x="56" y="24"/>
                          <a:pt x="56" y="25"/>
                        </a:cubicBezTo>
                        <a:cubicBezTo>
                          <a:pt x="56" y="25"/>
                          <a:pt x="56" y="26"/>
                          <a:pt x="56" y="26"/>
                        </a:cubicBezTo>
                        <a:cubicBezTo>
                          <a:pt x="56" y="26"/>
                          <a:pt x="55" y="26"/>
                          <a:pt x="55" y="26"/>
                        </a:cubicBezTo>
                        <a:cubicBezTo>
                          <a:pt x="55" y="26"/>
                          <a:pt x="54" y="26"/>
                          <a:pt x="54" y="26"/>
                        </a:cubicBezTo>
                        <a:cubicBezTo>
                          <a:pt x="54" y="27"/>
                          <a:pt x="53" y="27"/>
                          <a:pt x="53" y="27"/>
                        </a:cubicBezTo>
                        <a:cubicBezTo>
                          <a:pt x="53" y="27"/>
                          <a:pt x="53" y="27"/>
                          <a:pt x="52" y="28"/>
                        </a:cubicBezTo>
                        <a:cubicBezTo>
                          <a:pt x="52" y="28"/>
                          <a:pt x="52" y="28"/>
                          <a:pt x="52" y="28"/>
                        </a:cubicBezTo>
                        <a:cubicBezTo>
                          <a:pt x="51" y="28"/>
                          <a:pt x="51" y="29"/>
                          <a:pt x="51" y="29"/>
                        </a:cubicBezTo>
                        <a:cubicBezTo>
                          <a:pt x="51" y="29"/>
                          <a:pt x="50" y="29"/>
                          <a:pt x="50" y="29"/>
                        </a:cubicBezTo>
                        <a:cubicBezTo>
                          <a:pt x="50" y="29"/>
                          <a:pt x="50" y="30"/>
                          <a:pt x="50" y="31"/>
                        </a:cubicBezTo>
                        <a:cubicBezTo>
                          <a:pt x="50" y="31"/>
                          <a:pt x="49" y="31"/>
                          <a:pt x="48" y="32"/>
                        </a:cubicBezTo>
                        <a:cubicBezTo>
                          <a:pt x="48" y="32"/>
                          <a:pt x="48" y="32"/>
                          <a:pt x="47" y="32"/>
                        </a:cubicBezTo>
                        <a:cubicBezTo>
                          <a:pt x="47" y="33"/>
                          <a:pt x="46" y="33"/>
                          <a:pt x="46" y="33"/>
                        </a:cubicBezTo>
                        <a:cubicBezTo>
                          <a:pt x="46" y="33"/>
                          <a:pt x="46" y="33"/>
                          <a:pt x="45" y="34"/>
                        </a:cubicBez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6" y="53"/>
                          <a:pt x="46" y="53"/>
                          <a:pt x="46" y="53"/>
                        </a:cubicBezTo>
                        <a:cubicBezTo>
                          <a:pt x="46" y="52"/>
                          <a:pt x="46" y="52"/>
                          <a:pt x="47" y="52"/>
                        </a:cubicBezTo>
                        <a:cubicBezTo>
                          <a:pt x="47" y="51"/>
                          <a:pt x="48" y="52"/>
                          <a:pt x="48" y="51"/>
                        </a:cubicBezTo>
                        <a:cubicBezTo>
                          <a:pt x="49" y="51"/>
                          <a:pt x="49" y="51"/>
                          <a:pt x="49" y="51"/>
                        </a:cubicBezTo>
                        <a:cubicBezTo>
                          <a:pt x="49" y="51"/>
                          <a:pt x="49" y="50"/>
                          <a:pt x="50" y="51"/>
                        </a:cubicBezTo>
                        <a:cubicBezTo>
                          <a:pt x="50" y="51"/>
                          <a:pt x="49" y="51"/>
                          <a:pt x="50" y="52"/>
                        </a:cubicBezTo>
                        <a:cubicBezTo>
                          <a:pt x="50" y="52"/>
                          <a:pt x="51" y="51"/>
                          <a:pt x="51" y="51"/>
                        </a:cubicBezTo>
                        <a:cubicBezTo>
                          <a:pt x="51" y="51"/>
                          <a:pt x="52" y="51"/>
                          <a:pt x="52" y="51"/>
                        </a:cubicBezTo>
                        <a:cubicBezTo>
                          <a:pt x="52" y="52"/>
                          <a:pt x="52" y="52"/>
                          <a:pt x="53" y="52"/>
                        </a:cubicBezTo>
                        <a:cubicBezTo>
                          <a:pt x="53" y="52"/>
                          <a:pt x="53" y="52"/>
                          <a:pt x="54" y="52"/>
                        </a:cubicBezTo>
                        <a:cubicBezTo>
                          <a:pt x="54" y="52"/>
                          <a:pt x="55" y="52"/>
                          <a:pt x="55" y="52"/>
                        </a:cubicBezTo>
                        <a:cubicBezTo>
                          <a:pt x="55" y="52"/>
                          <a:pt x="56" y="52"/>
                          <a:pt x="56" y="52"/>
                        </a:cubicBezTo>
                        <a:cubicBezTo>
                          <a:pt x="57" y="52"/>
                          <a:pt x="57" y="52"/>
                          <a:pt x="57" y="52"/>
                        </a:cubicBezTo>
                        <a:cubicBezTo>
                          <a:pt x="58" y="53"/>
                          <a:pt x="58" y="52"/>
                          <a:pt x="58" y="52"/>
                        </a:cubicBezTo>
                        <a:cubicBezTo>
                          <a:pt x="58" y="53"/>
                          <a:pt x="58" y="53"/>
                          <a:pt x="58" y="53"/>
                        </a:cubicBezTo>
                        <a:cubicBezTo>
                          <a:pt x="59" y="53"/>
                          <a:pt x="59" y="53"/>
                          <a:pt x="59" y="54"/>
                        </a:cubicBezTo>
                        <a:cubicBezTo>
                          <a:pt x="59" y="54"/>
                          <a:pt x="59" y="54"/>
                          <a:pt x="60" y="54"/>
                        </a:cubicBezTo>
                        <a:cubicBezTo>
                          <a:pt x="60" y="54"/>
                          <a:pt x="60" y="55"/>
                          <a:pt x="60" y="55"/>
                        </a:cubicBezTo>
                        <a:cubicBezTo>
                          <a:pt x="61" y="55"/>
                          <a:pt x="62" y="56"/>
                          <a:pt x="62" y="56"/>
                        </a:cubicBezTo>
                        <a:cubicBezTo>
                          <a:pt x="63" y="56"/>
                          <a:pt x="63" y="56"/>
                          <a:pt x="63" y="56"/>
                        </a:cubicBezTo>
                        <a:cubicBezTo>
                          <a:pt x="64" y="56"/>
                          <a:pt x="65" y="56"/>
                          <a:pt x="66" y="57"/>
                        </a:cubicBezTo>
                        <a:cubicBezTo>
                          <a:pt x="66" y="57"/>
                          <a:pt x="66" y="57"/>
                          <a:pt x="66" y="58"/>
                        </a:cubicBezTo>
                        <a:cubicBezTo>
                          <a:pt x="67" y="58"/>
                          <a:pt x="66" y="58"/>
                          <a:pt x="67" y="59"/>
                        </a:cubicBezTo>
                        <a:cubicBezTo>
                          <a:pt x="67" y="59"/>
                          <a:pt x="68" y="59"/>
                          <a:pt x="67" y="60"/>
                        </a:cubicBezTo>
                        <a:cubicBezTo>
                          <a:pt x="67" y="61"/>
                          <a:pt x="68" y="61"/>
                          <a:pt x="68" y="61"/>
                        </a:cubicBezTo>
                        <a:cubicBezTo>
                          <a:pt x="68" y="61"/>
                          <a:pt x="69" y="62"/>
                          <a:pt x="69" y="62"/>
                        </a:cubicBezTo>
                        <a:cubicBezTo>
                          <a:pt x="69" y="62"/>
                          <a:pt x="69" y="62"/>
                          <a:pt x="69" y="62"/>
                        </a:cubicBezTo>
                        <a:cubicBezTo>
                          <a:pt x="70" y="62"/>
                          <a:pt x="70" y="62"/>
                          <a:pt x="71" y="62"/>
                        </a:cubicBezTo>
                        <a:cubicBezTo>
                          <a:pt x="71" y="62"/>
                          <a:pt x="71" y="62"/>
                          <a:pt x="72" y="62"/>
                        </a:cubicBezTo>
                        <a:cubicBezTo>
                          <a:pt x="72" y="62"/>
                          <a:pt x="72" y="63"/>
                          <a:pt x="72" y="63"/>
                        </a:cubicBezTo>
                        <a:cubicBezTo>
                          <a:pt x="72" y="63"/>
                          <a:pt x="73" y="63"/>
                          <a:pt x="73" y="63"/>
                        </a:cubicBezTo>
                        <a:cubicBezTo>
                          <a:pt x="74" y="63"/>
                          <a:pt x="74" y="63"/>
                          <a:pt x="75" y="63"/>
                        </a:cubicBezTo>
                        <a:cubicBezTo>
                          <a:pt x="75" y="63"/>
                          <a:pt x="75" y="63"/>
                          <a:pt x="75" y="63"/>
                        </a:cubicBezTo>
                        <a:cubicBezTo>
                          <a:pt x="76" y="63"/>
                          <a:pt x="76" y="64"/>
                          <a:pt x="77" y="64"/>
                        </a:cubicBezTo>
                        <a:cubicBezTo>
                          <a:pt x="71" y="73"/>
                          <a:pt x="62" y="80"/>
                          <a:pt x="52" y="82"/>
                        </a:cubicBezTo>
                        <a:cubicBezTo>
                          <a:pt x="52" y="82"/>
                          <a:pt x="52" y="81"/>
                          <a:pt x="52" y="81"/>
                        </a:cubicBezTo>
                        <a:cubicBezTo>
                          <a:pt x="52" y="80"/>
                          <a:pt x="52" y="79"/>
                          <a:pt x="52" y="79"/>
                        </a:cubicBezTo>
                        <a:cubicBezTo>
                          <a:pt x="52" y="78"/>
                          <a:pt x="52" y="77"/>
                          <a:pt x="51" y="77"/>
                        </a:cubicBezTo>
                        <a:cubicBezTo>
                          <a:pt x="51" y="76"/>
                          <a:pt x="50" y="76"/>
                          <a:pt x="50" y="75"/>
                        </a:cubicBezTo>
                        <a:cubicBezTo>
                          <a:pt x="49" y="75"/>
                          <a:pt x="49" y="75"/>
                          <a:pt x="49" y="75"/>
                        </a:cubicBezTo>
                        <a:cubicBezTo>
                          <a:pt x="48" y="75"/>
                          <a:pt x="46" y="74"/>
                          <a:pt x="46" y="73"/>
                        </a:cubicBezTo>
                        <a:cubicBezTo>
                          <a:pt x="46" y="73"/>
                          <a:pt x="46" y="73"/>
                          <a:pt x="46" y="72"/>
                        </a:cubicBezTo>
                        <a:cubicBezTo>
                          <a:pt x="46" y="72"/>
                          <a:pt x="46" y="72"/>
                          <a:pt x="45" y="72"/>
                        </a:cubicBezTo>
                        <a:lnTo>
                          <a:pt x="45" y="85"/>
                        </a:lnTo>
                        <a:close/>
                        <a:moveTo>
                          <a:pt x="1" y="34"/>
                        </a:moveTo>
                        <a:cubicBezTo>
                          <a:pt x="1" y="35"/>
                          <a:pt x="0" y="36"/>
                          <a:pt x="0" y="36"/>
                        </a:cubicBezTo>
                        <a:cubicBezTo>
                          <a:pt x="0" y="37"/>
                          <a:pt x="0" y="38"/>
                          <a:pt x="0" y="39"/>
                        </a:cubicBezTo>
                        <a:cubicBezTo>
                          <a:pt x="0" y="40"/>
                          <a:pt x="0" y="41"/>
                          <a:pt x="0" y="43"/>
                        </a:cubicBezTo>
                        <a:cubicBezTo>
                          <a:pt x="0" y="44"/>
                          <a:pt x="0" y="46"/>
                          <a:pt x="0" y="47"/>
                        </a:cubicBezTo>
                        <a:cubicBezTo>
                          <a:pt x="0" y="48"/>
                          <a:pt x="0" y="49"/>
                          <a:pt x="0" y="49"/>
                        </a:cubicBezTo>
                        <a:cubicBezTo>
                          <a:pt x="0" y="50"/>
                          <a:pt x="1" y="51"/>
                          <a:pt x="1" y="52"/>
                        </a:cubicBezTo>
                        <a:cubicBezTo>
                          <a:pt x="1" y="52"/>
                          <a:pt x="1" y="53"/>
                          <a:pt x="1" y="54"/>
                        </a:cubicBezTo>
                        <a:cubicBezTo>
                          <a:pt x="2" y="55"/>
                          <a:pt x="2" y="56"/>
                          <a:pt x="2" y="58"/>
                        </a:cubicBezTo>
                        <a:cubicBezTo>
                          <a:pt x="3" y="58"/>
                          <a:pt x="3" y="59"/>
                          <a:pt x="3" y="60"/>
                        </a:cubicBezTo>
                        <a:cubicBezTo>
                          <a:pt x="3" y="60"/>
                          <a:pt x="4" y="61"/>
                          <a:pt x="4" y="61"/>
                        </a:cubicBezTo>
                        <a:cubicBezTo>
                          <a:pt x="4" y="62"/>
                          <a:pt x="4" y="62"/>
                          <a:pt x="5" y="62"/>
                        </a:cubicBezTo>
                        <a:cubicBezTo>
                          <a:pt x="5" y="63"/>
                          <a:pt x="5" y="64"/>
                          <a:pt x="5" y="64"/>
                        </a:cubicBezTo>
                        <a:cubicBezTo>
                          <a:pt x="7" y="66"/>
                          <a:pt x="8" y="68"/>
                          <a:pt x="9" y="69"/>
                        </a:cubicBezTo>
                        <a:cubicBezTo>
                          <a:pt x="10" y="70"/>
                          <a:pt x="10" y="71"/>
                          <a:pt x="11" y="72"/>
                        </a:cubicBezTo>
                        <a:cubicBezTo>
                          <a:pt x="11" y="72"/>
                          <a:pt x="12" y="73"/>
                          <a:pt x="12" y="73"/>
                        </a:cubicBezTo>
                        <a:cubicBezTo>
                          <a:pt x="13" y="74"/>
                          <a:pt x="13" y="74"/>
                          <a:pt x="14" y="74"/>
                        </a:cubicBezTo>
                        <a:cubicBezTo>
                          <a:pt x="16" y="77"/>
                          <a:pt x="19" y="78"/>
                          <a:pt x="21" y="80"/>
                        </a:cubicBezTo>
                        <a:cubicBezTo>
                          <a:pt x="22" y="80"/>
                          <a:pt x="22" y="81"/>
                          <a:pt x="23" y="81"/>
                        </a:cubicBezTo>
                        <a:cubicBezTo>
                          <a:pt x="24" y="82"/>
                          <a:pt x="26" y="82"/>
                          <a:pt x="27" y="83"/>
                        </a:cubicBezTo>
                        <a:cubicBezTo>
                          <a:pt x="27" y="83"/>
                          <a:pt x="28" y="83"/>
                          <a:pt x="29" y="83"/>
                        </a:cubicBezTo>
                        <a:cubicBezTo>
                          <a:pt x="33" y="85"/>
                          <a:pt x="38" y="86"/>
                          <a:pt x="42" y="86"/>
                        </a:cubicBezTo>
                        <a:cubicBezTo>
                          <a:pt x="43" y="86"/>
                          <a:pt x="44" y="86"/>
                          <a:pt x="45" y="85"/>
                        </a:cubicBezTo>
                        <a:cubicBezTo>
                          <a:pt x="45" y="72"/>
                          <a:pt x="45" y="72"/>
                          <a:pt x="45" y="72"/>
                        </a:cubicBezTo>
                        <a:cubicBezTo>
                          <a:pt x="45" y="71"/>
                          <a:pt x="45" y="71"/>
                          <a:pt x="45" y="71"/>
                        </a:cubicBezTo>
                        <a:cubicBezTo>
                          <a:pt x="44" y="70"/>
                          <a:pt x="44" y="69"/>
                          <a:pt x="43" y="68"/>
                        </a:cubicBezTo>
                        <a:cubicBezTo>
                          <a:pt x="43" y="68"/>
                          <a:pt x="43" y="67"/>
                          <a:pt x="42" y="67"/>
                        </a:cubicBezTo>
                        <a:cubicBezTo>
                          <a:pt x="42" y="67"/>
                          <a:pt x="42" y="66"/>
                          <a:pt x="42" y="66"/>
                        </a:cubicBezTo>
                        <a:cubicBezTo>
                          <a:pt x="41" y="66"/>
                          <a:pt x="41" y="65"/>
                          <a:pt x="41" y="65"/>
                        </a:cubicBezTo>
                        <a:cubicBezTo>
                          <a:pt x="41" y="64"/>
                          <a:pt x="42" y="64"/>
                          <a:pt x="42" y="64"/>
                        </a:cubicBezTo>
                        <a:cubicBezTo>
                          <a:pt x="42" y="63"/>
                          <a:pt x="42" y="63"/>
                          <a:pt x="42" y="63"/>
                        </a:cubicBezTo>
                        <a:cubicBezTo>
                          <a:pt x="41" y="62"/>
                          <a:pt x="42" y="62"/>
                          <a:pt x="42" y="61"/>
                        </a:cubicBezTo>
                        <a:cubicBezTo>
                          <a:pt x="42" y="61"/>
                          <a:pt x="42" y="61"/>
                          <a:pt x="42" y="60"/>
                        </a:cubicBezTo>
                        <a:cubicBezTo>
                          <a:pt x="42" y="60"/>
                          <a:pt x="43" y="60"/>
                          <a:pt x="43" y="60"/>
                        </a:cubicBezTo>
                        <a:cubicBezTo>
                          <a:pt x="43" y="60"/>
                          <a:pt x="43" y="59"/>
                          <a:pt x="43" y="59"/>
                        </a:cubicBezTo>
                        <a:cubicBezTo>
                          <a:pt x="44" y="59"/>
                          <a:pt x="44" y="58"/>
                          <a:pt x="44" y="58"/>
                        </a:cubicBezTo>
                        <a:cubicBezTo>
                          <a:pt x="45" y="58"/>
                          <a:pt x="45" y="56"/>
                          <a:pt x="44" y="55"/>
                        </a:cubicBezTo>
                        <a:cubicBezTo>
                          <a:pt x="44" y="55"/>
                          <a:pt x="44" y="55"/>
                          <a:pt x="44" y="55"/>
                        </a:cubicBezTo>
                        <a:cubicBezTo>
                          <a:pt x="44" y="54"/>
                          <a:pt x="44" y="53"/>
                          <a:pt x="43" y="53"/>
                        </a:cubicBezTo>
                        <a:cubicBezTo>
                          <a:pt x="43" y="53"/>
                          <a:pt x="43" y="54"/>
                          <a:pt x="42" y="54"/>
                        </a:cubicBezTo>
                        <a:cubicBezTo>
                          <a:pt x="42" y="54"/>
                          <a:pt x="42" y="55"/>
                          <a:pt x="42" y="55"/>
                        </a:cubicBezTo>
                        <a:cubicBezTo>
                          <a:pt x="41" y="55"/>
                          <a:pt x="41" y="54"/>
                          <a:pt x="41" y="54"/>
                        </a:cubicBezTo>
                        <a:cubicBezTo>
                          <a:pt x="40" y="54"/>
                          <a:pt x="40" y="54"/>
                          <a:pt x="40" y="54"/>
                        </a:cubicBezTo>
                        <a:cubicBezTo>
                          <a:pt x="39" y="54"/>
                          <a:pt x="39" y="53"/>
                          <a:pt x="39" y="53"/>
                        </a:cubicBezTo>
                        <a:cubicBezTo>
                          <a:pt x="38" y="53"/>
                          <a:pt x="38" y="53"/>
                          <a:pt x="38" y="52"/>
                        </a:cubicBezTo>
                        <a:cubicBezTo>
                          <a:pt x="38" y="52"/>
                          <a:pt x="38" y="52"/>
                          <a:pt x="38" y="51"/>
                        </a:cubicBezTo>
                        <a:cubicBezTo>
                          <a:pt x="37" y="51"/>
                          <a:pt x="37" y="50"/>
                          <a:pt x="36" y="50"/>
                        </a:cubicBezTo>
                        <a:cubicBezTo>
                          <a:pt x="36" y="50"/>
                          <a:pt x="35" y="50"/>
                          <a:pt x="35" y="50"/>
                        </a:cubicBezTo>
                        <a:cubicBezTo>
                          <a:pt x="35" y="49"/>
                          <a:pt x="34" y="49"/>
                          <a:pt x="34" y="49"/>
                        </a:cubicBezTo>
                        <a:cubicBezTo>
                          <a:pt x="34" y="49"/>
                          <a:pt x="34" y="49"/>
                          <a:pt x="33" y="49"/>
                        </a:cubicBezTo>
                        <a:cubicBezTo>
                          <a:pt x="32" y="49"/>
                          <a:pt x="32" y="47"/>
                          <a:pt x="31" y="47"/>
                        </a:cubicBezTo>
                        <a:cubicBezTo>
                          <a:pt x="30" y="47"/>
                          <a:pt x="30" y="48"/>
                          <a:pt x="29" y="48"/>
                        </a:cubicBezTo>
                        <a:cubicBezTo>
                          <a:pt x="29" y="48"/>
                          <a:pt x="28" y="47"/>
                          <a:pt x="28" y="47"/>
                        </a:cubicBezTo>
                        <a:cubicBezTo>
                          <a:pt x="27" y="47"/>
                          <a:pt x="27" y="47"/>
                          <a:pt x="26" y="46"/>
                        </a:cubicBezTo>
                        <a:cubicBezTo>
                          <a:pt x="26" y="46"/>
                          <a:pt x="25" y="46"/>
                          <a:pt x="25" y="46"/>
                        </a:cubicBezTo>
                        <a:cubicBezTo>
                          <a:pt x="25" y="46"/>
                          <a:pt x="25" y="46"/>
                          <a:pt x="24" y="46"/>
                        </a:cubicBezTo>
                        <a:cubicBezTo>
                          <a:pt x="24" y="45"/>
                          <a:pt x="24" y="45"/>
                          <a:pt x="23" y="45"/>
                        </a:cubicBezTo>
                        <a:cubicBezTo>
                          <a:pt x="23" y="45"/>
                          <a:pt x="23" y="44"/>
                          <a:pt x="23" y="44"/>
                        </a:cubicBezTo>
                        <a:cubicBezTo>
                          <a:pt x="23" y="44"/>
                          <a:pt x="23" y="43"/>
                          <a:pt x="23" y="43"/>
                        </a:cubicBezTo>
                        <a:cubicBezTo>
                          <a:pt x="23" y="42"/>
                          <a:pt x="22" y="41"/>
                          <a:pt x="22" y="40"/>
                        </a:cubicBezTo>
                        <a:cubicBezTo>
                          <a:pt x="21" y="40"/>
                          <a:pt x="21" y="40"/>
                          <a:pt x="21" y="39"/>
                        </a:cubicBezTo>
                        <a:cubicBezTo>
                          <a:pt x="21" y="39"/>
                          <a:pt x="21" y="39"/>
                          <a:pt x="21" y="38"/>
                        </a:cubicBezTo>
                        <a:cubicBezTo>
                          <a:pt x="20" y="38"/>
                          <a:pt x="20" y="38"/>
                          <a:pt x="20" y="37"/>
                        </a:cubicBezTo>
                        <a:cubicBezTo>
                          <a:pt x="19" y="37"/>
                          <a:pt x="19" y="37"/>
                          <a:pt x="19" y="36"/>
                        </a:cubicBezTo>
                        <a:cubicBezTo>
                          <a:pt x="19" y="36"/>
                          <a:pt x="19" y="35"/>
                          <a:pt x="19" y="35"/>
                        </a:cubicBezTo>
                        <a:cubicBezTo>
                          <a:pt x="19" y="34"/>
                          <a:pt x="17" y="34"/>
                          <a:pt x="18" y="35"/>
                        </a:cubicBezTo>
                        <a:cubicBezTo>
                          <a:pt x="18" y="36"/>
                          <a:pt x="18" y="36"/>
                          <a:pt x="18" y="36"/>
                        </a:cubicBezTo>
                        <a:cubicBezTo>
                          <a:pt x="18" y="37"/>
                          <a:pt x="18" y="37"/>
                          <a:pt x="18" y="37"/>
                        </a:cubicBezTo>
                        <a:cubicBezTo>
                          <a:pt x="19" y="38"/>
                          <a:pt x="19" y="38"/>
                          <a:pt x="19" y="38"/>
                        </a:cubicBezTo>
                        <a:cubicBezTo>
                          <a:pt x="19" y="39"/>
                          <a:pt x="19" y="40"/>
                          <a:pt x="19" y="40"/>
                        </a:cubicBezTo>
                        <a:cubicBezTo>
                          <a:pt x="20" y="40"/>
                          <a:pt x="20" y="41"/>
                          <a:pt x="20" y="41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9" y="41"/>
                          <a:pt x="18" y="40"/>
                          <a:pt x="18" y="40"/>
                        </a:cubicBezTo>
                        <a:cubicBezTo>
                          <a:pt x="18" y="40"/>
                          <a:pt x="18" y="39"/>
                          <a:pt x="18" y="39"/>
                        </a:cubicBezTo>
                        <a:cubicBezTo>
                          <a:pt x="18" y="38"/>
                          <a:pt x="17" y="38"/>
                          <a:pt x="17" y="38"/>
                        </a:cubicBezTo>
                        <a:cubicBezTo>
                          <a:pt x="17" y="37"/>
                          <a:pt x="17" y="37"/>
                          <a:pt x="17" y="37"/>
                        </a:cubicBezTo>
                        <a:cubicBezTo>
                          <a:pt x="17" y="36"/>
                          <a:pt x="17" y="36"/>
                          <a:pt x="17" y="36"/>
                        </a:cubicBezTo>
                        <a:cubicBezTo>
                          <a:pt x="16" y="35"/>
                          <a:pt x="16" y="35"/>
                          <a:pt x="16" y="34"/>
                        </a:cubicBezTo>
                        <a:cubicBezTo>
                          <a:pt x="16" y="34"/>
                          <a:pt x="16" y="33"/>
                          <a:pt x="16" y="33"/>
                        </a:cubicBezTo>
                        <a:cubicBezTo>
                          <a:pt x="16" y="33"/>
                          <a:pt x="16" y="32"/>
                          <a:pt x="15" y="32"/>
                        </a:cubicBezTo>
                        <a:cubicBezTo>
                          <a:pt x="15" y="32"/>
                          <a:pt x="15" y="32"/>
                          <a:pt x="14" y="32"/>
                        </a:cubicBezTo>
                        <a:cubicBezTo>
                          <a:pt x="14" y="31"/>
                          <a:pt x="14" y="31"/>
                          <a:pt x="14" y="30"/>
                        </a:cubicBezTo>
                        <a:cubicBezTo>
                          <a:pt x="14" y="30"/>
                          <a:pt x="14" y="29"/>
                          <a:pt x="14" y="29"/>
                        </a:cubicBezTo>
                        <a:cubicBezTo>
                          <a:pt x="14" y="28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5"/>
                          <a:pt x="15" y="25"/>
                        </a:cubicBezTo>
                        <a:cubicBezTo>
                          <a:pt x="16" y="24"/>
                          <a:pt x="16" y="24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9" y="20"/>
                          <a:pt x="19" y="20"/>
                        </a:cubicBezTo>
                        <a:cubicBezTo>
                          <a:pt x="19" y="19"/>
                          <a:pt x="18" y="19"/>
                          <a:pt x="18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9" y="18"/>
                          <a:pt x="19" y="17"/>
                          <a:pt x="19" y="17"/>
                        </a:cubicBezTo>
                        <a:cubicBezTo>
                          <a:pt x="19" y="17"/>
                          <a:pt x="18" y="16"/>
                          <a:pt x="18" y="16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19" y="14"/>
                          <a:pt x="18" y="15"/>
                          <a:pt x="18" y="15"/>
                        </a:cubicBezTo>
                        <a:cubicBezTo>
                          <a:pt x="17" y="14"/>
                          <a:pt x="18" y="14"/>
                          <a:pt x="18" y="14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7" y="11"/>
                        </a:cubicBezTo>
                        <a:cubicBezTo>
                          <a:pt x="22" y="7"/>
                          <a:pt x="29" y="4"/>
                          <a:pt x="35" y="3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35" y="3"/>
                          <a:pt x="35" y="4"/>
                          <a:pt x="36" y="4"/>
                        </a:cubicBezTo>
                        <a:cubicBezTo>
                          <a:pt x="36" y="3"/>
                          <a:pt x="36" y="4"/>
                          <a:pt x="37" y="4"/>
                        </a:cubicBezTo>
                        <a:cubicBezTo>
                          <a:pt x="37" y="4"/>
                          <a:pt x="38" y="3"/>
                          <a:pt x="38" y="3"/>
                        </a:cubicBezTo>
                        <a:cubicBezTo>
                          <a:pt x="39" y="4"/>
                          <a:pt x="40" y="4"/>
                          <a:pt x="41" y="4"/>
                        </a:cubicBezTo>
                        <a:cubicBezTo>
                          <a:pt x="41" y="4"/>
                          <a:pt x="41" y="4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2" y="3"/>
                          <a:pt x="42" y="3"/>
                          <a:pt x="42" y="3"/>
                        </a:cubicBezTo>
                        <a:cubicBezTo>
                          <a:pt x="43" y="3"/>
                          <a:pt x="44" y="3"/>
                          <a:pt x="45" y="3"/>
                        </a:cubicBezTo>
                        <a:cubicBezTo>
                          <a:pt x="45" y="0"/>
                          <a:pt x="45" y="0"/>
                          <a:pt x="45" y="0"/>
                        </a:cubicBezTo>
                        <a:cubicBezTo>
                          <a:pt x="45" y="0"/>
                          <a:pt x="44" y="0"/>
                          <a:pt x="43" y="0"/>
                        </a:cubicBezTo>
                        <a:cubicBezTo>
                          <a:pt x="43" y="0"/>
                          <a:pt x="43" y="0"/>
                          <a:pt x="42" y="0"/>
                        </a:cubicBezTo>
                        <a:cubicBezTo>
                          <a:pt x="42" y="0"/>
                          <a:pt x="42" y="0"/>
                          <a:pt x="41" y="0"/>
                        </a:cubicBezTo>
                        <a:cubicBezTo>
                          <a:pt x="37" y="0"/>
                          <a:pt x="33" y="1"/>
                          <a:pt x="29" y="3"/>
                        </a:cubicBezTo>
                        <a:cubicBezTo>
                          <a:pt x="28" y="3"/>
                          <a:pt x="27" y="3"/>
                          <a:pt x="27" y="3"/>
                        </a:cubicBezTo>
                        <a:cubicBezTo>
                          <a:pt x="27" y="3"/>
                          <a:pt x="26" y="3"/>
                          <a:pt x="26" y="3"/>
                        </a:cubicBezTo>
                        <a:cubicBezTo>
                          <a:pt x="26" y="4"/>
                          <a:pt x="25" y="4"/>
                          <a:pt x="25" y="4"/>
                        </a:cubicBezTo>
                        <a:cubicBezTo>
                          <a:pt x="24" y="4"/>
                          <a:pt x="24" y="5"/>
                          <a:pt x="23" y="5"/>
                        </a:cubicBezTo>
                        <a:cubicBezTo>
                          <a:pt x="22" y="5"/>
                          <a:pt x="22" y="6"/>
                          <a:pt x="21" y="6"/>
                        </a:cubicBezTo>
                        <a:cubicBezTo>
                          <a:pt x="19" y="7"/>
                          <a:pt x="17" y="9"/>
                          <a:pt x="15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3" y="12"/>
                          <a:pt x="13" y="12"/>
                          <a:pt x="12" y="13"/>
                        </a:cubicBezTo>
                        <a:cubicBezTo>
                          <a:pt x="12" y="13"/>
                          <a:pt x="11" y="14"/>
                          <a:pt x="11" y="14"/>
                        </a:cubicBezTo>
                        <a:cubicBezTo>
                          <a:pt x="10" y="15"/>
                          <a:pt x="10" y="16"/>
                          <a:pt x="9" y="17"/>
                        </a:cubicBezTo>
                        <a:cubicBezTo>
                          <a:pt x="8" y="18"/>
                          <a:pt x="7" y="20"/>
                          <a:pt x="5" y="22"/>
                        </a:cubicBezTo>
                        <a:cubicBezTo>
                          <a:pt x="5" y="22"/>
                          <a:pt x="5" y="23"/>
                          <a:pt x="5" y="23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4" y="25"/>
                          <a:pt x="3" y="26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30"/>
                          <a:pt x="2" y="31"/>
                          <a:pt x="1" y="32"/>
                        </a:cubicBezTo>
                        <a:cubicBezTo>
                          <a:pt x="1" y="33"/>
                          <a:pt x="1" y="34"/>
                          <a:pt x="1" y="34"/>
                        </a:cubicBezTo>
                        <a:close/>
                        <a:moveTo>
                          <a:pt x="45" y="34"/>
                        </a:move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5" y="54"/>
                          <a:pt x="44" y="53"/>
                          <a:pt x="44" y="53"/>
                        </a:cubicBezTo>
                        <a:cubicBezTo>
                          <a:pt x="43" y="53"/>
                          <a:pt x="42" y="53"/>
                          <a:pt x="41" y="53"/>
                        </a:cubicBezTo>
                        <a:cubicBezTo>
                          <a:pt x="41" y="53"/>
                          <a:pt x="40" y="52"/>
                          <a:pt x="40" y="51"/>
                        </a:cubicBezTo>
                        <a:cubicBezTo>
                          <a:pt x="40" y="51"/>
                          <a:pt x="40" y="50"/>
                          <a:pt x="40" y="50"/>
                        </a:cubicBezTo>
                        <a:cubicBezTo>
                          <a:pt x="40" y="49"/>
                          <a:pt x="40" y="49"/>
                          <a:pt x="40" y="49"/>
                        </a:cubicBezTo>
                        <a:cubicBezTo>
                          <a:pt x="40" y="48"/>
                          <a:pt x="40" y="48"/>
                          <a:pt x="39" y="47"/>
                        </a:cubicBezTo>
                        <a:cubicBezTo>
                          <a:pt x="38" y="47"/>
                          <a:pt x="37" y="48"/>
                          <a:pt x="36" y="47"/>
                        </a:cubicBez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7" y="46"/>
                          <a:pt x="36" y="46"/>
                          <a:pt x="37" y="46"/>
                        </a:cubicBezTo>
                        <a:cubicBezTo>
                          <a:pt x="37" y="46"/>
                          <a:pt x="37" y="45"/>
                          <a:pt x="37" y="45"/>
                        </a:cubicBezTo>
                        <a:cubicBezTo>
                          <a:pt x="37" y="45"/>
                          <a:pt x="37" y="45"/>
                          <a:pt x="37" y="44"/>
                        </a:cubicBezTo>
                        <a:cubicBezTo>
                          <a:pt x="37" y="44"/>
                          <a:pt x="38" y="44"/>
                          <a:pt x="38" y="44"/>
                        </a:cubicBezTo>
                        <a:cubicBezTo>
                          <a:pt x="38" y="43"/>
                          <a:pt x="38" y="43"/>
                          <a:pt x="37" y="43"/>
                        </a:cubicBezTo>
                        <a:cubicBezTo>
                          <a:pt x="37" y="43"/>
                          <a:pt x="36" y="43"/>
                          <a:pt x="36" y="43"/>
                        </a:cubicBezTo>
                        <a:cubicBezTo>
                          <a:pt x="35" y="43"/>
                          <a:pt x="35" y="45"/>
                          <a:pt x="34" y="45"/>
                        </a:cubicBezTo>
                        <a:cubicBezTo>
                          <a:pt x="34" y="45"/>
                          <a:pt x="33" y="45"/>
                          <a:pt x="33" y="45"/>
                        </a:cubicBezTo>
                        <a:cubicBezTo>
                          <a:pt x="32" y="45"/>
                          <a:pt x="32" y="45"/>
                          <a:pt x="32" y="45"/>
                        </a:cubicBezTo>
                        <a:cubicBezTo>
                          <a:pt x="31" y="45"/>
                          <a:pt x="31" y="45"/>
                          <a:pt x="30" y="45"/>
                        </a:cubicBezTo>
                        <a:cubicBezTo>
                          <a:pt x="30" y="45"/>
                          <a:pt x="30" y="43"/>
                          <a:pt x="30" y="43"/>
                        </a:cubicBezTo>
                        <a:cubicBezTo>
                          <a:pt x="29" y="42"/>
                          <a:pt x="30" y="41"/>
                          <a:pt x="30" y="40"/>
                        </a:cubicBezTo>
                        <a:cubicBezTo>
                          <a:pt x="30" y="40"/>
                          <a:pt x="30" y="39"/>
                          <a:pt x="30" y="39"/>
                        </a:cubicBezTo>
                        <a:cubicBezTo>
                          <a:pt x="31" y="39"/>
                          <a:pt x="30" y="38"/>
                          <a:pt x="31" y="38"/>
                        </a:cubicBezTo>
                        <a:cubicBezTo>
                          <a:pt x="31" y="37"/>
                          <a:pt x="32" y="37"/>
                          <a:pt x="32" y="37"/>
                        </a:cubicBezTo>
                        <a:cubicBezTo>
                          <a:pt x="33" y="36"/>
                          <a:pt x="33" y="36"/>
                          <a:pt x="34" y="36"/>
                        </a:cubicBezTo>
                        <a:cubicBezTo>
                          <a:pt x="35" y="36"/>
                          <a:pt x="35" y="36"/>
                          <a:pt x="36" y="36"/>
                        </a:cubicBezTo>
                        <a:cubicBezTo>
                          <a:pt x="36" y="36"/>
                          <a:pt x="36" y="36"/>
                          <a:pt x="36" y="36"/>
                        </a:cubicBezTo>
                        <a:cubicBezTo>
                          <a:pt x="37" y="36"/>
                          <a:pt x="37" y="36"/>
                          <a:pt x="38" y="35"/>
                        </a:cubicBezTo>
                        <a:cubicBezTo>
                          <a:pt x="39" y="35"/>
                          <a:pt x="39" y="35"/>
                          <a:pt x="40" y="35"/>
                        </a:cubicBezTo>
                        <a:cubicBezTo>
                          <a:pt x="40" y="35"/>
                          <a:pt x="41" y="36"/>
                          <a:pt x="41" y="36"/>
                        </a:cubicBezTo>
                        <a:cubicBezTo>
                          <a:pt x="41" y="36"/>
                          <a:pt x="42" y="35"/>
                          <a:pt x="42" y="36"/>
                        </a:cubicBezTo>
                        <a:cubicBezTo>
                          <a:pt x="42" y="36"/>
                          <a:pt x="43" y="36"/>
                          <a:pt x="43" y="36"/>
                        </a:cubicBezTo>
                        <a:cubicBezTo>
                          <a:pt x="43" y="37"/>
                          <a:pt x="42" y="37"/>
                          <a:pt x="43" y="38"/>
                        </a:cubicBezTo>
                        <a:cubicBezTo>
                          <a:pt x="43" y="38"/>
                          <a:pt x="44" y="38"/>
                          <a:pt x="44" y="38"/>
                        </a:cubicBezTo>
                        <a:cubicBezTo>
                          <a:pt x="45" y="38"/>
                          <a:pt x="44" y="38"/>
                          <a:pt x="44" y="37"/>
                        </a:cubicBezTo>
                        <a:cubicBezTo>
                          <a:pt x="44" y="37"/>
                          <a:pt x="44" y="37"/>
                          <a:pt x="44" y="36"/>
                        </a:cubicBezTo>
                        <a:cubicBezTo>
                          <a:pt x="44" y="36"/>
                          <a:pt x="44" y="36"/>
                          <a:pt x="44" y="36"/>
                        </a:cubicBezTo>
                        <a:cubicBezTo>
                          <a:pt x="44" y="35"/>
                          <a:pt x="45" y="34"/>
                          <a:pt x="45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Freeform: Shape 155"/>
                  <p:cNvSpPr>
                    <a:spLocks/>
                  </p:cNvSpPr>
                  <p:nvPr/>
                </p:nvSpPr>
                <p:spPr bwMode="auto">
                  <a:xfrm>
                    <a:off x="2569358" y="2646188"/>
                    <a:ext cx="137246" cy="388456"/>
                  </a:xfrm>
                  <a:custGeom>
                    <a:avLst/>
                    <a:gdLst>
                      <a:gd name="T0" fmla="*/ 4 w 31"/>
                      <a:gd name="T1" fmla="*/ 11 h 88"/>
                      <a:gd name="T2" fmla="*/ 1 w 31"/>
                      <a:gd name="T3" fmla="*/ 22 h 88"/>
                      <a:gd name="T4" fmla="*/ 3 w 31"/>
                      <a:gd name="T5" fmla="*/ 31 h 88"/>
                      <a:gd name="T6" fmla="*/ 11 w 31"/>
                      <a:gd name="T7" fmla="*/ 40 h 88"/>
                      <a:gd name="T8" fmla="*/ 11 w 31"/>
                      <a:gd name="T9" fmla="*/ 88 h 88"/>
                      <a:gd name="T10" fmla="*/ 20 w 31"/>
                      <a:gd name="T11" fmla="*/ 88 h 88"/>
                      <a:gd name="T12" fmla="*/ 20 w 31"/>
                      <a:gd name="T13" fmla="*/ 40 h 88"/>
                      <a:gd name="T14" fmla="*/ 28 w 31"/>
                      <a:gd name="T15" fmla="*/ 31 h 88"/>
                      <a:gd name="T16" fmla="*/ 30 w 31"/>
                      <a:gd name="T17" fmla="*/ 22 h 88"/>
                      <a:gd name="T18" fmla="*/ 27 w 31"/>
                      <a:gd name="T19" fmla="*/ 11 h 88"/>
                      <a:gd name="T20" fmla="*/ 20 w 31"/>
                      <a:gd name="T21" fmla="*/ 0 h 88"/>
                      <a:gd name="T22" fmla="*/ 23 w 31"/>
                      <a:gd name="T23" fmla="*/ 21 h 88"/>
                      <a:gd name="T24" fmla="*/ 20 w 31"/>
                      <a:gd name="T25" fmla="*/ 21 h 88"/>
                      <a:gd name="T26" fmla="*/ 18 w 31"/>
                      <a:gd name="T27" fmla="*/ 0 h 88"/>
                      <a:gd name="T28" fmla="*/ 15 w 31"/>
                      <a:gd name="T29" fmla="*/ 0 h 88"/>
                      <a:gd name="T30" fmla="*/ 13 w 31"/>
                      <a:gd name="T31" fmla="*/ 0 h 88"/>
                      <a:gd name="T32" fmla="*/ 11 w 31"/>
                      <a:gd name="T33" fmla="*/ 21 h 88"/>
                      <a:gd name="T34" fmla="*/ 8 w 31"/>
                      <a:gd name="T35" fmla="*/ 21 h 88"/>
                      <a:gd name="T36" fmla="*/ 10 w 31"/>
                      <a:gd name="T37" fmla="*/ 0 h 88"/>
                      <a:gd name="T38" fmla="*/ 4 w 31"/>
                      <a:gd name="T39" fmla="*/ 11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1" h="88">
                        <a:moveTo>
                          <a:pt x="4" y="11"/>
                        </a:moveTo>
                        <a:cubicBezTo>
                          <a:pt x="2" y="14"/>
                          <a:pt x="1" y="18"/>
                          <a:pt x="1" y="22"/>
                        </a:cubicBezTo>
                        <a:cubicBezTo>
                          <a:pt x="0" y="25"/>
                          <a:pt x="1" y="28"/>
                          <a:pt x="3" y="31"/>
                        </a:cubicBezTo>
                        <a:cubicBezTo>
                          <a:pt x="4" y="34"/>
                          <a:pt x="8" y="38"/>
                          <a:pt x="11" y="40"/>
                        </a:cubicBezTo>
                        <a:cubicBezTo>
                          <a:pt x="11" y="88"/>
                          <a:pt x="11" y="88"/>
                          <a:pt x="11" y="88"/>
                        </a:cubicBezTo>
                        <a:cubicBezTo>
                          <a:pt x="20" y="88"/>
                          <a:pt x="20" y="88"/>
                          <a:pt x="20" y="88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23" y="38"/>
                          <a:pt x="26" y="34"/>
                          <a:pt x="28" y="31"/>
                        </a:cubicBezTo>
                        <a:cubicBezTo>
                          <a:pt x="30" y="28"/>
                          <a:pt x="31" y="25"/>
                          <a:pt x="30" y="22"/>
                        </a:cubicBezTo>
                        <a:cubicBezTo>
                          <a:pt x="30" y="18"/>
                          <a:pt x="28" y="14"/>
                          <a:pt x="27" y="11"/>
                        </a:cubicBezTo>
                        <a:cubicBezTo>
                          <a:pt x="26" y="8"/>
                          <a:pt x="24" y="1"/>
                          <a:pt x="20" y="0"/>
                        </a:cubicBezTo>
                        <a:cubicBezTo>
                          <a:pt x="23" y="21"/>
                          <a:pt x="23" y="21"/>
                          <a:pt x="23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1"/>
                          <a:pt x="5" y="8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Freeform: Shape 156"/>
                  <p:cNvSpPr>
                    <a:spLocks/>
                  </p:cNvSpPr>
                  <p:nvPr/>
                </p:nvSpPr>
                <p:spPr bwMode="auto">
                  <a:xfrm>
                    <a:off x="2745817" y="2636385"/>
                    <a:ext cx="140922" cy="398259"/>
                  </a:xfrm>
                  <a:custGeom>
                    <a:avLst/>
                    <a:gdLst>
                      <a:gd name="T0" fmla="*/ 20 w 32"/>
                      <a:gd name="T1" fmla="*/ 90 h 90"/>
                      <a:gd name="T2" fmla="*/ 20 w 32"/>
                      <a:gd name="T3" fmla="*/ 43 h 90"/>
                      <a:gd name="T4" fmla="*/ 32 w 32"/>
                      <a:gd name="T5" fmla="*/ 24 h 90"/>
                      <a:gd name="T6" fmla="*/ 16 w 32"/>
                      <a:gd name="T7" fmla="*/ 0 h 90"/>
                      <a:gd name="T8" fmla="*/ 0 w 32"/>
                      <a:gd name="T9" fmla="*/ 24 h 90"/>
                      <a:gd name="T10" fmla="*/ 12 w 32"/>
                      <a:gd name="T11" fmla="*/ 43 h 90"/>
                      <a:gd name="T12" fmla="*/ 12 w 32"/>
                      <a:gd name="T13" fmla="*/ 90 h 90"/>
                      <a:gd name="T14" fmla="*/ 20 w 32"/>
                      <a:gd name="T15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" h="90">
                        <a:moveTo>
                          <a:pt x="20" y="90"/>
                        </a:moveTo>
                        <a:cubicBezTo>
                          <a:pt x="20" y="43"/>
                          <a:pt x="20" y="43"/>
                          <a:pt x="20" y="43"/>
                        </a:cubicBezTo>
                        <a:cubicBezTo>
                          <a:pt x="27" y="41"/>
                          <a:pt x="32" y="33"/>
                          <a:pt x="32" y="24"/>
                        </a:cubicBezTo>
                        <a:cubicBezTo>
                          <a:pt x="32" y="14"/>
                          <a:pt x="25" y="0"/>
                          <a:pt x="16" y="0"/>
                        </a:cubicBezTo>
                        <a:cubicBezTo>
                          <a:pt x="7" y="0"/>
                          <a:pt x="0" y="14"/>
                          <a:pt x="0" y="24"/>
                        </a:cubicBezTo>
                        <a:cubicBezTo>
                          <a:pt x="0" y="33"/>
                          <a:pt x="5" y="41"/>
                          <a:pt x="12" y="43"/>
                        </a:cubicBezTo>
                        <a:cubicBezTo>
                          <a:pt x="12" y="90"/>
                          <a:pt x="12" y="90"/>
                          <a:pt x="12" y="90"/>
                        </a:cubicBezTo>
                        <a:lnTo>
                          <a:pt x="2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" name="Freeform: Shape 157"/>
                  <p:cNvSpPr>
                    <a:spLocks/>
                  </p:cNvSpPr>
                  <p:nvPr/>
                </p:nvSpPr>
                <p:spPr bwMode="auto">
                  <a:xfrm>
                    <a:off x="2896543" y="3078759"/>
                    <a:ext cx="162980" cy="167882"/>
                  </a:xfrm>
                  <a:custGeom>
                    <a:avLst/>
                    <a:gdLst>
                      <a:gd name="T0" fmla="*/ 8 w 37"/>
                      <a:gd name="T1" fmla="*/ 35 h 38"/>
                      <a:gd name="T2" fmla="*/ 18 w 37"/>
                      <a:gd name="T3" fmla="*/ 38 h 38"/>
                      <a:gd name="T4" fmla="*/ 37 w 37"/>
                      <a:gd name="T5" fmla="*/ 19 h 38"/>
                      <a:gd name="T6" fmla="*/ 18 w 37"/>
                      <a:gd name="T7" fmla="*/ 0 h 38"/>
                      <a:gd name="T8" fmla="*/ 0 w 37"/>
                      <a:gd name="T9" fmla="*/ 17 h 38"/>
                      <a:gd name="T10" fmla="*/ 18 w 37"/>
                      <a:gd name="T11" fmla="*/ 17 h 38"/>
                      <a:gd name="T12" fmla="*/ 24 w 37"/>
                      <a:gd name="T13" fmla="*/ 17 h 38"/>
                      <a:gd name="T14" fmla="*/ 20 w 37"/>
                      <a:gd name="T15" fmla="*/ 21 h 38"/>
                      <a:gd name="T16" fmla="*/ 8 w 37"/>
                      <a:gd name="T17" fmla="*/ 3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7" h="38">
                        <a:moveTo>
                          <a:pt x="8" y="35"/>
                        </a:moveTo>
                        <a:cubicBezTo>
                          <a:pt x="11" y="37"/>
                          <a:pt x="14" y="38"/>
                          <a:pt x="18" y="38"/>
                        </a:cubicBezTo>
                        <a:cubicBezTo>
                          <a:pt x="29" y="38"/>
                          <a:pt x="37" y="30"/>
                          <a:pt x="37" y="19"/>
                        </a:cubicBezTo>
                        <a:cubicBezTo>
                          <a:pt x="37" y="9"/>
                          <a:pt x="29" y="0"/>
                          <a:pt x="18" y="0"/>
                        </a:cubicBezTo>
                        <a:cubicBezTo>
                          <a:pt x="9" y="0"/>
                          <a:pt x="1" y="7"/>
                          <a:pt x="0" y="17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lnTo>
                          <a:pt x="8" y="3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" name="Freeform: Shape 158"/>
                  <p:cNvSpPr>
                    <a:spLocks/>
                  </p:cNvSpPr>
                  <p:nvPr/>
                </p:nvSpPr>
                <p:spPr bwMode="auto">
                  <a:xfrm>
                    <a:off x="2635530" y="3162087"/>
                    <a:ext cx="340665" cy="322284"/>
                  </a:xfrm>
                  <a:custGeom>
                    <a:avLst/>
                    <a:gdLst>
                      <a:gd name="T0" fmla="*/ 34 w 77"/>
                      <a:gd name="T1" fmla="*/ 39 h 73"/>
                      <a:gd name="T2" fmla="*/ 34 w 77"/>
                      <a:gd name="T3" fmla="*/ 41 h 73"/>
                      <a:gd name="T4" fmla="*/ 34 w 77"/>
                      <a:gd name="T5" fmla="*/ 43 h 73"/>
                      <a:gd name="T6" fmla="*/ 34 w 77"/>
                      <a:gd name="T7" fmla="*/ 67 h 73"/>
                      <a:gd name="T8" fmla="*/ 25 w 77"/>
                      <a:gd name="T9" fmla="*/ 73 h 73"/>
                      <a:gd name="T10" fmla="*/ 51 w 77"/>
                      <a:gd name="T11" fmla="*/ 73 h 73"/>
                      <a:gd name="T12" fmla="*/ 43 w 77"/>
                      <a:gd name="T13" fmla="*/ 67 h 73"/>
                      <a:gd name="T14" fmla="*/ 43 w 77"/>
                      <a:gd name="T15" fmla="*/ 43 h 73"/>
                      <a:gd name="T16" fmla="*/ 43 w 77"/>
                      <a:gd name="T17" fmla="*/ 41 h 73"/>
                      <a:gd name="T18" fmla="*/ 43 w 77"/>
                      <a:gd name="T19" fmla="*/ 39 h 73"/>
                      <a:gd name="T20" fmla="*/ 65 w 77"/>
                      <a:gd name="T21" fmla="*/ 14 h 73"/>
                      <a:gd name="T22" fmla="*/ 77 w 77"/>
                      <a:gd name="T23" fmla="*/ 0 h 73"/>
                      <a:gd name="T24" fmla="*/ 58 w 77"/>
                      <a:gd name="T25" fmla="*/ 0 h 73"/>
                      <a:gd name="T26" fmla="*/ 0 w 77"/>
                      <a:gd name="T27" fmla="*/ 0 h 73"/>
                      <a:gd name="T28" fmla="*/ 34 w 77"/>
                      <a:gd name="T29" fmla="*/ 39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77" h="73">
                        <a:moveTo>
                          <a:pt x="34" y="39"/>
                        </a:move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4" y="43"/>
                          <a:pt x="34" y="43"/>
                          <a:pt x="34" y="43"/>
                        </a:cubicBezTo>
                        <a:cubicBezTo>
                          <a:pt x="34" y="67"/>
                          <a:pt x="34" y="67"/>
                          <a:pt x="34" y="67"/>
                        </a:cubicBezTo>
                        <a:cubicBezTo>
                          <a:pt x="29" y="68"/>
                          <a:pt x="25" y="70"/>
                          <a:pt x="25" y="73"/>
                        </a:cubicBezTo>
                        <a:cubicBezTo>
                          <a:pt x="51" y="73"/>
                          <a:pt x="51" y="73"/>
                          <a:pt x="51" y="73"/>
                        </a:cubicBezTo>
                        <a:cubicBezTo>
                          <a:pt x="51" y="70"/>
                          <a:pt x="47" y="68"/>
                          <a:pt x="43" y="67"/>
                        </a:cubicBezTo>
                        <a:cubicBezTo>
                          <a:pt x="43" y="43"/>
                          <a:pt x="43" y="43"/>
                          <a:pt x="43" y="43"/>
                        </a:cubicBezTo>
                        <a:cubicBezTo>
                          <a:pt x="43" y="41"/>
                          <a:pt x="43" y="41"/>
                          <a:pt x="43" y="41"/>
                        </a:cubicBezTo>
                        <a:cubicBezTo>
                          <a:pt x="43" y="39"/>
                          <a:pt x="43" y="39"/>
                          <a:pt x="43" y="39"/>
                        </a:cubicBezTo>
                        <a:cubicBezTo>
                          <a:pt x="65" y="14"/>
                          <a:pt x="65" y="14"/>
                          <a:pt x="65" y="14"/>
                        </a:cubicBezTo>
                        <a:cubicBezTo>
                          <a:pt x="77" y="0"/>
                          <a:pt x="77" y="0"/>
                          <a:pt x="77" y="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4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" name="Freeform: Shape 159"/>
                  <p:cNvSpPr>
                    <a:spLocks/>
                  </p:cNvSpPr>
                  <p:nvPr/>
                </p:nvSpPr>
                <p:spPr bwMode="auto">
                  <a:xfrm>
                    <a:off x="4879261" y="892623"/>
                    <a:ext cx="366398" cy="93131"/>
                  </a:xfrm>
                  <a:custGeom>
                    <a:avLst/>
                    <a:gdLst>
                      <a:gd name="T0" fmla="*/ 198 w 299"/>
                      <a:gd name="T1" fmla="*/ 39 h 76"/>
                      <a:gd name="T2" fmla="*/ 104 w 299"/>
                      <a:gd name="T3" fmla="*/ 39 h 76"/>
                      <a:gd name="T4" fmla="*/ 104 w 299"/>
                      <a:gd name="T5" fmla="*/ 0 h 76"/>
                      <a:gd name="T6" fmla="*/ 0 w 299"/>
                      <a:gd name="T7" fmla="*/ 0 h 76"/>
                      <a:gd name="T8" fmla="*/ 0 w 299"/>
                      <a:gd name="T9" fmla="*/ 76 h 76"/>
                      <a:gd name="T10" fmla="*/ 299 w 299"/>
                      <a:gd name="T11" fmla="*/ 76 h 76"/>
                      <a:gd name="T12" fmla="*/ 299 w 299"/>
                      <a:gd name="T13" fmla="*/ 0 h 76"/>
                      <a:gd name="T14" fmla="*/ 198 w 299"/>
                      <a:gd name="T15" fmla="*/ 0 h 76"/>
                      <a:gd name="T16" fmla="*/ 198 w 299"/>
                      <a:gd name="T17" fmla="*/ 39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99" h="76">
                        <a:moveTo>
                          <a:pt x="198" y="39"/>
                        </a:moveTo>
                        <a:lnTo>
                          <a:pt x="104" y="39"/>
                        </a:lnTo>
                        <a:lnTo>
                          <a:pt x="104" y="0"/>
                        </a:lnTo>
                        <a:lnTo>
                          <a:pt x="0" y="0"/>
                        </a:lnTo>
                        <a:lnTo>
                          <a:pt x="0" y="76"/>
                        </a:lnTo>
                        <a:lnTo>
                          <a:pt x="299" y="76"/>
                        </a:lnTo>
                        <a:lnTo>
                          <a:pt x="299" y="0"/>
                        </a:lnTo>
                        <a:lnTo>
                          <a:pt x="198" y="0"/>
                        </a:lnTo>
                        <a:lnTo>
                          <a:pt x="198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" name="Rectangle 160"/>
                  <p:cNvSpPr>
                    <a:spLocks/>
                  </p:cNvSpPr>
                  <p:nvPr/>
                </p:nvSpPr>
                <p:spPr bwMode="auto">
                  <a:xfrm>
                    <a:off x="5028761" y="892623"/>
                    <a:ext cx="71074" cy="2573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" name="Freeform: Shape 161"/>
                  <p:cNvSpPr>
                    <a:spLocks/>
                  </p:cNvSpPr>
                  <p:nvPr/>
                </p:nvSpPr>
                <p:spPr bwMode="auto">
                  <a:xfrm>
                    <a:off x="4879261" y="675725"/>
                    <a:ext cx="366398" cy="194841"/>
                  </a:xfrm>
                  <a:custGeom>
                    <a:avLst/>
                    <a:gdLst>
                      <a:gd name="T0" fmla="*/ 223 w 299"/>
                      <a:gd name="T1" fmla="*/ 0 h 159"/>
                      <a:gd name="T2" fmla="*/ 151 w 299"/>
                      <a:gd name="T3" fmla="*/ 0 h 159"/>
                      <a:gd name="T4" fmla="*/ 151 w 299"/>
                      <a:gd name="T5" fmla="*/ 29 h 159"/>
                      <a:gd name="T6" fmla="*/ 198 w 299"/>
                      <a:gd name="T7" fmla="*/ 29 h 159"/>
                      <a:gd name="T8" fmla="*/ 198 w 299"/>
                      <a:gd name="T9" fmla="*/ 58 h 159"/>
                      <a:gd name="T10" fmla="*/ 151 w 299"/>
                      <a:gd name="T11" fmla="*/ 58 h 159"/>
                      <a:gd name="T12" fmla="*/ 151 w 299"/>
                      <a:gd name="T13" fmla="*/ 159 h 159"/>
                      <a:gd name="T14" fmla="*/ 198 w 299"/>
                      <a:gd name="T15" fmla="*/ 159 h 159"/>
                      <a:gd name="T16" fmla="*/ 299 w 299"/>
                      <a:gd name="T17" fmla="*/ 159 h 159"/>
                      <a:gd name="T18" fmla="*/ 299 w 299"/>
                      <a:gd name="T19" fmla="*/ 58 h 159"/>
                      <a:gd name="T20" fmla="*/ 223 w 299"/>
                      <a:gd name="T21" fmla="*/ 58 h 159"/>
                      <a:gd name="T22" fmla="*/ 223 w 299"/>
                      <a:gd name="T23" fmla="*/ 0 h 159"/>
                      <a:gd name="T24" fmla="*/ 151 w 299"/>
                      <a:gd name="T25" fmla="*/ 0 h 159"/>
                      <a:gd name="T26" fmla="*/ 79 w 299"/>
                      <a:gd name="T27" fmla="*/ 0 h 159"/>
                      <a:gd name="T28" fmla="*/ 79 w 299"/>
                      <a:gd name="T29" fmla="*/ 58 h 159"/>
                      <a:gd name="T30" fmla="*/ 0 w 299"/>
                      <a:gd name="T31" fmla="*/ 58 h 159"/>
                      <a:gd name="T32" fmla="*/ 0 w 299"/>
                      <a:gd name="T33" fmla="*/ 159 h 159"/>
                      <a:gd name="T34" fmla="*/ 104 w 299"/>
                      <a:gd name="T35" fmla="*/ 159 h 159"/>
                      <a:gd name="T36" fmla="*/ 151 w 299"/>
                      <a:gd name="T37" fmla="*/ 159 h 159"/>
                      <a:gd name="T38" fmla="*/ 151 w 299"/>
                      <a:gd name="T39" fmla="*/ 58 h 159"/>
                      <a:gd name="T40" fmla="*/ 104 w 299"/>
                      <a:gd name="T41" fmla="*/ 58 h 159"/>
                      <a:gd name="T42" fmla="*/ 104 w 299"/>
                      <a:gd name="T43" fmla="*/ 58 h 159"/>
                      <a:gd name="T44" fmla="*/ 104 w 299"/>
                      <a:gd name="T45" fmla="*/ 29 h 159"/>
                      <a:gd name="T46" fmla="*/ 151 w 299"/>
                      <a:gd name="T47" fmla="*/ 29 h 159"/>
                      <a:gd name="T48" fmla="*/ 151 w 299"/>
                      <a:gd name="T49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99" h="159">
                        <a:moveTo>
                          <a:pt x="223" y="0"/>
                        </a:moveTo>
                        <a:lnTo>
                          <a:pt x="151" y="0"/>
                        </a:lnTo>
                        <a:lnTo>
                          <a:pt x="151" y="29"/>
                        </a:lnTo>
                        <a:lnTo>
                          <a:pt x="198" y="29"/>
                        </a:lnTo>
                        <a:lnTo>
                          <a:pt x="198" y="58"/>
                        </a:lnTo>
                        <a:lnTo>
                          <a:pt x="151" y="58"/>
                        </a:lnTo>
                        <a:lnTo>
                          <a:pt x="151" y="159"/>
                        </a:lnTo>
                        <a:lnTo>
                          <a:pt x="198" y="159"/>
                        </a:lnTo>
                        <a:lnTo>
                          <a:pt x="299" y="159"/>
                        </a:lnTo>
                        <a:lnTo>
                          <a:pt x="299" y="58"/>
                        </a:lnTo>
                        <a:lnTo>
                          <a:pt x="223" y="58"/>
                        </a:lnTo>
                        <a:lnTo>
                          <a:pt x="223" y="0"/>
                        </a:lnTo>
                        <a:close/>
                        <a:moveTo>
                          <a:pt x="151" y="0"/>
                        </a:moveTo>
                        <a:lnTo>
                          <a:pt x="79" y="0"/>
                        </a:lnTo>
                        <a:lnTo>
                          <a:pt x="79" y="58"/>
                        </a:lnTo>
                        <a:lnTo>
                          <a:pt x="0" y="58"/>
                        </a:lnTo>
                        <a:lnTo>
                          <a:pt x="0" y="159"/>
                        </a:lnTo>
                        <a:lnTo>
                          <a:pt x="104" y="159"/>
                        </a:lnTo>
                        <a:lnTo>
                          <a:pt x="151" y="159"/>
                        </a:lnTo>
                        <a:lnTo>
                          <a:pt x="151" y="58"/>
                        </a:lnTo>
                        <a:lnTo>
                          <a:pt x="104" y="58"/>
                        </a:lnTo>
                        <a:lnTo>
                          <a:pt x="104" y="58"/>
                        </a:lnTo>
                        <a:lnTo>
                          <a:pt x="104" y="29"/>
                        </a:lnTo>
                        <a:lnTo>
                          <a:pt x="151" y="29"/>
                        </a:lnTo>
                        <a:lnTo>
                          <a:pt x="151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" name="Freeform: Shape 162"/>
                  <p:cNvSpPr>
                    <a:spLocks/>
                  </p:cNvSpPr>
                  <p:nvPr/>
                </p:nvSpPr>
                <p:spPr bwMode="auto">
                  <a:xfrm>
                    <a:off x="2908797" y="1272501"/>
                    <a:ext cx="371300" cy="379878"/>
                  </a:xfrm>
                  <a:custGeom>
                    <a:avLst/>
                    <a:gdLst>
                      <a:gd name="T0" fmla="*/ 42 w 84"/>
                      <a:gd name="T1" fmla="*/ 0 h 86"/>
                      <a:gd name="T2" fmla="*/ 33 w 84"/>
                      <a:gd name="T3" fmla="*/ 18 h 86"/>
                      <a:gd name="T4" fmla="*/ 33 w 84"/>
                      <a:gd name="T5" fmla="*/ 32 h 86"/>
                      <a:gd name="T6" fmla="*/ 0 w 84"/>
                      <a:gd name="T7" fmla="*/ 46 h 86"/>
                      <a:gd name="T8" fmla="*/ 0 w 84"/>
                      <a:gd name="T9" fmla="*/ 55 h 86"/>
                      <a:gd name="T10" fmla="*/ 33 w 84"/>
                      <a:gd name="T11" fmla="*/ 48 h 86"/>
                      <a:gd name="T12" fmla="*/ 33 w 84"/>
                      <a:gd name="T13" fmla="*/ 67 h 86"/>
                      <a:gd name="T14" fmla="*/ 19 w 84"/>
                      <a:gd name="T15" fmla="*/ 77 h 86"/>
                      <a:gd name="T16" fmla="*/ 19 w 84"/>
                      <a:gd name="T17" fmla="*/ 86 h 86"/>
                      <a:gd name="T18" fmla="*/ 42 w 84"/>
                      <a:gd name="T19" fmla="*/ 78 h 86"/>
                      <a:gd name="T20" fmla="*/ 65 w 84"/>
                      <a:gd name="T21" fmla="*/ 86 h 86"/>
                      <a:gd name="T22" fmla="*/ 65 w 84"/>
                      <a:gd name="T23" fmla="*/ 77 h 86"/>
                      <a:gd name="T24" fmla="*/ 52 w 84"/>
                      <a:gd name="T25" fmla="*/ 67 h 86"/>
                      <a:gd name="T26" fmla="*/ 52 w 84"/>
                      <a:gd name="T27" fmla="*/ 48 h 86"/>
                      <a:gd name="T28" fmla="*/ 84 w 84"/>
                      <a:gd name="T29" fmla="*/ 55 h 86"/>
                      <a:gd name="T30" fmla="*/ 84 w 84"/>
                      <a:gd name="T31" fmla="*/ 46 h 86"/>
                      <a:gd name="T32" fmla="*/ 52 w 84"/>
                      <a:gd name="T33" fmla="*/ 32 h 86"/>
                      <a:gd name="T34" fmla="*/ 52 w 84"/>
                      <a:gd name="T35" fmla="*/ 18 h 86"/>
                      <a:gd name="T36" fmla="*/ 42 w 84"/>
                      <a:gd name="T37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4" h="86">
                        <a:moveTo>
                          <a:pt x="42" y="0"/>
                        </a:moveTo>
                        <a:cubicBezTo>
                          <a:pt x="37" y="0"/>
                          <a:pt x="33" y="13"/>
                          <a:pt x="33" y="18"/>
                        </a:cubicBezTo>
                        <a:cubicBezTo>
                          <a:pt x="33" y="32"/>
                          <a:pt x="33" y="32"/>
                          <a:pt x="33" y="32"/>
                        </a:cubicBez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19" y="77"/>
                          <a:pt x="19" y="77"/>
                          <a:pt x="19" y="77"/>
                        </a:cubicBezTo>
                        <a:cubicBezTo>
                          <a:pt x="19" y="86"/>
                          <a:pt x="19" y="86"/>
                          <a:pt x="19" y="86"/>
                        </a:cubicBezTo>
                        <a:cubicBezTo>
                          <a:pt x="42" y="78"/>
                          <a:pt x="42" y="78"/>
                          <a:pt x="42" y="78"/>
                        </a:cubicBezTo>
                        <a:cubicBezTo>
                          <a:pt x="65" y="86"/>
                          <a:pt x="65" y="86"/>
                          <a:pt x="65" y="86"/>
                        </a:cubicBezTo>
                        <a:cubicBezTo>
                          <a:pt x="65" y="77"/>
                          <a:pt x="65" y="77"/>
                          <a:pt x="65" y="77"/>
                        </a:cubicBezTo>
                        <a:cubicBezTo>
                          <a:pt x="52" y="67"/>
                          <a:pt x="52" y="67"/>
                          <a:pt x="52" y="67"/>
                        </a:cubicBezTo>
                        <a:cubicBezTo>
                          <a:pt x="52" y="48"/>
                          <a:pt x="52" y="48"/>
                          <a:pt x="52" y="48"/>
                        </a:cubicBezTo>
                        <a:cubicBezTo>
                          <a:pt x="84" y="55"/>
                          <a:pt x="84" y="55"/>
                          <a:pt x="84" y="55"/>
                        </a:cubicBezTo>
                        <a:cubicBezTo>
                          <a:pt x="84" y="46"/>
                          <a:pt x="84" y="46"/>
                          <a:pt x="84" y="46"/>
                        </a:cubicBezTo>
                        <a:cubicBezTo>
                          <a:pt x="52" y="32"/>
                          <a:pt x="52" y="32"/>
                          <a:pt x="52" y="32"/>
                        </a:cubicBezTo>
                        <a:cubicBezTo>
                          <a:pt x="52" y="18"/>
                          <a:pt x="52" y="18"/>
                          <a:pt x="52" y="18"/>
                        </a:cubicBezTo>
                        <a:cubicBezTo>
                          <a:pt x="52" y="13"/>
                          <a:pt x="48" y="0"/>
                          <a:pt x="42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Freeform: Shape 163"/>
                  <p:cNvSpPr>
                    <a:spLocks/>
                  </p:cNvSpPr>
                  <p:nvPr/>
                </p:nvSpPr>
                <p:spPr bwMode="auto">
                  <a:xfrm>
                    <a:off x="6251723" y="2292044"/>
                    <a:ext cx="269591" cy="216898"/>
                  </a:xfrm>
                  <a:custGeom>
                    <a:avLst/>
                    <a:gdLst>
                      <a:gd name="T0" fmla="*/ 48 w 61"/>
                      <a:gd name="T1" fmla="*/ 49 h 49"/>
                      <a:gd name="T2" fmla="*/ 48 w 61"/>
                      <a:gd name="T3" fmla="*/ 32 h 49"/>
                      <a:gd name="T4" fmla="*/ 56 w 61"/>
                      <a:gd name="T5" fmla="*/ 24 h 49"/>
                      <a:gd name="T6" fmla="*/ 61 w 61"/>
                      <a:gd name="T7" fmla="*/ 24 h 49"/>
                      <a:gd name="T8" fmla="*/ 61 w 61"/>
                      <a:gd name="T9" fmla="*/ 6 h 49"/>
                      <a:gd name="T10" fmla="*/ 54 w 61"/>
                      <a:gd name="T11" fmla="*/ 0 h 49"/>
                      <a:gd name="T12" fmla="*/ 39 w 61"/>
                      <a:gd name="T13" fmla="*/ 0 h 49"/>
                      <a:gd name="T14" fmla="*/ 39 w 61"/>
                      <a:gd name="T15" fmla="*/ 8 h 49"/>
                      <a:gd name="T16" fmla="*/ 45 w 61"/>
                      <a:gd name="T17" fmla="*/ 13 h 49"/>
                      <a:gd name="T18" fmla="*/ 39 w 61"/>
                      <a:gd name="T19" fmla="*/ 19 h 49"/>
                      <a:gd name="T20" fmla="*/ 39 w 61"/>
                      <a:gd name="T21" fmla="*/ 22 h 49"/>
                      <a:gd name="T22" fmla="*/ 45 w 61"/>
                      <a:gd name="T23" fmla="*/ 28 h 49"/>
                      <a:gd name="T24" fmla="*/ 39 w 61"/>
                      <a:gd name="T25" fmla="*/ 33 h 49"/>
                      <a:gd name="T26" fmla="*/ 39 w 61"/>
                      <a:gd name="T27" fmla="*/ 49 h 49"/>
                      <a:gd name="T28" fmla="*/ 48 w 61"/>
                      <a:gd name="T29" fmla="*/ 49 h 49"/>
                      <a:gd name="T30" fmla="*/ 39 w 61"/>
                      <a:gd name="T31" fmla="*/ 0 h 49"/>
                      <a:gd name="T32" fmla="*/ 22 w 61"/>
                      <a:gd name="T33" fmla="*/ 0 h 49"/>
                      <a:gd name="T34" fmla="*/ 22 w 61"/>
                      <a:gd name="T35" fmla="*/ 8 h 49"/>
                      <a:gd name="T36" fmla="*/ 22 w 61"/>
                      <a:gd name="T37" fmla="*/ 8 h 49"/>
                      <a:gd name="T38" fmla="*/ 22 w 61"/>
                      <a:gd name="T39" fmla="*/ 8 h 49"/>
                      <a:gd name="T40" fmla="*/ 27 w 61"/>
                      <a:gd name="T41" fmla="*/ 13 h 49"/>
                      <a:gd name="T42" fmla="*/ 22 w 61"/>
                      <a:gd name="T43" fmla="*/ 19 h 49"/>
                      <a:gd name="T44" fmla="*/ 22 w 61"/>
                      <a:gd name="T45" fmla="*/ 19 h 49"/>
                      <a:gd name="T46" fmla="*/ 22 w 61"/>
                      <a:gd name="T47" fmla="*/ 22 h 49"/>
                      <a:gd name="T48" fmla="*/ 22 w 61"/>
                      <a:gd name="T49" fmla="*/ 22 h 49"/>
                      <a:gd name="T50" fmla="*/ 22 w 61"/>
                      <a:gd name="T51" fmla="*/ 22 h 49"/>
                      <a:gd name="T52" fmla="*/ 27 w 61"/>
                      <a:gd name="T53" fmla="*/ 28 h 49"/>
                      <a:gd name="T54" fmla="*/ 22 w 61"/>
                      <a:gd name="T55" fmla="*/ 33 h 49"/>
                      <a:gd name="T56" fmla="*/ 22 w 61"/>
                      <a:gd name="T57" fmla="*/ 33 h 49"/>
                      <a:gd name="T58" fmla="*/ 22 w 61"/>
                      <a:gd name="T59" fmla="*/ 49 h 49"/>
                      <a:gd name="T60" fmla="*/ 39 w 61"/>
                      <a:gd name="T61" fmla="*/ 49 h 49"/>
                      <a:gd name="T62" fmla="*/ 39 w 61"/>
                      <a:gd name="T63" fmla="*/ 33 h 49"/>
                      <a:gd name="T64" fmla="*/ 39 w 61"/>
                      <a:gd name="T65" fmla="*/ 33 h 49"/>
                      <a:gd name="T66" fmla="*/ 34 w 61"/>
                      <a:gd name="T67" fmla="*/ 28 h 49"/>
                      <a:gd name="T68" fmla="*/ 39 w 61"/>
                      <a:gd name="T69" fmla="*/ 22 h 49"/>
                      <a:gd name="T70" fmla="*/ 39 w 61"/>
                      <a:gd name="T71" fmla="*/ 22 h 49"/>
                      <a:gd name="T72" fmla="*/ 39 w 61"/>
                      <a:gd name="T73" fmla="*/ 22 h 49"/>
                      <a:gd name="T74" fmla="*/ 39 w 61"/>
                      <a:gd name="T75" fmla="*/ 19 h 49"/>
                      <a:gd name="T76" fmla="*/ 39 w 61"/>
                      <a:gd name="T77" fmla="*/ 19 h 49"/>
                      <a:gd name="T78" fmla="*/ 34 w 61"/>
                      <a:gd name="T79" fmla="*/ 13 h 49"/>
                      <a:gd name="T80" fmla="*/ 39 w 61"/>
                      <a:gd name="T81" fmla="*/ 8 h 49"/>
                      <a:gd name="T82" fmla="*/ 39 w 61"/>
                      <a:gd name="T83" fmla="*/ 8 h 49"/>
                      <a:gd name="T84" fmla="*/ 39 w 61"/>
                      <a:gd name="T85" fmla="*/ 8 h 49"/>
                      <a:gd name="T86" fmla="*/ 39 w 61"/>
                      <a:gd name="T87" fmla="*/ 0 h 49"/>
                      <a:gd name="T88" fmla="*/ 22 w 61"/>
                      <a:gd name="T89" fmla="*/ 0 h 49"/>
                      <a:gd name="T90" fmla="*/ 6 w 61"/>
                      <a:gd name="T91" fmla="*/ 0 h 49"/>
                      <a:gd name="T92" fmla="*/ 0 w 61"/>
                      <a:gd name="T93" fmla="*/ 6 h 49"/>
                      <a:gd name="T94" fmla="*/ 0 w 61"/>
                      <a:gd name="T95" fmla="*/ 24 h 49"/>
                      <a:gd name="T96" fmla="*/ 5 w 61"/>
                      <a:gd name="T97" fmla="*/ 24 h 49"/>
                      <a:gd name="T98" fmla="*/ 13 w 61"/>
                      <a:gd name="T99" fmla="*/ 32 h 49"/>
                      <a:gd name="T100" fmla="*/ 13 w 61"/>
                      <a:gd name="T101" fmla="*/ 49 h 49"/>
                      <a:gd name="T102" fmla="*/ 22 w 61"/>
                      <a:gd name="T103" fmla="*/ 49 h 49"/>
                      <a:gd name="T104" fmla="*/ 22 w 61"/>
                      <a:gd name="T105" fmla="*/ 33 h 49"/>
                      <a:gd name="T106" fmla="*/ 16 w 61"/>
                      <a:gd name="T107" fmla="*/ 28 h 49"/>
                      <a:gd name="T108" fmla="*/ 22 w 61"/>
                      <a:gd name="T109" fmla="*/ 22 h 49"/>
                      <a:gd name="T110" fmla="*/ 22 w 61"/>
                      <a:gd name="T111" fmla="*/ 19 h 49"/>
                      <a:gd name="T112" fmla="*/ 16 w 61"/>
                      <a:gd name="T113" fmla="*/ 13 h 49"/>
                      <a:gd name="T114" fmla="*/ 22 w 61"/>
                      <a:gd name="T115" fmla="*/ 8 h 49"/>
                      <a:gd name="T116" fmla="*/ 22 w 61"/>
                      <a:gd name="T117" fmla="*/ 0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61" h="49">
                        <a:moveTo>
                          <a:pt x="48" y="49"/>
                        </a:move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8" y="27"/>
                          <a:pt x="51" y="24"/>
                          <a:pt x="56" y="24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61" y="6"/>
                          <a:pt x="61" y="6"/>
                          <a:pt x="61" y="6"/>
                        </a:cubicBezTo>
                        <a:cubicBezTo>
                          <a:pt x="61" y="3"/>
                          <a:pt x="58" y="0"/>
                          <a:pt x="54" y="0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42" y="8"/>
                          <a:pt x="45" y="10"/>
                          <a:pt x="45" y="13"/>
                        </a:cubicBezTo>
                        <a:cubicBezTo>
                          <a:pt x="45" y="16"/>
                          <a:pt x="42" y="19"/>
                          <a:pt x="39" y="19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42" y="22"/>
                          <a:pt x="45" y="25"/>
                          <a:pt x="45" y="28"/>
                        </a:cubicBezTo>
                        <a:cubicBezTo>
                          <a:pt x="45" y="31"/>
                          <a:pt x="42" y="33"/>
                          <a:pt x="39" y="33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lnTo>
                          <a:pt x="48" y="49"/>
                        </a:lnTo>
                        <a:close/>
                        <a:moveTo>
                          <a:pt x="39" y="0"/>
                        </a:move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5" y="8"/>
                          <a:pt x="27" y="10"/>
                          <a:pt x="27" y="13"/>
                        </a:cubicBezTo>
                        <a:cubicBezTo>
                          <a:pt x="27" y="16"/>
                          <a:pt x="25" y="19"/>
                          <a:pt x="22" y="19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5" y="22"/>
                          <a:pt x="27" y="25"/>
                          <a:pt x="27" y="28"/>
                        </a:cubicBezTo>
                        <a:cubicBezTo>
                          <a:pt x="27" y="31"/>
                          <a:pt x="25" y="33"/>
                          <a:pt x="22" y="33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6" y="33"/>
                          <a:pt x="34" y="31"/>
                          <a:pt x="34" y="28"/>
                        </a:cubicBezTo>
                        <a:cubicBezTo>
                          <a:pt x="34" y="25"/>
                          <a:pt x="36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6" y="19"/>
                          <a:pt x="34" y="16"/>
                          <a:pt x="34" y="13"/>
                        </a:cubicBezTo>
                        <a:cubicBezTo>
                          <a:pt x="34" y="10"/>
                          <a:pt x="36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lnTo>
                          <a:pt x="39" y="0"/>
                        </a:lnTo>
                        <a:close/>
                        <a:moveTo>
                          <a:pt x="22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3"/>
                          <a:pt x="0" y="6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10" y="24"/>
                          <a:pt x="13" y="27"/>
                          <a:pt x="13" y="32"/>
                        </a:cubicBezTo>
                        <a:cubicBezTo>
                          <a:pt x="13" y="49"/>
                          <a:pt x="13" y="49"/>
                          <a:pt x="13" y="49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19" y="33"/>
                          <a:pt x="16" y="31"/>
                          <a:pt x="16" y="28"/>
                        </a:cubicBezTo>
                        <a:cubicBezTo>
                          <a:pt x="16" y="25"/>
                          <a:pt x="19" y="22"/>
                          <a:pt x="22" y="22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9" y="19"/>
                          <a:pt x="16" y="16"/>
                          <a:pt x="16" y="13"/>
                        </a:cubicBezTo>
                        <a:cubicBezTo>
                          <a:pt x="16" y="10"/>
                          <a:pt x="19" y="8"/>
                          <a:pt x="22" y="8"/>
                        </a:cubicBez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Freeform: Shape 164"/>
                  <p:cNvSpPr>
                    <a:spLocks/>
                  </p:cNvSpPr>
                  <p:nvPr/>
                </p:nvSpPr>
                <p:spPr bwMode="auto">
                  <a:xfrm>
                    <a:off x="6203932" y="2412135"/>
                    <a:ext cx="366398" cy="193615"/>
                  </a:xfrm>
                  <a:custGeom>
                    <a:avLst/>
                    <a:gdLst>
                      <a:gd name="T0" fmla="*/ 78 w 83"/>
                      <a:gd name="T1" fmla="*/ 0 h 44"/>
                      <a:gd name="T2" fmla="*/ 72 w 83"/>
                      <a:gd name="T3" fmla="*/ 0 h 44"/>
                      <a:gd name="T4" fmla="*/ 67 w 83"/>
                      <a:gd name="T5" fmla="*/ 0 h 44"/>
                      <a:gd name="T6" fmla="*/ 61 w 83"/>
                      <a:gd name="T7" fmla="*/ 5 h 44"/>
                      <a:gd name="T8" fmla="*/ 61 w 83"/>
                      <a:gd name="T9" fmla="*/ 24 h 44"/>
                      <a:gd name="T10" fmla="*/ 21 w 83"/>
                      <a:gd name="T11" fmla="*/ 24 h 44"/>
                      <a:gd name="T12" fmla="*/ 21 w 83"/>
                      <a:gd name="T13" fmla="*/ 5 h 44"/>
                      <a:gd name="T14" fmla="*/ 16 w 83"/>
                      <a:gd name="T15" fmla="*/ 0 h 44"/>
                      <a:gd name="T16" fmla="*/ 11 w 83"/>
                      <a:gd name="T17" fmla="*/ 0 h 44"/>
                      <a:gd name="T18" fmla="*/ 6 w 83"/>
                      <a:gd name="T19" fmla="*/ 0 h 44"/>
                      <a:gd name="T20" fmla="*/ 0 w 83"/>
                      <a:gd name="T21" fmla="*/ 5 h 44"/>
                      <a:gd name="T22" fmla="*/ 0 w 83"/>
                      <a:gd name="T23" fmla="*/ 33 h 44"/>
                      <a:gd name="T24" fmla="*/ 8 w 83"/>
                      <a:gd name="T25" fmla="*/ 41 h 44"/>
                      <a:gd name="T26" fmla="*/ 8 w 83"/>
                      <a:gd name="T27" fmla="*/ 41 h 44"/>
                      <a:gd name="T28" fmla="*/ 9 w 83"/>
                      <a:gd name="T29" fmla="*/ 43 h 44"/>
                      <a:gd name="T30" fmla="*/ 11 w 83"/>
                      <a:gd name="T31" fmla="*/ 44 h 44"/>
                      <a:gd name="T32" fmla="*/ 13 w 83"/>
                      <a:gd name="T33" fmla="*/ 44 h 44"/>
                      <a:gd name="T34" fmla="*/ 15 w 83"/>
                      <a:gd name="T35" fmla="*/ 43 h 44"/>
                      <a:gd name="T36" fmla="*/ 16 w 83"/>
                      <a:gd name="T37" fmla="*/ 41 h 44"/>
                      <a:gd name="T38" fmla="*/ 16 w 83"/>
                      <a:gd name="T39" fmla="*/ 41 h 44"/>
                      <a:gd name="T40" fmla="*/ 67 w 83"/>
                      <a:gd name="T41" fmla="*/ 41 h 44"/>
                      <a:gd name="T42" fmla="*/ 67 w 83"/>
                      <a:gd name="T43" fmla="*/ 41 h 44"/>
                      <a:gd name="T44" fmla="*/ 68 w 83"/>
                      <a:gd name="T45" fmla="*/ 43 h 44"/>
                      <a:gd name="T46" fmla="*/ 70 w 83"/>
                      <a:gd name="T47" fmla="*/ 44 h 44"/>
                      <a:gd name="T48" fmla="*/ 72 w 83"/>
                      <a:gd name="T49" fmla="*/ 44 h 44"/>
                      <a:gd name="T50" fmla="*/ 74 w 83"/>
                      <a:gd name="T51" fmla="*/ 43 h 44"/>
                      <a:gd name="T52" fmla="*/ 75 w 83"/>
                      <a:gd name="T53" fmla="*/ 41 h 44"/>
                      <a:gd name="T54" fmla="*/ 75 w 83"/>
                      <a:gd name="T55" fmla="*/ 41 h 44"/>
                      <a:gd name="T56" fmla="*/ 78 w 83"/>
                      <a:gd name="T57" fmla="*/ 41 h 44"/>
                      <a:gd name="T58" fmla="*/ 83 w 83"/>
                      <a:gd name="T59" fmla="*/ 33 h 44"/>
                      <a:gd name="T60" fmla="*/ 83 w 83"/>
                      <a:gd name="T61" fmla="*/ 5 h 44"/>
                      <a:gd name="T62" fmla="*/ 78 w 83"/>
                      <a:gd name="T63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83" h="44">
                        <a:moveTo>
                          <a:pt x="78" y="0"/>
                        </a:moveTo>
                        <a:cubicBezTo>
                          <a:pt x="72" y="0"/>
                          <a:pt x="72" y="0"/>
                          <a:pt x="72" y="0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64" y="0"/>
                          <a:pt x="61" y="1"/>
                          <a:pt x="61" y="5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21" y="24"/>
                          <a:pt x="21" y="24"/>
                          <a:pt x="21" y="24"/>
                        </a:cubicBezTo>
                        <a:cubicBezTo>
                          <a:pt x="21" y="5"/>
                          <a:pt x="21" y="5"/>
                          <a:pt x="21" y="5"/>
                        </a:cubicBezTo>
                        <a:cubicBezTo>
                          <a:pt x="21" y="1"/>
                          <a:pt x="20" y="0"/>
                          <a:pt x="16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0"/>
                          <a:pt x="0" y="1"/>
                          <a:pt x="0" y="5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6"/>
                          <a:pt x="4" y="41"/>
                          <a:pt x="8" y="41"/>
                        </a:cubicBezTo>
                        <a:cubicBezTo>
                          <a:pt x="8" y="41"/>
                          <a:pt x="8" y="41"/>
                          <a:pt x="8" y="41"/>
                        </a:cubicBezTo>
                        <a:cubicBezTo>
                          <a:pt x="8" y="42"/>
                          <a:pt x="8" y="42"/>
                          <a:pt x="9" y="43"/>
                        </a:cubicBezTo>
                        <a:cubicBezTo>
                          <a:pt x="9" y="44"/>
                          <a:pt x="10" y="44"/>
                          <a:pt x="11" y="44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14" y="44"/>
                          <a:pt x="15" y="44"/>
                          <a:pt x="15" y="43"/>
                        </a:cubicBezTo>
                        <a:cubicBezTo>
                          <a:pt x="16" y="42"/>
                          <a:pt x="16" y="42"/>
                          <a:pt x="16" y="41"/>
                        </a:cubicBezTo>
                        <a:cubicBezTo>
                          <a:pt x="16" y="41"/>
                          <a:pt x="16" y="41"/>
                          <a:pt x="16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2"/>
                          <a:pt x="67" y="42"/>
                          <a:pt x="68" y="43"/>
                        </a:cubicBezTo>
                        <a:cubicBezTo>
                          <a:pt x="68" y="44"/>
                          <a:pt x="69" y="44"/>
                          <a:pt x="70" y="44"/>
                        </a:cubicBezTo>
                        <a:cubicBezTo>
                          <a:pt x="72" y="44"/>
                          <a:pt x="72" y="44"/>
                          <a:pt x="72" y="44"/>
                        </a:cubicBezTo>
                        <a:cubicBezTo>
                          <a:pt x="73" y="44"/>
                          <a:pt x="74" y="44"/>
                          <a:pt x="74" y="43"/>
                        </a:cubicBezTo>
                        <a:cubicBezTo>
                          <a:pt x="75" y="42"/>
                          <a:pt x="75" y="42"/>
                          <a:pt x="75" y="41"/>
                        </a:cubicBezTo>
                        <a:cubicBezTo>
                          <a:pt x="75" y="41"/>
                          <a:pt x="75" y="41"/>
                          <a:pt x="75" y="41"/>
                        </a:cubicBezTo>
                        <a:cubicBezTo>
                          <a:pt x="78" y="41"/>
                          <a:pt x="78" y="41"/>
                          <a:pt x="78" y="41"/>
                        </a:cubicBezTo>
                        <a:cubicBezTo>
                          <a:pt x="81" y="41"/>
                          <a:pt x="83" y="36"/>
                          <a:pt x="83" y="33"/>
                        </a:cubicBezTo>
                        <a:cubicBezTo>
                          <a:pt x="83" y="5"/>
                          <a:pt x="83" y="5"/>
                          <a:pt x="83" y="5"/>
                        </a:cubicBezTo>
                        <a:cubicBezTo>
                          <a:pt x="83" y="1"/>
                          <a:pt x="81" y="0"/>
                          <a:pt x="7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" name="Oval 165"/>
                  <p:cNvSpPr>
                    <a:spLocks/>
                  </p:cNvSpPr>
                  <p:nvPr/>
                </p:nvSpPr>
                <p:spPr bwMode="auto">
                  <a:xfrm>
                    <a:off x="6331375" y="2336159"/>
                    <a:ext cx="31861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Oval 166"/>
                  <p:cNvSpPr>
                    <a:spLocks/>
                  </p:cNvSpPr>
                  <p:nvPr/>
                </p:nvSpPr>
                <p:spPr bwMode="auto">
                  <a:xfrm>
                    <a:off x="6411026" y="2336159"/>
                    <a:ext cx="30635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Oval 167"/>
                  <p:cNvSpPr>
                    <a:spLocks/>
                  </p:cNvSpPr>
                  <p:nvPr/>
                </p:nvSpPr>
                <p:spPr bwMode="auto">
                  <a:xfrm>
                    <a:off x="6331375" y="2398655"/>
                    <a:ext cx="31861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Oval 168"/>
                  <p:cNvSpPr>
                    <a:spLocks/>
                  </p:cNvSpPr>
                  <p:nvPr/>
                </p:nvSpPr>
                <p:spPr bwMode="auto">
                  <a:xfrm>
                    <a:off x="6411026" y="2398655"/>
                    <a:ext cx="30635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" name="Freeform: Shape 169"/>
                  <p:cNvSpPr>
                    <a:spLocks/>
                  </p:cNvSpPr>
                  <p:nvPr/>
                </p:nvSpPr>
                <p:spPr bwMode="auto">
                  <a:xfrm>
                    <a:off x="3514151" y="808069"/>
                    <a:ext cx="384780" cy="322284"/>
                  </a:xfrm>
                  <a:custGeom>
                    <a:avLst/>
                    <a:gdLst>
                      <a:gd name="T0" fmla="*/ 58 w 87"/>
                      <a:gd name="T1" fmla="*/ 0 h 73"/>
                      <a:gd name="T2" fmla="*/ 31 w 87"/>
                      <a:gd name="T3" fmla="*/ 0 h 73"/>
                      <a:gd name="T4" fmla="*/ 0 w 87"/>
                      <a:gd name="T5" fmla="*/ 26 h 73"/>
                      <a:gd name="T6" fmla="*/ 9 w 87"/>
                      <a:gd name="T7" fmla="*/ 38 h 73"/>
                      <a:gd name="T8" fmla="*/ 20 w 87"/>
                      <a:gd name="T9" fmla="*/ 27 h 73"/>
                      <a:gd name="T10" fmla="*/ 20 w 87"/>
                      <a:gd name="T11" fmla="*/ 73 h 73"/>
                      <a:gd name="T12" fmla="*/ 44 w 87"/>
                      <a:gd name="T13" fmla="*/ 73 h 73"/>
                      <a:gd name="T14" fmla="*/ 68 w 87"/>
                      <a:gd name="T15" fmla="*/ 73 h 73"/>
                      <a:gd name="T16" fmla="*/ 67 w 87"/>
                      <a:gd name="T17" fmla="*/ 27 h 73"/>
                      <a:gd name="T18" fmla="*/ 79 w 87"/>
                      <a:gd name="T19" fmla="*/ 38 h 73"/>
                      <a:gd name="T20" fmla="*/ 87 w 87"/>
                      <a:gd name="T21" fmla="*/ 26 h 73"/>
                      <a:gd name="T22" fmla="*/ 58 w 87"/>
                      <a:gd name="T23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7" h="73">
                        <a:moveTo>
                          <a:pt x="58" y="0"/>
                        </a:moveTo>
                        <a:cubicBezTo>
                          <a:pt x="53" y="8"/>
                          <a:pt x="36" y="8"/>
                          <a:pt x="31" y="0"/>
                        </a:cubicBezTo>
                        <a:cubicBezTo>
                          <a:pt x="31" y="0"/>
                          <a:pt x="5" y="15"/>
                          <a:pt x="0" y="26"/>
                        </a:cubicBezTo>
                        <a:cubicBezTo>
                          <a:pt x="9" y="38"/>
                          <a:pt x="9" y="38"/>
                          <a:pt x="9" y="38"/>
                        </a:cubicBezTo>
                        <a:cubicBezTo>
                          <a:pt x="9" y="38"/>
                          <a:pt x="16" y="30"/>
                          <a:pt x="20" y="27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44" y="73"/>
                          <a:pt x="44" y="73"/>
                          <a:pt x="44" y="73"/>
                        </a:cubicBezTo>
                        <a:cubicBezTo>
                          <a:pt x="68" y="73"/>
                          <a:pt x="68" y="73"/>
                          <a:pt x="68" y="73"/>
                        </a:cubicBezTo>
                        <a:cubicBezTo>
                          <a:pt x="67" y="27"/>
                          <a:pt x="67" y="27"/>
                          <a:pt x="67" y="27"/>
                        </a:cubicBezTo>
                        <a:cubicBezTo>
                          <a:pt x="71" y="30"/>
                          <a:pt x="79" y="38"/>
                          <a:pt x="79" y="38"/>
                        </a:cubicBezTo>
                        <a:cubicBezTo>
                          <a:pt x="87" y="26"/>
                          <a:pt x="87" y="26"/>
                          <a:pt x="87" y="26"/>
                        </a:cubicBezTo>
                        <a:cubicBezTo>
                          <a:pt x="82" y="15"/>
                          <a:pt x="58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Freeform: Shape 170"/>
                  <p:cNvSpPr>
                    <a:spLocks/>
                  </p:cNvSpPr>
                  <p:nvPr/>
                </p:nvSpPr>
                <p:spPr bwMode="auto">
                  <a:xfrm>
                    <a:off x="3656299" y="795815"/>
                    <a:ext cx="110287" cy="30635"/>
                  </a:xfrm>
                  <a:custGeom>
                    <a:avLst/>
                    <a:gdLst>
                      <a:gd name="T0" fmla="*/ 13 w 25"/>
                      <a:gd name="T1" fmla="*/ 7 h 7"/>
                      <a:gd name="T2" fmla="*/ 24 w 25"/>
                      <a:gd name="T3" fmla="*/ 2 h 7"/>
                      <a:gd name="T4" fmla="*/ 24 w 25"/>
                      <a:gd name="T5" fmla="*/ 0 h 7"/>
                      <a:gd name="T6" fmla="*/ 22 w 25"/>
                      <a:gd name="T7" fmla="*/ 1 h 7"/>
                      <a:gd name="T8" fmla="*/ 13 w 25"/>
                      <a:gd name="T9" fmla="*/ 5 h 7"/>
                      <a:gd name="T10" fmla="*/ 3 w 25"/>
                      <a:gd name="T11" fmla="*/ 1 h 7"/>
                      <a:gd name="T12" fmla="*/ 1 w 25"/>
                      <a:gd name="T13" fmla="*/ 0 h 7"/>
                      <a:gd name="T14" fmla="*/ 1 w 25"/>
                      <a:gd name="T15" fmla="*/ 2 h 7"/>
                      <a:gd name="T16" fmla="*/ 13 w 25"/>
                      <a:gd name="T17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7">
                        <a:moveTo>
                          <a:pt x="13" y="7"/>
                        </a:moveTo>
                        <a:cubicBezTo>
                          <a:pt x="18" y="7"/>
                          <a:pt x="23" y="5"/>
                          <a:pt x="24" y="2"/>
                        </a:cubicBezTo>
                        <a:cubicBezTo>
                          <a:pt x="25" y="2"/>
                          <a:pt x="24" y="1"/>
                          <a:pt x="24" y="0"/>
                        </a:cubicBezTo>
                        <a:cubicBezTo>
                          <a:pt x="23" y="0"/>
                          <a:pt x="22" y="0"/>
                          <a:pt x="22" y="1"/>
                        </a:cubicBezTo>
                        <a:cubicBezTo>
                          <a:pt x="21" y="3"/>
                          <a:pt x="17" y="5"/>
                          <a:pt x="13" y="5"/>
                        </a:cubicBezTo>
                        <a:cubicBezTo>
                          <a:pt x="8" y="5"/>
                          <a:pt x="4" y="3"/>
                          <a:pt x="3" y="1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1" y="2"/>
                        </a:cubicBezTo>
                        <a:cubicBezTo>
                          <a:pt x="2" y="5"/>
                          <a:pt x="7" y="7"/>
                          <a:pt x="1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" name="Freeform: Shape 171"/>
                  <p:cNvSpPr>
                    <a:spLocks/>
                  </p:cNvSpPr>
                  <p:nvPr/>
                </p:nvSpPr>
                <p:spPr bwMode="auto">
                  <a:xfrm>
                    <a:off x="5859591" y="3626519"/>
                    <a:ext cx="322284" cy="335763"/>
                  </a:xfrm>
                  <a:custGeom>
                    <a:avLst/>
                    <a:gdLst>
                      <a:gd name="T0" fmla="*/ 56 w 73"/>
                      <a:gd name="T1" fmla="*/ 2 h 76"/>
                      <a:gd name="T2" fmla="*/ 51 w 73"/>
                      <a:gd name="T3" fmla="*/ 2 h 76"/>
                      <a:gd name="T4" fmla="*/ 50 w 73"/>
                      <a:gd name="T5" fmla="*/ 3 h 76"/>
                      <a:gd name="T6" fmla="*/ 44 w 73"/>
                      <a:gd name="T7" fmla="*/ 5 h 76"/>
                      <a:gd name="T8" fmla="*/ 17 w 73"/>
                      <a:gd name="T9" fmla="*/ 5 h 76"/>
                      <a:gd name="T10" fmla="*/ 13 w 73"/>
                      <a:gd name="T11" fmla="*/ 8 h 76"/>
                      <a:gd name="T12" fmla="*/ 1 w 73"/>
                      <a:gd name="T13" fmla="*/ 40 h 76"/>
                      <a:gd name="T14" fmla="*/ 7 w 73"/>
                      <a:gd name="T15" fmla="*/ 47 h 76"/>
                      <a:gd name="T16" fmla="*/ 29 w 73"/>
                      <a:gd name="T17" fmla="*/ 47 h 76"/>
                      <a:gd name="T18" fmla="*/ 28 w 73"/>
                      <a:gd name="T19" fmla="*/ 54 h 76"/>
                      <a:gd name="T20" fmla="*/ 24 w 73"/>
                      <a:gd name="T21" fmla="*/ 66 h 76"/>
                      <a:gd name="T22" fmla="*/ 26 w 73"/>
                      <a:gd name="T23" fmla="*/ 72 h 76"/>
                      <a:gd name="T24" fmla="*/ 34 w 73"/>
                      <a:gd name="T25" fmla="*/ 72 h 76"/>
                      <a:gd name="T26" fmla="*/ 41 w 73"/>
                      <a:gd name="T27" fmla="*/ 57 h 76"/>
                      <a:gd name="T28" fmla="*/ 55 w 73"/>
                      <a:gd name="T29" fmla="*/ 40 h 76"/>
                      <a:gd name="T30" fmla="*/ 57 w 73"/>
                      <a:gd name="T31" fmla="*/ 37 h 76"/>
                      <a:gd name="T32" fmla="*/ 72 w 73"/>
                      <a:gd name="T33" fmla="*/ 23 h 76"/>
                      <a:gd name="T34" fmla="*/ 72 w 73"/>
                      <a:gd name="T35" fmla="*/ 18 h 76"/>
                      <a:gd name="T36" fmla="*/ 56 w 73"/>
                      <a:gd name="T37" fmla="*/ 2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3" h="76">
                        <a:moveTo>
                          <a:pt x="56" y="2"/>
                        </a:moveTo>
                        <a:cubicBezTo>
                          <a:pt x="54" y="0"/>
                          <a:pt x="52" y="0"/>
                          <a:pt x="51" y="2"/>
                        </a:cubicBezTo>
                        <a:cubicBezTo>
                          <a:pt x="50" y="3"/>
                          <a:pt x="50" y="3"/>
                          <a:pt x="50" y="3"/>
                        </a:cubicBezTo>
                        <a:cubicBezTo>
                          <a:pt x="48" y="4"/>
                          <a:pt x="46" y="5"/>
                          <a:pt x="44" y="5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5" y="5"/>
                          <a:pt x="13" y="7"/>
                          <a:pt x="13" y="8"/>
                        </a:cubicBezTo>
                        <a:cubicBezTo>
                          <a:pt x="1" y="40"/>
                          <a:pt x="1" y="40"/>
                          <a:pt x="1" y="40"/>
                        </a:cubicBezTo>
                        <a:cubicBezTo>
                          <a:pt x="0" y="44"/>
                          <a:pt x="2" y="47"/>
                          <a:pt x="7" y="47"/>
                        </a:cubicBezTo>
                        <a:cubicBezTo>
                          <a:pt x="29" y="47"/>
                          <a:pt x="29" y="47"/>
                          <a:pt x="29" y="47"/>
                        </a:cubicBezTo>
                        <a:cubicBezTo>
                          <a:pt x="30" y="50"/>
                          <a:pt x="29" y="53"/>
                          <a:pt x="28" y="54"/>
                        </a:cubicBezTo>
                        <a:cubicBezTo>
                          <a:pt x="27" y="56"/>
                          <a:pt x="23" y="60"/>
                          <a:pt x="24" y="66"/>
                        </a:cubicBezTo>
                        <a:cubicBezTo>
                          <a:pt x="24" y="68"/>
                          <a:pt x="25" y="71"/>
                          <a:pt x="26" y="72"/>
                        </a:cubicBezTo>
                        <a:cubicBezTo>
                          <a:pt x="30" y="76"/>
                          <a:pt x="34" y="75"/>
                          <a:pt x="34" y="72"/>
                        </a:cubicBezTo>
                        <a:cubicBezTo>
                          <a:pt x="34" y="67"/>
                          <a:pt x="32" y="62"/>
                          <a:pt x="41" y="57"/>
                        </a:cubicBezTo>
                        <a:cubicBezTo>
                          <a:pt x="49" y="51"/>
                          <a:pt x="55" y="40"/>
                          <a:pt x="55" y="40"/>
                        </a:cubicBezTo>
                        <a:cubicBezTo>
                          <a:pt x="55" y="40"/>
                          <a:pt x="56" y="39"/>
                          <a:pt x="57" y="37"/>
                        </a:cubicBezTo>
                        <a:cubicBezTo>
                          <a:pt x="72" y="23"/>
                          <a:pt x="72" y="23"/>
                          <a:pt x="72" y="23"/>
                        </a:cubicBezTo>
                        <a:cubicBezTo>
                          <a:pt x="73" y="22"/>
                          <a:pt x="73" y="19"/>
                          <a:pt x="72" y="18"/>
                        </a:cubicBezTo>
                        <a:lnTo>
                          <a:pt x="56" y="2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Freeform: Shape 172"/>
                  <p:cNvSpPr>
                    <a:spLocks/>
                  </p:cNvSpPr>
                  <p:nvPr/>
                </p:nvSpPr>
                <p:spPr bwMode="auto">
                  <a:xfrm>
                    <a:off x="3183290" y="1029869"/>
                    <a:ext cx="366398" cy="348017"/>
                  </a:xfrm>
                  <a:custGeom>
                    <a:avLst/>
                    <a:gdLst>
                      <a:gd name="T0" fmla="*/ 11 w 83"/>
                      <a:gd name="T1" fmla="*/ 63 h 79"/>
                      <a:gd name="T2" fmla="*/ 34 w 83"/>
                      <a:gd name="T3" fmla="*/ 52 h 79"/>
                      <a:gd name="T4" fmla="*/ 38 w 83"/>
                      <a:gd name="T5" fmla="*/ 51 h 79"/>
                      <a:gd name="T6" fmla="*/ 39 w 83"/>
                      <a:gd name="T7" fmla="*/ 55 h 79"/>
                      <a:gd name="T8" fmla="*/ 38 w 83"/>
                      <a:gd name="T9" fmla="*/ 65 h 79"/>
                      <a:gd name="T10" fmla="*/ 38 w 83"/>
                      <a:gd name="T11" fmla="*/ 79 h 79"/>
                      <a:gd name="T12" fmla="*/ 45 w 83"/>
                      <a:gd name="T13" fmla="*/ 79 h 79"/>
                      <a:gd name="T14" fmla="*/ 44 w 83"/>
                      <a:gd name="T15" fmla="*/ 65 h 79"/>
                      <a:gd name="T16" fmla="*/ 44 w 83"/>
                      <a:gd name="T17" fmla="*/ 55 h 79"/>
                      <a:gd name="T18" fmla="*/ 44 w 83"/>
                      <a:gd name="T19" fmla="*/ 51 h 79"/>
                      <a:gd name="T20" fmla="*/ 48 w 83"/>
                      <a:gd name="T21" fmla="*/ 52 h 79"/>
                      <a:gd name="T22" fmla="*/ 71 w 83"/>
                      <a:gd name="T23" fmla="*/ 63 h 79"/>
                      <a:gd name="T24" fmla="*/ 80 w 83"/>
                      <a:gd name="T25" fmla="*/ 54 h 79"/>
                      <a:gd name="T26" fmla="*/ 74 w 83"/>
                      <a:gd name="T27" fmla="*/ 26 h 79"/>
                      <a:gd name="T28" fmla="*/ 46 w 83"/>
                      <a:gd name="T29" fmla="*/ 44 h 79"/>
                      <a:gd name="T30" fmla="*/ 45 w 83"/>
                      <a:gd name="T31" fmla="*/ 41 h 79"/>
                      <a:gd name="T32" fmla="*/ 50 w 83"/>
                      <a:gd name="T33" fmla="*/ 32 h 79"/>
                      <a:gd name="T34" fmla="*/ 59 w 83"/>
                      <a:gd name="T35" fmla="*/ 10 h 79"/>
                      <a:gd name="T36" fmla="*/ 41 w 83"/>
                      <a:gd name="T37" fmla="*/ 0 h 79"/>
                      <a:gd name="T38" fmla="*/ 23 w 83"/>
                      <a:gd name="T39" fmla="*/ 10 h 79"/>
                      <a:gd name="T40" fmla="*/ 33 w 83"/>
                      <a:gd name="T41" fmla="*/ 32 h 79"/>
                      <a:gd name="T42" fmla="*/ 38 w 83"/>
                      <a:gd name="T43" fmla="*/ 41 h 79"/>
                      <a:gd name="T44" fmla="*/ 36 w 83"/>
                      <a:gd name="T45" fmla="*/ 44 h 79"/>
                      <a:gd name="T46" fmla="*/ 8 w 83"/>
                      <a:gd name="T47" fmla="*/ 26 h 79"/>
                      <a:gd name="T48" fmla="*/ 2 w 83"/>
                      <a:gd name="T49" fmla="*/ 54 h 79"/>
                      <a:gd name="T50" fmla="*/ 11 w 83"/>
                      <a:gd name="T51" fmla="*/ 63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83" h="79">
                        <a:moveTo>
                          <a:pt x="11" y="63"/>
                        </a:moveTo>
                        <a:cubicBezTo>
                          <a:pt x="20" y="64"/>
                          <a:pt x="27" y="55"/>
                          <a:pt x="34" y="52"/>
                        </a:cubicBezTo>
                        <a:cubicBezTo>
                          <a:pt x="35" y="51"/>
                          <a:pt x="38" y="50"/>
                          <a:pt x="38" y="51"/>
                        </a:cubicBezTo>
                        <a:cubicBezTo>
                          <a:pt x="39" y="52"/>
                          <a:pt x="39" y="54"/>
                          <a:pt x="39" y="55"/>
                        </a:cubicBezTo>
                        <a:cubicBezTo>
                          <a:pt x="39" y="59"/>
                          <a:pt x="38" y="62"/>
                          <a:pt x="38" y="65"/>
                        </a:cubicBezTo>
                        <a:cubicBezTo>
                          <a:pt x="38" y="69"/>
                          <a:pt x="38" y="75"/>
                          <a:pt x="38" y="79"/>
                        </a:cubicBezTo>
                        <a:cubicBezTo>
                          <a:pt x="45" y="79"/>
                          <a:pt x="45" y="79"/>
                          <a:pt x="45" y="79"/>
                        </a:cubicBezTo>
                        <a:cubicBezTo>
                          <a:pt x="44" y="75"/>
                          <a:pt x="44" y="69"/>
                          <a:pt x="44" y="65"/>
                        </a:cubicBezTo>
                        <a:cubicBezTo>
                          <a:pt x="44" y="62"/>
                          <a:pt x="44" y="59"/>
                          <a:pt x="44" y="55"/>
                        </a:cubicBezTo>
                        <a:cubicBezTo>
                          <a:pt x="44" y="54"/>
                          <a:pt x="43" y="52"/>
                          <a:pt x="44" y="51"/>
                        </a:cubicBezTo>
                        <a:cubicBezTo>
                          <a:pt x="45" y="50"/>
                          <a:pt x="47" y="51"/>
                          <a:pt x="48" y="52"/>
                        </a:cubicBezTo>
                        <a:cubicBezTo>
                          <a:pt x="55" y="55"/>
                          <a:pt x="62" y="64"/>
                          <a:pt x="71" y="63"/>
                        </a:cubicBezTo>
                        <a:cubicBezTo>
                          <a:pt x="76" y="63"/>
                          <a:pt x="78" y="59"/>
                          <a:pt x="80" y="54"/>
                        </a:cubicBezTo>
                        <a:cubicBezTo>
                          <a:pt x="83" y="46"/>
                          <a:pt x="83" y="31"/>
                          <a:pt x="74" y="26"/>
                        </a:cubicBezTo>
                        <a:cubicBezTo>
                          <a:pt x="61" y="18"/>
                          <a:pt x="57" y="43"/>
                          <a:pt x="46" y="44"/>
                        </a:cubicBezTo>
                        <a:cubicBezTo>
                          <a:pt x="44" y="44"/>
                          <a:pt x="44" y="43"/>
                          <a:pt x="45" y="41"/>
                        </a:cubicBezTo>
                        <a:cubicBezTo>
                          <a:pt x="46" y="38"/>
                          <a:pt x="48" y="35"/>
                          <a:pt x="50" y="32"/>
                        </a:cubicBezTo>
                        <a:cubicBezTo>
                          <a:pt x="54" y="26"/>
                          <a:pt x="60" y="18"/>
                          <a:pt x="59" y="10"/>
                        </a:cubicBezTo>
                        <a:cubicBezTo>
                          <a:pt x="58" y="2"/>
                          <a:pt x="49" y="0"/>
                          <a:pt x="41" y="0"/>
                        </a:cubicBezTo>
                        <a:cubicBezTo>
                          <a:pt x="33" y="0"/>
                          <a:pt x="24" y="2"/>
                          <a:pt x="23" y="10"/>
                        </a:cubicBezTo>
                        <a:cubicBezTo>
                          <a:pt x="22" y="18"/>
                          <a:pt x="28" y="26"/>
                          <a:pt x="33" y="32"/>
                        </a:cubicBezTo>
                        <a:cubicBezTo>
                          <a:pt x="35" y="35"/>
                          <a:pt x="37" y="38"/>
                          <a:pt x="38" y="41"/>
                        </a:cubicBezTo>
                        <a:cubicBezTo>
                          <a:pt x="38" y="43"/>
                          <a:pt x="39" y="44"/>
                          <a:pt x="36" y="44"/>
                        </a:cubicBezTo>
                        <a:cubicBezTo>
                          <a:pt x="25" y="43"/>
                          <a:pt x="21" y="18"/>
                          <a:pt x="8" y="26"/>
                        </a:cubicBezTo>
                        <a:cubicBezTo>
                          <a:pt x="0" y="31"/>
                          <a:pt x="0" y="46"/>
                          <a:pt x="2" y="54"/>
                        </a:cubicBezTo>
                        <a:cubicBezTo>
                          <a:pt x="4" y="59"/>
                          <a:pt x="7" y="63"/>
                          <a:pt x="11" y="6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" name="Freeform: Shape 173"/>
                  <p:cNvSpPr>
                    <a:spLocks/>
                  </p:cNvSpPr>
                  <p:nvPr/>
                </p:nvSpPr>
                <p:spPr bwMode="auto">
                  <a:xfrm>
                    <a:off x="2732338" y="1652379"/>
                    <a:ext cx="318607" cy="339439"/>
                  </a:xfrm>
                  <a:custGeom>
                    <a:avLst/>
                    <a:gdLst>
                      <a:gd name="T0" fmla="*/ 59 w 72"/>
                      <a:gd name="T1" fmla="*/ 53 h 77"/>
                      <a:gd name="T2" fmla="*/ 64 w 72"/>
                      <a:gd name="T3" fmla="*/ 50 h 77"/>
                      <a:gd name="T4" fmla="*/ 71 w 72"/>
                      <a:gd name="T5" fmla="*/ 48 h 77"/>
                      <a:gd name="T6" fmla="*/ 71 w 72"/>
                      <a:gd name="T7" fmla="*/ 38 h 77"/>
                      <a:gd name="T8" fmla="*/ 70 w 72"/>
                      <a:gd name="T9" fmla="*/ 22 h 77"/>
                      <a:gd name="T10" fmla="*/ 53 w 72"/>
                      <a:gd name="T11" fmla="*/ 36 h 77"/>
                      <a:gd name="T12" fmla="*/ 48 w 72"/>
                      <a:gd name="T13" fmla="*/ 42 h 77"/>
                      <a:gd name="T14" fmla="*/ 48 w 72"/>
                      <a:gd name="T15" fmla="*/ 36 h 77"/>
                      <a:gd name="T16" fmla="*/ 54 w 72"/>
                      <a:gd name="T17" fmla="*/ 25 h 77"/>
                      <a:gd name="T18" fmla="*/ 49 w 72"/>
                      <a:gd name="T19" fmla="*/ 15 h 77"/>
                      <a:gd name="T20" fmla="*/ 36 w 72"/>
                      <a:gd name="T21" fmla="*/ 0 h 77"/>
                      <a:gd name="T22" fmla="*/ 36 w 72"/>
                      <a:gd name="T23" fmla="*/ 0 h 77"/>
                      <a:gd name="T24" fmla="*/ 36 w 72"/>
                      <a:gd name="T25" fmla="*/ 0 h 77"/>
                      <a:gd name="T26" fmla="*/ 36 w 72"/>
                      <a:gd name="T27" fmla="*/ 0 h 77"/>
                      <a:gd name="T28" fmla="*/ 36 w 72"/>
                      <a:gd name="T29" fmla="*/ 0 h 77"/>
                      <a:gd name="T30" fmla="*/ 23 w 72"/>
                      <a:gd name="T31" fmla="*/ 15 h 77"/>
                      <a:gd name="T32" fmla="*/ 18 w 72"/>
                      <a:gd name="T33" fmla="*/ 25 h 77"/>
                      <a:gd name="T34" fmla="*/ 23 w 72"/>
                      <a:gd name="T35" fmla="*/ 36 h 77"/>
                      <a:gd name="T36" fmla="*/ 24 w 72"/>
                      <a:gd name="T37" fmla="*/ 42 h 77"/>
                      <a:gd name="T38" fmla="*/ 18 w 72"/>
                      <a:gd name="T39" fmla="*/ 36 h 77"/>
                      <a:gd name="T40" fmla="*/ 2 w 72"/>
                      <a:gd name="T41" fmla="*/ 22 h 77"/>
                      <a:gd name="T42" fmla="*/ 0 w 72"/>
                      <a:gd name="T43" fmla="*/ 38 h 77"/>
                      <a:gd name="T44" fmla="*/ 1 w 72"/>
                      <a:gd name="T45" fmla="*/ 48 h 77"/>
                      <a:gd name="T46" fmla="*/ 7 w 72"/>
                      <a:gd name="T47" fmla="*/ 50 h 77"/>
                      <a:gd name="T48" fmla="*/ 12 w 72"/>
                      <a:gd name="T49" fmla="*/ 53 h 77"/>
                      <a:gd name="T50" fmla="*/ 11 w 72"/>
                      <a:gd name="T51" fmla="*/ 56 h 77"/>
                      <a:gd name="T52" fmla="*/ 0 w 72"/>
                      <a:gd name="T53" fmla="*/ 53 h 77"/>
                      <a:gd name="T54" fmla="*/ 16 w 72"/>
                      <a:gd name="T55" fmla="*/ 75 h 77"/>
                      <a:gd name="T56" fmla="*/ 24 w 72"/>
                      <a:gd name="T57" fmla="*/ 74 h 77"/>
                      <a:gd name="T58" fmla="*/ 31 w 72"/>
                      <a:gd name="T59" fmla="*/ 69 h 77"/>
                      <a:gd name="T60" fmla="*/ 34 w 72"/>
                      <a:gd name="T61" fmla="*/ 68 h 77"/>
                      <a:gd name="T62" fmla="*/ 34 w 72"/>
                      <a:gd name="T63" fmla="*/ 65 h 77"/>
                      <a:gd name="T64" fmla="*/ 36 w 72"/>
                      <a:gd name="T65" fmla="*/ 34 h 77"/>
                      <a:gd name="T66" fmla="*/ 38 w 72"/>
                      <a:gd name="T67" fmla="*/ 65 h 77"/>
                      <a:gd name="T68" fmla="*/ 38 w 72"/>
                      <a:gd name="T69" fmla="*/ 68 h 77"/>
                      <a:gd name="T70" fmla="*/ 40 w 72"/>
                      <a:gd name="T71" fmla="*/ 69 h 77"/>
                      <a:gd name="T72" fmla="*/ 47 w 72"/>
                      <a:gd name="T73" fmla="*/ 74 h 77"/>
                      <a:gd name="T74" fmla="*/ 55 w 72"/>
                      <a:gd name="T75" fmla="*/ 75 h 77"/>
                      <a:gd name="T76" fmla="*/ 71 w 72"/>
                      <a:gd name="T77" fmla="*/ 53 h 77"/>
                      <a:gd name="T78" fmla="*/ 60 w 72"/>
                      <a:gd name="T79" fmla="*/ 56 h 77"/>
                      <a:gd name="T80" fmla="*/ 59 w 72"/>
                      <a:gd name="T81" fmla="*/ 53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2" h="77">
                        <a:moveTo>
                          <a:pt x="59" y="53"/>
                        </a:moveTo>
                        <a:cubicBezTo>
                          <a:pt x="61" y="51"/>
                          <a:pt x="63" y="51"/>
                          <a:pt x="64" y="50"/>
                        </a:cubicBezTo>
                        <a:cubicBezTo>
                          <a:pt x="66" y="49"/>
                          <a:pt x="69" y="49"/>
                          <a:pt x="71" y="48"/>
                        </a:cubicBezTo>
                        <a:cubicBezTo>
                          <a:pt x="71" y="45"/>
                          <a:pt x="72" y="42"/>
                          <a:pt x="71" y="38"/>
                        </a:cubicBezTo>
                        <a:cubicBezTo>
                          <a:pt x="71" y="33"/>
                          <a:pt x="70" y="28"/>
                          <a:pt x="70" y="22"/>
                        </a:cubicBezTo>
                        <a:cubicBezTo>
                          <a:pt x="63" y="26"/>
                          <a:pt x="56" y="28"/>
                          <a:pt x="53" y="36"/>
                        </a:cubicBezTo>
                        <a:cubicBezTo>
                          <a:pt x="53" y="38"/>
                          <a:pt x="51" y="43"/>
                          <a:pt x="48" y="42"/>
                        </a:cubicBezTo>
                        <a:cubicBezTo>
                          <a:pt x="46" y="40"/>
                          <a:pt x="47" y="37"/>
                          <a:pt x="48" y="36"/>
                        </a:cubicBezTo>
                        <a:cubicBezTo>
                          <a:pt x="51" y="32"/>
                          <a:pt x="54" y="30"/>
                          <a:pt x="54" y="25"/>
                        </a:cubicBezTo>
                        <a:cubicBezTo>
                          <a:pt x="54" y="21"/>
                          <a:pt x="51" y="18"/>
                          <a:pt x="49" y="15"/>
                        </a:cubicBezTo>
                        <a:cubicBezTo>
                          <a:pt x="45" y="10"/>
                          <a:pt x="40" y="6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6"/>
                          <a:pt x="27" y="10"/>
                          <a:pt x="23" y="15"/>
                        </a:cubicBezTo>
                        <a:cubicBezTo>
                          <a:pt x="20" y="18"/>
                          <a:pt x="18" y="21"/>
                          <a:pt x="18" y="25"/>
                        </a:cubicBezTo>
                        <a:cubicBezTo>
                          <a:pt x="18" y="30"/>
                          <a:pt x="21" y="32"/>
                          <a:pt x="23" y="36"/>
                        </a:cubicBezTo>
                        <a:cubicBezTo>
                          <a:pt x="24" y="37"/>
                          <a:pt x="26" y="40"/>
                          <a:pt x="24" y="42"/>
                        </a:cubicBezTo>
                        <a:cubicBezTo>
                          <a:pt x="21" y="43"/>
                          <a:pt x="19" y="38"/>
                          <a:pt x="18" y="36"/>
                        </a:cubicBezTo>
                        <a:cubicBezTo>
                          <a:pt x="16" y="28"/>
                          <a:pt x="9" y="26"/>
                          <a:pt x="2" y="22"/>
                        </a:cubicBezTo>
                        <a:cubicBezTo>
                          <a:pt x="2" y="28"/>
                          <a:pt x="1" y="33"/>
                          <a:pt x="0" y="38"/>
                        </a:cubicBezTo>
                        <a:cubicBezTo>
                          <a:pt x="0" y="42"/>
                          <a:pt x="0" y="45"/>
                          <a:pt x="1" y="48"/>
                        </a:cubicBezTo>
                        <a:cubicBezTo>
                          <a:pt x="3" y="49"/>
                          <a:pt x="5" y="49"/>
                          <a:pt x="7" y="50"/>
                        </a:cubicBezTo>
                        <a:cubicBezTo>
                          <a:pt x="9" y="51"/>
                          <a:pt x="11" y="51"/>
                          <a:pt x="12" y="53"/>
                        </a:cubicBezTo>
                        <a:cubicBezTo>
                          <a:pt x="14" y="54"/>
                          <a:pt x="14" y="57"/>
                          <a:pt x="11" y="56"/>
                        </a:cubicBezTo>
                        <a:cubicBezTo>
                          <a:pt x="8" y="56"/>
                          <a:pt x="4" y="52"/>
                          <a:pt x="0" y="53"/>
                        </a:cubicBezTo>
                        <a:cubicBezTo>
                          <a:pt x="2" y="62"/>
                          <a:pt x="7" y="71"/>
                          <a:pt x="16" y="75"/>
                        </a:cubicBezTo>
                        <a:cubicBezTo>
                          <a:pt x="20" y="77"/>
                          <a:pt x="21" y="76"/>
                          <a:pt x="24" y="74"/>
                        </a:cubicBezTo>
                        <a:cubicBezTo>
                          <a:pt x="27" y="72"/>
                          <a:pt x="28" y="70"/>
                          <a:pt x="31" y="69"/>
                        </a:cubicBezTo>
                        <a:cubicBezTo>
                          <a:pt x="33" y="69"/>
                          <a:pt x="34" y="70"/>
                          <a:pt x="34" y="68"/>
                        </a:cubicBezTo>
                        <a:cubicBezTo>
                          <a:pt x="34" y="67"/>
                          <a:pt x="34" y="66"/>
                          <a:pt x="34" y="65"/>
                        </a:cubicBezTo>
                        <a:cubicBezTo>
                          <a:pt x="35" y="53"/>
                          <a:pt x="35" y="46"/>
                          <a:pt x="36" y="34"/>
                        </a:cubicBezTo>
                        <a:cubicBezTo>
                          <a:pt x="36" y="46"/>
                          <a:pt x="37" y="53"/>
                          <a:pt x="38" y="65"/>
                        </a:cubicBezTo>
                        <a:cubicBezTo>
                          <a:pt x="38" y="66"/>
                          <a:pt x="38" y="67"/>
                          <a:pt x="38" y="68"/>
                        </a:cubicBezTo>
                        <a:cubicBezTo>
                          <a:pt x="38" y="70"/>
                          <a:pt x="39" y="69"/>
                          <a:pt x="40" y="69"/>
                        </a:cubicBezTo>
                        <a:cubicBezTo>
                          <a:pt x="43" y="70"/>
                          <a:pt x="45" y="72"/>
                          <a:pt x="47" y="74"/>
                        </a:cubicBezTo>
                        <a:cubicBezTo>
                          <a:pt x="50" y="76"/>
                          <a:pt x="52" y="77"/>
                          <a:pt x="55" y="75"/>
                        </a:cubicBezTo>
                        <a:cubicBezTo>
                          <a:pt x="65" y="71"/>
                          <a:pt x="70" y="62"/>
                          <a:pt x="71" y="53"/>
                        </a:cubicBezTo>
                        <a:cubicBezTo>
                          <a:pt x="68" y="52"/>
                          <a:pt x="64" y="56"/>
                          <a:pt x="60" y="56"/>
                        </a:cubicBezTo>
                        <a:cubicBezTo>
                          <a:pt x="58" y="57"/>
                          <a:pt x="58" y="54"/>
                          <a:pt x="59" y="5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" name="Rectangle 174"/>
                  <p:cNvSpPr>
                    <a:spLocks/>
                  </p:cNvSpPr>
                  <p:nvPr/>
                </p:nvSpPr>
                <p:spPr bwMode="auto">
                  <a:xfrm>
                    <a:off x="2878162" y="1966084"/>
                    <a:ext cx="22057" cy="10538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" name="Freeform: Shape 175"/>
                  <p:cNvSpPr>
                    <a:spLocks/>
                  </p:cNvSpPr>
                  <p:nvPr/>
                </p:nvSpPr>
                <p:spPr bwMode="auto">
                  <a:xfrm>
                    <a:off x="5920861" y="1413423"/>
                    <a:ext cx="30635" cy="162980"/>
                  </a:xfrm>
                  <a:custGeom>
                    <a:avLst/>
                    <a:gdLst>
                      <a:gd name="T0" fmla="*/ 7 w 7"/>
                      <a:gd name="T1" fmla="*/ 1 h 37"/>
                      <a:gd name="T2" fmla="*/ 4 w 7"/>
                      <a:gd name="T3" fmla="*/ 0 h 37"/>
                      <a:gd name="T4" fmla="*/ 4 w 7"/>
                      <a:gd name="T5" fmla="*/ 0 h 37"/>
                      <a:gd name="T6" fmla="*/ 0 w 7"/>
                      <a:gd name="T7" fmla="*/ 1 h 37"/>
                      <a:gd name="T8" fmla="*/ 0 w 7"/>
                      <a:gd name="T9" fmla="*/ 37 h 37"/>
                      <a:gd name="T10" fmla="*/ 7 w 7"/>
                      <a:gd name="T11" fmla="*/ 37 h 37"/>
                      <a:gd name="T12" fmla="*/ 7 w 7"/>
                      <a:gd name="T1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37">
                        <a:moveTo>
                          <a:pt x="7" y="1"/>
                        </a:moveTo>
                        <a:cubicBezTo>
                          <a:pt x="6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0"/>
                          <a:pt x="1" y="1"/>
                          <a:pt x="0" y="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7" y="37"/>
                          <a:pt x="7" y="37"/>
                          <a:pt x="7" y="37"/>
                        </a:cubicBezTo>
                        <a:lnTo>
                          <a:pt x="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" name="Freeform: Shape 176"/>
                  <p:cNvSpPr>
                    <a:spLocks/>
                  </p:cNvSpPr>
                  <p:nvPr/>
                </p:nvSpPr>
                <p:spPr bwMode="auto">
                  <a:xfrm>
                    <a:off x="5920861" y="1192849"/>
                    <a:ext cx="30635" cy="22057"/>
                  </a:xfrm>
                  <a:custGeom>
                    <a:avLst/>
                    <a:gdLst>
                      <a:gd name="T0" fmla="*/ 5 w 7"/>
                      <a:gd name="T1" fmla="*/ 5 h 5"/>
                      <a:gd name="T2" fmla="*/ 5 w 7"/>
                      <a:gd name="T3" fmla="*/ 5 h 5"/>
                      <a:gd name="T4" fmla="*/ 7 w 7"/>
                      <a:gd name="T5" fmla="*/ 5 h 5"/>
                      <a:gd name="T6" fmla="*/ 7 w 7"/>
                      <a:gd name="T7" fmla="*/ 0 h 5"/>
                      <a:gd name="T8" fmla="*/ 0 w 7"/>
                      <a:gd name="T9" fmla="*/ 0 h 5"/>
                      <a:gd name="T10" fmla="*/ 0 w 7"/>
                      <a:gd name="T11" fmla="*/ 5 h 5"/>
                      <a:gd name="T12" fmla="*/ 5 w 7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">
                        <a:moveTo>
                          <a:pt x="5" y="5"/>
                        </a:move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6" y="5"/>
                          <a:pt x="7" y="5"/>
                          <a:pt x="7" y="5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" name="Freeform: Shape 177"/>
                  <p:cNvSpPr>
                    <a:spLocks/>
                  </p:cNvSpPr>
                  <p:nvPr/>
                </p:nvSpPr>
                <p:spPr bwMode="auto">
                  <a:xfrm>
                    <a:off x="5788517" y="1223484"/>
                    <a:ext cx="305128" cy="220574"/>
                  </a:xfrm>
                  <a:custGeom>
                    <a:avLst/>
                    <a:gdLst>
                      <a:gd name="T0" fmla="*/ 37 w 69"/>
                      <a:gd name="T1" fmla="*/ 0 h 50"/>
                      <a:gd name="T2" fmla="*/ 35 w 69"/>
                      <a:gd name="T3" fmla="*/ 0 h 50"/>
                      <a:gd name="T4" fmla="*/ 35 w 69"/>
                      <a:gd name="T5" fmla="*/ 0 h 50"/>
                      <a:gd name="T6" fmla="*/ 30 w 69"/>
                      <a:gd name="T7" fmla="*/ 0 h 50"/>
                      <a:gd name="T8" fmla="*/ 1 w 69"/>
                      <a:gd name="T9" fmla="*/ 33 h 50"/>
                      <a:gd name="T10" fmla="*/ 3 w 69"/>
                      <a:gd name="T11" fmla="*/ 46 h 50"/>
                      <a:gd name="T12" fmla="*/ 4 w 69"/>
                      <a:gd name="T13" fmla="*/ 48 h 50"/>
                      <a:gd name="T14" fmla="*/ 6 w 69"/>
                      <a:gd name="T15" fmla="*/ 46 h 50"/>
                      <a:gd name="T16" fmla="*/ 14 w 69"/>
                      <a:gd name="T17" fmla="*/ 40 h 50"/>
                      <a:gd name="T18" fmla="*/ 15 w 69"/>
                      <a:gd name="T19" fmla="*/ 40 h 50"/>
                      <a:gd name="T20" fmla="*/ 23 w 69"/>
                      <a:gd name="T21" fmla="*/ 46 h 50"/>
                      <a:gd name="T22" fmla="*/ 24 w 69"/>
                      <a:gd name="T23" fmla="*/ 48 h 50"/>
                      <a:gd name="T24" fmla="*/ 25 w 69"/>
                      <a:gd name="T25" fmla="*/ 46 h 50"/>
                      <a:gd name="T26" fmla="*/ 30 w 69"/>
                      <a:gd name="T27" fmla="*/ 42 h 50"/>
                      <a:gd name="T28" fmla="*/ 34 w 69"/>
                      <a:gd name="T29" fmla="*/ 41 h 50"/>
                      <a:gd name="T30" fmla="*/ 34 w 69"/>
                      <a:gd name="T31" fmla="*/ 41 h 50"/>
                      <a:gd name="T32" fmla="*/ 37 w 69"/>
                      <a:gd name="T33" fmla="*/ 42 h 50"/>
                      <a:gd name="T34" fmla="*/ 43 w 69"/>
                      <a:gd name="T35" fmla="*/ 47 h 50"/>
                      <a:gd name="T36" fmla="*/ 44 w 69"/>
                      <a:gd name="T37" fmla="*/ 48 h 50"/>
                      <a:gd name="T38" fmla="*/ 45 w 69"/>
                      <a:gd name="T39" fmla="*/ 47 h 50"/>
                      <a:gd name="T40" fmla="*/ 54 w 69"/>
                      <a:gd name="T41" fmla="*/ 41 h 50"/>
                      <a:gd name="T42" fmla="*/ 54 w 69"/>
                      <a:gd name="T43" fmla="*/ 41 h 50"/>
                      <a:gd name="T44" fmla="*/ 62 w 69"/>
                      <a:gd name="T45" fmla="*/ 47 h 50"/>
                      <a:gd name="T46" fmla="*/ 63 w 69"/>
                      <a:gd name="T47" fmla="*/ 49 h 50"/>
                      <a:gd name="T48" fmla="*/ 64 w 69"/>
                      <a:gd name="T49" fmla="*/ 50 h 50"/>
                      <a:gd name="T50" fmla="*/ 64 w 69"/>
                      <a:gd name="T51" fmla="*/ 49 h 50"/>
                      <a:gd name="T52" fmla="*/ 65 w 69"/>
                      <a:gd name="T53" fmla="*/ 47 h 50"/>
                      <a:gd name="T54" fmla="*/ 68 w 69"/>
                      <a:gd name="T55" fmla="*/ 35 h 50"/>
                      <a:gd name="T56" fmla="*/ 37 w 69"/>
                      <a:gd name="T57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69" h="50">
                        <a:moveTo>
                          <a:pt x="37" y="0"/>
                        </a:moveTo>
                        <a:cubicBezTo>
                          <a:pt x="37" y="0"/>
                          <a:pt x="36" y="0"/>
                          <a:pt x="35" y="0"/>
                        </a:cubicBezTo>
                        <a:cubicBezTo>
                          <a:pt x="35" y="0"/>
                          <a:pt x="35" y="0"/>
                          <a:pt x="35" y="0"/>
                        </a:cubicBezTo>
                        <a:cubicBezTo>
                          <a:pt x="33" y="0"/>
                          <a:pt x="32" y="0"/>
                          <a:pt x="30" y="0"/>
                        </a:cubicBezTo>
                        <a:cubicBezTo>
                          <a:pt x="14" y="2"/>
                          <a:pt x="1" y="16"/>
                          <a:pt x="1" y="33"/>
                        </a:cubicBezTo>
                        <a:cubicBezTo>
                          <a:pt x="0" y="38"/>
                          <a:pt x="1" y="42"/>
                          <a:pt x="3" y="46"/>
                        </a:cubicBezTo>
                        <a:cubicBezTo>
                          <a:pt x="3" y="47"/>
                          <a:pt x="4" y="48"/>
                          <a:pt x="4" y="48"/>
                        </a:cubicBezTo>
                        <a:cubicBezTo>
                          <a:pt x="5" y="48"/>
                          <a:pt x="5" y="47"/>
                          <a:pt x="6" y="46"/>
                        </a:cubicBezTo>
                        <a:cubicBezTo>
                          <a:pt x="7" y="43"/>
                          <a:pt x="11" y="40"/>
                          <a:pt x="14" y="40"/>
                        </a:cubicBezTo>
                        <a:cubicBezTo>
                          <a:pt x="14" y="40"/>
                          <a:pt x="15" y="40"/>
                          <a:pt x="15" y="40"/>
                        </a:cubicBezTo>
                        <a:cubicBezTo>
                          <a:pt x="18" y="41"/>
                          <a:pt x="22" y="43"/>
                          <a:pt x="23" y="46"/>
                        </a:cubicBezTo>
                        <a:cubicBezTo>
                          <a:pt x="24" y="47"/>
                          <a:pt x="24" y="48"/>
                          <a:pt x="24" y="48"/>
                        </a:cubicBezTo>
                        <a:cubicBezTo>
                          <a:pt x="24" y="48"/>
                          <a:pt x="25" y="47"/>
                          <a:pt x="25" y="46"/>
                        </a:cubicBezTo>
                        <a:cubicBezTo>
                          <a:pt x="26" y="44"/>
                          <a:pt x="28" y="42"/>
                          <a:pt x="30" y="42"/>
                        </a:cubicBezTo>
                        <a:cubicBezTo>
                          <a:pt x="31" y="41"/>
                          <a:pt x="33" y="41"/>
                          <a:pt x="34" y="41"/>
                        </a:cubicBez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5" y="41"/>
                          <a:pt x="36" y="41"/>
                          <a:pt x="37" y="42"/>
                        </a:cubicBezTo>
                        <a:cubicBezTo>
                          <a:pt x="40" y="42"/>
                          <a:pt x="42" y="44"/>
                          <a:pt x="43" y="47"/>
                        </a:cubicBezTo>
                        <a:cubicBezTo>
                          <a:pt x="44" y="48"/>
                          <a:pt x="44" y="48"/>
                          <a:pt x="44" y="48"/>
                        </a:cubicBezTo>
                        <a:cubicBezTo>
                          <a:pt x="44" y="48"/>
                          <a:pt x="44" y="48"/>
                          <a:pt x="45" y="47"/>
                        </a:cubicBezTo>
                        <a:cubicBezTo>
                          <a:pt x="47" y="44"/>
                          <a:pt x="50" y="41"/>
                          <a:pt x="54" y="41"/>
                        </a:cubicBezTo>
                        <a:cubicBezTo>
                          <a:pt x="54" y="41"/>
                          <a:pt x="54" y="41"/>
                          <a:pt x="54" y="41"/>
                        </a:cubicBezTo>
                        <a:cubicBezTo>
                          <a:pt x="58" y="41"/>
                          <a:pt x="61" y="44"/>
                          <a:pt x="62" y="47"/>
                        </a:cubicBezTo>
                        <a:cubicBezTo>
                          <a:pt x="63" y="48"/>
                          <a:pt x="63" y="49"/>
                          <a:pt x="63" y="49"/>
                        </a:cubicBezTo>
                        <a:cubicBezTo>
                          <a:pt x="63" y="50"/>
                          <a:pt x="63" y="50"/>
                          <a:pt x="64" y="50"/>
                        </a:cubicBezTo>
                        <a:cubicBezTo>
                          <a:pt x="64" y="50"/>
                          <a:pt x="64" y="50"/>
                          <a:pt x="64" y="49"/>
                        </a:cubicBezTo>
                        <a:cubicBezTo>
                          <a:pt x="65" y="49"/>
                          <a:pt x="65" y="48"/>
                          <a:pt x="65" y="47"/>
                        </a:cubicBezTo>
                        <a:cubicBezTo>
                          <a:pt x="67" y="44"/>
                          <a:pt x="68" y="39"/>
                          <a:pt x="68" y="35"/>
                        </a:cubicBezTo>
                        <a:cubicBezTo>
                          <a:pt x="69" y="17"/>
                          <a:pt x="55" y="2"/>
                          <a:pt x="3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" name="Freeform: Shape 178"/>
                  <p:cNvSpPr>
                    <a:spLocks/>
                  </p:cNvSpPr>
                  <p:nvPr/>
                </p:nvSpPr>
                <p:spPr bwMode="auto">
                  <a:xfrm>
                    <a:off x="4601092" y="4491660"/>
                    <a:ext cx="118865" cy="84553"/>
                  </a:xfrm>
                  <a:custGeom>
                    <a:avLst/>
                    <a:gdLst>
                      <a:gd name="T0" fmla="*/ 17 w 27"/>
                      <a:gd name="T1" fmla="*/ 5 h 19"/>
                      <a:gd name="T2" fmla="*/ 24 w 27"/>
                      <a:gd name="T3" fmla="*/ 1 h 19"/>
                      <a:gd name="T4" fmla="*/ 27 w 27"/>
                      <a:gd name="T5" fmla="*/ 0 h 19"/>
                      <a:gd name="T6" fmla="*/ 16 w 27"/>
                      <a:gd name="T7" fmla="*/ 1 h 19"/>
                      <a:gd name="T8" fmla="*/ 9 w 27"/>
                      <a:gd name="T9" fmla="*/ 7 h 19"/>
                      <a:gd name="T10" fmla="*/ 5 w 27"/>
                      <a:gd name="T11" fmla="*/ 12 h 19"/>
                      <a:gd name="T12" fmla="*/ 0 w 27"/>
                      <a:gd name="T13" fmla="*/ 19 h 19"/>
                      <a:gd name="T14" fmla="*/ 9 w 27"/>
                      <a:gd name="T15" fmla="*/ 15 h 19"/>
                      <a:gd name="T16" fmla="*/ 17 w 27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19">
                        <a:moveTo>
                          <a:pt x="17" y="5"/>
                        </a:moveTo>
                        <a:cubicBezTo>
                          <a:pt x="19" y="4"/>
                          <a:pt x="21" y="2"/>
                          <a:pt x="24" y="1"/>
                        </a:cubicBezTo>
                        <a:cubicBezTo>
                          <a:pt x="24" y="1"/>
                          <a:pt x="26" y="0"/>
                          <a:pt x="27" y="0"/>
                        </a:cubicBezTo>
                        <a:cubicBezTo>
                          <a:pt x="23" y="0"/>
                          <a:pt x="19" y="0"/>
                          <a:pt x="16" y="1"/>
                        </a:cubicBezTo>
                        <a:cubicBezTo>
                          <a:pt x="13" y="2"/>
                          <a:pt x="10" y="4"/>
                          <a:pt x="9" y="7"/>
                        </a:cubicBezTo>
                        <a:cubicBezTo>
                          <a:pt x="7" y="9"/>
                          <a:pt x="6" y="11"/>
                          <a:pt x="5" y="12"/>
                        </a:cubicBezTo>
                        <a:cubicBezTo>
                          <a:pt x="4" y="15"/>
                          <a:pt x="3" y="18"/>
                          <a:pt x="0" y="19"/>
                        </a:cubicBezTo>
                        <a:cubicBezTo>
                          <a:pt x="3" y="19"/>
                          <a:pt x="7" y="17"/>
                          <a:pt x="9" y="15"/>
                        </a:cubicBezTo>
                        <a:cubicBezTo>
                          <a:pt x="13" y="12"/>
                          <a:pt x="15" y="9"/>
                          <a:pt x="1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" name="Freeform: Shape 179"/>
                  <p:cNvSpPr>
                    <a:spLocks/>
                  </p:cNvSpPr>
                  <p:nvPr/>
                </p:nvSpPr>
                <p:spPr bwMode="auto">
                  <a:xfrm>
                    <a:off x="4609670" y="4491660"/>
                    <a:ext cx="154402" cy="106611"/>
                  </a:xfrm>
                  <a:custGeom>
                    <a:avLst/>
                    <a:gdLst>
                      <a:gd name="T0" fmla="*/ 23 w 35"/>
                      <a:gd name="T1" fmla="*/ 3 h 24"/>
                      <a:gd name="T2" fmla="*/ 14 w 35"/>
                      <a:gd name="T3" fmla="*/ 11 h 24"/>
                      <a:gd name="T4" fmla="*/ 8 w 35"/>
                      <a:gd name="T5" fmla="*/ 17 h 24"/>
                      <a:gd name="T6" fmla="*/ 0 w 35"/>
                      <a:gd name="T7" fmla="*/ 20 h 24"/>
                      <a:gd name="T8" fmla="*/ 19 w 35"/>
                      <a:gd name="T9" fmla="*/ 20 h 24"/>
                      <a:gd name="T10" fmla="*/ 30 w 35"/>
                      <a:gd name="T11" fmla="*/ 6 h 24"/>
                      <a:gd name="T12" fmla="*/ 33 w 35"/>
                      <a:gd name="T13" fmla="*/ 2 h 24"/>
                      <a:gd name="T14" fmla="*/ 35 w 35"/>
                      <a:gd name="T15" fmla="*/ 1 h 24"/>
                      <a:gd name="T16" fmla="*/ 23 w 35"/>
                      <a:gd name="T17" fmla="*/ 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23" y="3"/>
                        </a:moveTo>
                        <a:cubicBezTo>
                          <a:pt x="19" y="5"/>
                          <a:pt x="17" y="7"/>
                          <a:pt x="14" y="11"/>
                        </a:cubicBezTo>
                        <a:cubicBezTo>
                          <a:pt x="12" y="13"/>
                          <a:pt x="10" y="16"/>
                          <a:pt x="8" y="17"/>
                        </a:cubicBezTo>
                        <a:cubicBezTo>
                          <a:pt x="5" y="19"/>
                          <a:pt x="3" y="20"/>
                          <a:pt x="0" y="20"/>
                        </a:cubicBezTo>
                        <a:cubicBezTo>
                          <a:pt x="6" y="24"/>
                          <a:pt x="13" y="24"/>
                          <a:pt x="19" y="20"/>
                        </a:cubicBezTo>
                        <a:cubicBezTo>
                          <a:pt x="25" y="17"/>
                          <a:pt x="27" y="12"/>
                          <a:pt x="30" y="6"/>
                        </a:cubicBezTo>
                        <a:cubicBezTo>
                          <a:pt x="31" y="5"/>
                          <a:pt x="32" y="3"/>
                          <a:pt x="33" y="2"/>
                        </a:cubicBezTo>
                        <a:cubicBezTo>
                          <a:pt x="34" y="2"/>
                          <a:pt x="35" y="1"/>
                          <a:pt x="35" y="1"/>
                        </a:cubicBezTo>
                        <a:cubicBezTo>
                          <a:pt x="31" y="0"/>
                          <a:pt x="27" y="1"/>
                          <a:pt x="2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" name="Freeform: Shape 180"/>
                  <p:cNvSpPr>
                    <a:spLocks/>
                  </p:cNvSpPr>
                  <p:nvPr/>
                </p:nvSpPr>
                <p:spPr bwMode="auto">
                  <a:xfrm>
                    <a:off x="4601092" y="4403430"/>
                    <a:ext cx="101709" cy="71074"/>
                  </a:xfrm>
                  <a:custGeom>
                    <a:avLst/>
                    <a:gdLst>
                      <a:gd name="T0" fmla="*/ 8 w 23"/>
                      <a:gd name="T1" fmla="*/ 6 h 16"/>
                      <a:gd name="T2" fmla="*/ 5 w 23"/>
                      <a:gd name="T3" fmla="*/ 11 h 16"/>
                      <a:gd name="T4" fmla="*/ 0 w 23"/>
                      <a:gd name="T5" fmla="*/ 16 h 16"/>
                      <a:gd name="T6" fmla="*/ 8 w 23"/>
                      <a:gd name="T7" fmla="*/ 13 h 16"/>
                      <a:gd name="T8" fmla="*/ 15 w 23"/>
                      <a:gd name="T9" fmla="*/ 5 h 16"/>
                      <a:gd name="T10" fmla="*/ 20 w 23"/>
                      <a:gd name="T11" fmla="*/ 1 h 16"/>
                      <a:gd name="T12" fmla="*/ 23 w 23"/>
                      <a:gd name="T13" fmla="*/ 0 h 16"/>
                      <a:gd name="T14" fmla="*/ 14 w 23"/>
                      <a:gd name="T15" fmla="*/ 1 h 16"/>
                      <a:gd name="T16" fmla="*/ 8 w 23"/>
                      <a:gd name="T17" fmla="*/ 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8" y="6"/>
                        </a:moveTo>
                        <a:cubicBezTo>
                          <a:pt x="6" y="8"/>
                          <a:pt x="6" y="9"/>
                          <a:pt x="5" y="11"/>
                        </a:cubicBezTo>
                        <a:cubicBezTo>
                          <a:pt x="4" y="13"/>
                          <a:pt x="2" y="15"/>
                          <a:pt x="0" y="16"/>
                        </a:cubicBezTo>
                        <a:cubicBezTo>
                          <a:pt x="3" y="16"/>
                          <a:pt x="6" y="15"/>
                          <a:pt x="8" y="13"/>
                        </a:cubicBezTo>
                        <a:cubicBezTo>
                          <a:pt x="11" y="11"/>
                          <a:pt x="13" y="7"/>
                          <a:pt x="15" y="5"/>
                        </a:cubicBezTo>
                        <a:cubicBezTo>
                          <a:pt x="17" y="3"/>
                          <a:pt x="18" y="2"/>
                          <a:pt x="20" y="1"/>
                        </a:cubicBezTo>
                        <a:cubicBezTo>
                          <a:pt x="21" y="1"/>
                          <a:pt x="22" y="0"/>
                          <a:pt x="23" y="0"/>
                        </a:cubicBezTo>
                        <a:cubicBezTo>
                          <a:pt x="20" y="0"/>
                          <a:pt x="17" y="0"/>
                          <a:pt x="14" y="1"/>
                        </a:cubicBezTo>
                        <a:cubicBezTo>
                          <a:pt x="11" y="2"/>
                          <a:pt x="9" y="4"/>
                          <a:pt x="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Freeform: Shape 181"/>
                  <p:cNvSpPr>
                    <a:spLocks/>
                  </p:cNvSpPr>
                  <p:nvPr/>
                </p:nvSpPr>
                <p:spPr bwMode="auto">
                  <a:xfrm>
                    <a:off x="4609670" y="4403430"/>
                    <a:ext cx="132345" cy="93131"/>
                  </a:xfrm>
                  <a:custGeom>
                    <a:avLst/>
                    <a:gdLst>
                      <a:gd name="T0" fmla="*/ 28 w 30"/>
                      <a:gd name="T1" fmla="*/ 2 h 21"/>
                      <a:gd name="T2" fmla="*/ 30 w 30"/>
                      <a:gd name="T3" fmla="*/ 1 h 21"/>
                      <a:gd name="T4" fmla="*/ 19 w 30"/>
                      <a:gd name="T5" fmla="*/ 2 h 21"/>
                      <a:gd name="T6" fmla="*/ 12 w 30"/>
                      <a:gd name="T7" fmla="*/ 9 h 21"/>
                      <a:gd name="T8" fmla="*/ 6 w 30"/>
                      <a:gd name="T9" fmla="*/ 15 h 21"/>
                      <a:gd name="T10" fmla="*/ 0 w 30"/>
                      <a:gd name="T11" fmla="*/ 18 h 21"/>
                      <a:gd name="T12" fmla="*/ 16 w 30"/>
                      <a:gd name="T13" fmla="*/ 17 h 21"/>
                      <a:gd name="T14" fmla="*/ 25 w 30"/>
                      <a:gd name="T15" fmla="*/ 6 h 21"/>
                      <a:gd name="T16" fmla="*/ 28 w 30"/>
                      <a:gd name="T17" fmla="*/ 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28" y="2"/>
                        </a:moveTo>
                        <a:cubicBezTo>
                          <a:pt x="29" y="2"/>
                          <a:pt x="30" y="1"/>
                          <a:pt x="30" y="1"/>
                        </a:cubicBezTo>
                        <a:cubicBezTo>
                          <a:pt x="26" y="0"/>
                          <a:pt x="23" y="1"/>
                          <a:pt x="19" y="2"/>
                        </a:cubicBezTo>
                        <a:cubicBezTo>
                          <a:pt x="16" y="4"/>
                          <a:pt x="14" y="6"/>
                          <a:pt x="12" y="9"/>
                        </a:cubicBezTo>
                        <a:cubicBezTo>
                          <a:pt x="10" y="11"/>
                          <a:pt x="9" y="14"/>
                          <a:pt x="6" y="15"/>
                        </a:cubicBezTo>
                        <a:cubicBezTo>
                          <a:pt x="5" y="16"/>
                          <a:pt x="2" y="17"/>
                          <a:pt x="0" y="18"/>
                        </a:cubicBezTo>
                        <a:cubicBezTo>
                          <a:pt x="5" y="21"/>
                          <a:pt x="11" y="21"/>
                          <a:pt x="16" y="17"/>
                        </a:cubicBezTo>
                        <a:cubicBezTo>
                          <a:pt x="21" y="15"/>
                          <a:pt x="23" y="10"/>
                          <a:pt x="25" y="6"/>
                        </a:cubicBezTo>
                        <a:cubicBezTo>
                          <a:pt x="26" y="4"/>
                          <a:pt x="27" y="3"/>
                          <a:pt x="28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Freeform: Shape 182"/>
                  <p:cNvSpPr>
                    <a:spLocks/>
                  </p:cNvSpPr>
                  <p:nvPr/>
                </p:nvSpPr>
                <p:spPr bwMode="auto">
                  <a:xfrm>
                    <a:off x="4472424" y="4491660"/>
                    <a:ext cx="115189" cy="84553"/>
                  </a:xfrm>
                  <a:custGeom>
                    <a:avLst/>
                    <a:gdLst>
                      <a:gd name="T0" fmla="*/ 9 w 26"/>
                      <a:gd name="T1" fmla="*/ 5 h 19"/>
                      <a:gd name="T2" fmla="*/ 17 w 26"/>
                      <a:gd name="T3" fmla="*/ 15 h 19"/>
                      <a:gd name="T4" fmla="*/ 26 w 26"/>
                      <a:gd name="T5" fmla="*/ 19 h 19"/>
                      <a:gd name="T6" fmla="*/ 21 w 26"/>
                      <a:gd name="T7" fmla="*/ 12 h 19"/>
                      <a:gd name="T8" fmla="*/ 18 w 26"/>
                      <a:gd name="T9" fmla="*/ 7 h 19"/>
                      <a:gd name="T10" fmla="*/ 11 w 26"/>
                      <a:gd name="T11" fmla="*/ 1 h 19"/>
                      <a:gd name="T12" fmla="*/ 0 w 26"/>
                      <a:gd name="T13" fmla="*/ 0 h 19"/>
                      <a:gd name="T14" fmla="*/ 3 w 26"/>
                      <a:gd name="T15" fmla="*/ 1 h 19"/>
                      <a:gd name="T16" fmla="*/ 9 w 26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19">
                        <a:moveTo>
                          <a:pt x="9" y="5"/>
                        </a:moveTo>
                        <a:cubicBezTo>
                          <a:pt x="12" y="9"/>
                          <a:pt x="14" y="12"/>
                          <a:pt x="17" y="15"/>
                        </a:cubicBezTo>
                        <a:cubicBezTo>
                          <a:pt x="20" y="17"/>
                          <a:pt x="23" y="19"/>
                          <a:pt x="26" y="19"/>
                        </a:cubicBezTo>
                        <a:cubicBezTo>
                          <a:pt x="24" y="18"/>
                          <a:pt x="22" y="15"/>
                          <a:pt x="21" y="12"/>
                        </a:cubicBezTo>
                        <a:cubicBezTo>
                          <a:pt x="20" y="11"/>
                          <a:pt x="19" y="9"/>
                          <a:pt x="18" y="7"/>
                        </a:cubicBezTo>
                        <a:cubicBezTo>
                          <a:pt x="16" y="4"/>
                          <a:pt x="14" y="2"/>
                          <a:pt x="11" y="1"/>
                        </a:cubicBez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4"/>
                          <a:pt x="9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Freeform: Shape 183"/>
                  <p:cNvSpPr>
                    <a:spLocks/>
                  </p:cNvSpPr>
                  <p:nvPr/>
                </p:nvSpPr>
                <p:spPr bwMode="auto">
                  <a:xfrm>
                    <a:off x="4424633" y="4491660"/>
                    <a:ext cx="154402" cy="106611"/>
                  </a:xfrm>
                  <a:custGeom>
                    <a:avLst/>
                    <a:gdLst>
                      <a:gd name="T0" fmla="*/ 6 w 35"/>
                      <a:gd name="T1" fmla="*/ 6 h 24"/>
                      <a:gd name="T2" fmla="*/ 16 w 35"/>
                      <a:gd name="T3" fmla="*/ 20 h 24"/>
                      <a:gd name="T4" fmla="*/ 35 w 35"/>
                      <a:gd name="T5" fmla="*/ 20 h 24"/>
                      <a:gd name="T6" fmla="*/ 28 w 35"/>
                      <a:gd name="T7" fmla="*/ 17 h 24"/>
                      <a:gd name="T8" fmla="*/ 21 w 35"/>
                      <a:gd name="T9" fmla="*/ 11 h 24"/>
                      <a:gd name="T10" fmla="*/ 13 w 35"/>
                      <a:gd name="T11" fmla="*/ 3 h 24"/>
                      <a:gd name="T12" fmla="*/ 0 w 35"/>
                      <a:gd name="T13" fmla="*/ 1 h 24"/>
                      <a:gd name="T14" fmla="*/ 2 w 35"/>
                      <a:gd name="T15" fmla="*/ 2 h 24"/>
                      <a:gd name="T16" fmla="*/ 6 w 35"/>
                      <a:gd name="T17" fmla="*/ 6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6" y="6"/>
                        </a:moveTo>
                        <a:cubicBezTo>
                          <a:pt x="9" y="12"/>
                          <a:pt x="11" y="17"/>
                          <a:pt x="16" y="20"/>
                        </a:cubicBezTo>
                        <a:cubicBezTo>
                          <a:pt x="22" y="24"/>
                          <a:pt x="30" y="24"/>
                          <a:pt x="35" y="20"/>
                        </a:cubicBezTo>
                        <a:cubicBezTo>
                          <a:pt x="33" y="20"/>
                          <a:pt x="30" y="19"/>
                          <a:pt x="28" y="17"/>
                        </a:cubicBezTo>
                        <a:cubicBezTo>
                          <a:pt x="25" y="16"/>
                          <a:pt x="23" y="13"/>
                          <a:pt x="21" y="11"/>
                        </a:cubicBezTo>
                        <a:cubicBezTo>
                          <a:pt x="19" y="7"/>
                          <a:pt x="16" y="5"/>
                          <a:pt x="13" y="3"/>
                        </a:cubicBezTo>
                        <a:cubicBezTo>
                          <a:pt x="9" y="1"/>
                          <a:pt x="4" y="0"/>
                          <a:pt x="0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4" y="3"/>
                          <a:pt x="5" y="5"/>
                          <a:pt x="6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Freeform: Shape 184"/>
                  <p:cNvSpPr>
                    <a:spLocks/>
                  </p:cNvSpPr>
                  <p:nvPr/>
                </p:nvSpPr>
                <p:spPr bwMode="auto">
                  <a:xfrm>
                    <a:off x="4485903" y="4403430"/>
                    <a:ext cx="101709" cy="71074"/>
                  </a:xfrm>
                  <a:custGeom>
                    <a:avLst/>
                    <a:gdLst>
                      <a:gd name="T0" fmla="*/ 10 w 23"/>
                      <a:gd name="T1" fmla="*/ 1 h 16"/>
                      <a:gd name="T2" fmla="*/ 0 w 23"/>
                      <a:gd name="T3" fmla="*/ 0 h 16"/>
                      <a:gd name="T4" fmla="*/ 3 w 23"/>
                      <a:gd name="T5" fmla="*/ 1 h 16"/>
                      <a:gd name="T6" fmla="*/ 8 w 23"/>
                      <a:gd name="T7" fmla="*/ 5 h 16"/>
                      <a:gd name="T8" fmla="*/ 15 w 23"/>
                      <a:gd name="T9" fmla="*/ 13 h 16"/>
                      <a:gd name="T10" fmla="*/ 23 w 23"/>
                      <a:gd name="T11" fmla="*/ 16 h 16"/>
                      <a:gd name="T12" fmla="*/ 19 w 23"/>
                      <a:gd name="T13" fmla="*/ 11 h 16"/>
                      <a:gd name="T14" fmla="*/ 16 w 23"/>
                      <a:gd name="T15" fmla="*/ 6 h 16"/>
                      <a:gd name="T16" fmla="*/ 10 w 23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10" y="1"/>
                        </a:move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3"/>
                          <a:pt x="8" y="5"/>
                        </a:cubicBezTo>
                        <a:cubicBezTo>
                          <a:pt x="11" y="7"/>
                          <a:pt x="13" y="11"/>
                          <a:pt x="15" y="13"/>
                        </a:cubicBezTo>
                        <a:cubicBezTo>
                          <a:pt x="18" y="15"/>
                          <a:pt x="20" y="16"/>
                          <a:pt x="23" y="16"/>
                        </a:cubicBezTo>
                        <a:cubicBezTo>
                          <a:pt x="21" y="15"/>
                          <a:pt x="20" y="13"/>
                          <a:pt x="19" y="11"/>
                        </a:cubicBezTo>
                        <a:cubicBezTo>
                          <a:pt x="18" y="9"/>
                          <a:pt x="17" y="8"/>
                          <a:pt x="16" y="6"/>
                        </a:cubicBezTo>
                        <a:cubicBezTo>
                          <a:pt x="14" y="4"/>
                          <a:pt x="12" y="2"/>
                          <a:pt x="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Freeform: Shape 185"/>
                  <p:cNvSpPr>
                    <a:spLocks/>
                  </p:cNvSpPr>
                  <p:nvPr/>
                </p:nvSpPr>
                <p:spPr bwMode="auto">
                  <a:xfrm>
                    <a:off x="4446690" y="4403430"/>
                    <a:ext cx="132345" cy="93131"/>
                  </a:xfrm>
                  <a:custGeom>
                    <a:avLst/>
                    <a:gdLst>
                      <a:gd name="T0" fmla="*/ 0 w 30"/>
                      <a:gd name="T1" fmla="*/ 1 h 21"/>
                      <a:gd name="T2" fmla="*/ 2 w 30"/>
                      <a:gd name="T3" fmla="*/ 2 h 21"/>
                      <a:gd name="T4" fmla="*/ 5 w 30"/>
                      <a:gd name="T5" fmla="*/ 6 h 21"/>
                      <a:gd name="T6" fmla="*/ 14 w 30"/>
                      <a:gd name="T7" fmla="*/ 17 h 21"/>
                      <a:gd name="T8" fmla="*/ 30 w 30"/>
                      <a:gd name="T9" fmla="*/ 18 h 21"/>
                      <a:gd name="T10" fmla="*/ 24 w 30"/>
                      <a:gd name="T11" fmla="*/ 15 h 21"/>
                      <a:gd name="T12" fmla="*/ 18 w 30"/>
                      <a:gd name="T13" fmla="*/ 9 h 21"/>
                      <a:gd name="T14" fmla="*/ 11 w 30"/>
                      <a:gd name="T15" fmla="*/ 2 h 21"/>
                      <a:gd name="T16" fmla="*/ 0 w 30"/>
                      <a:gd name="T17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0" y="1"/>
                        </a:move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3"/>
                          <a:pt x="4" y="4"/>
                          <a:pt x="5" y="6"/>
                        </a:cubicBezTo>
                        <a:cubicBezTo>
                          <a:pt x="8" y="10"/>
                          <a:pt x="9" y="15"/>
                          <a:pt x="14" y="17"/>
                        </a:cubicBezTo>
                        <a:cubicBezTo>
                          <a:pt x="19" y="21"/>
                          <a:pt x="25" y="21"/>
                          <a:pt x="30" y="18"/>
                        </a:cubicBezTo>
                        <a:cubicBezTo>
                          <a:pt x="28" y="17"/>
                          <a:pt x="26" y="16"/>
                          <a:pt x="24" y="15"/>
                        </a:cubicBezTo>
                        <a:cubicBezTo>
                          <a:pt x="22" y="14"/>
                          <a:pt x="20" y="11"/>
                          <a:pt x="18" y="9"/>
                        </a:cubicBezTo>
                        <a:cubicBezTo>
                          <a:pt x="16" y="6"/>
                          <a:pt x="14" y="4"/>
                          <a:pt x="11" y="2"/>
                        </a:cubicBezTo>
                        <a:cubicBezTo>
                          <a:pt x="8" y="1"/>
                          <a:pt x="4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Freeform: Shape 186"/>
                  <p:cNvSpPr>
                    <a:spLocks/>
                  </p:cNvSpPr>
                  <p:nvPr/>
                </p:nvSpPr>
                <p:spPr bwMode="auto">
                  <a:xfrm>
                    <a:off x="4592514" y="4342160"/>
                    <a:ext cx="56369" cy="113963"/>
                  </a:xfrm>
                  <a:custGeom>
                    <a:avLst/>
                    <a:gdLst>
                      <a:gd name="T0" fmla="*/ 9 w 13"/>
                      <a:gd name="T1" fmla="*/ 8 h 26"/>
                      <a:gd name="T2" fmla="*/ 2 w 13"/>
                      <a:gd name="T3" fmla="*/ 17 h 26"/>
                      <a:gd name="T4" fmla="*/ 1 w 13"/>
                      <a:gd name="T5" fmla="*/ 26 h 26"/>
                      <a:gd name="T6" fmla="*/ 5 w 13"/>
                      <a:gd name="T7" fmla="*/ 20 h 26"/>
                      <a:gd name="T8" fmla="*/ 9 w 13"/>
                      <a:gd name="T9" fmla="*/ 16 h 26"/>
                      <a:gd name="T10" fmla="*/ 12 w 13"/>
                      <a:gd name="T11" fmla="*/ 9 h 26"/>
                      <a:gd name="T12" fmla="*/ 11 w 13"/>
                      <a:gd name="T13" fmla="*/ 0 h 26"/>
                      <a:gd name="T14" fmla="*/ 11 w 13"/>
                      <a:gd name="T15" fmla="*/ 3 h 26"/>
                      <a:gd name="T16" fmla="*/ 9 w 13"/>
                      <a:gd name="T17" fmla="*/ 8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26">
                        <a:moveTo>
                          <a:pt x="9" y="8"/>
                        </a:moveTo>
                        <a:cubicBezTo>
                          <a:pt x="6" y="11"/>
                          <a:pt x="4" y="14"/>
                          <a:pt x="2" y="17"/>
                        </a:cubicBezTo>
                        <a:cubicBezTo>
                          <a:pt x="1" y="20"/>
                          <a:pt x="0" y="23"/>
                          <a:pt x="1" y="26"/>
                        </a:cubicBezTo>
                        <a:cubicBezTo>
                          <a:pt x="1" y="23"/>
                          <a:pt x="3" y="21"/>
                          <a:pt x="5" y="20"/>
                        </a:cubicBezTo>
                        <a:cubicBezTo>
                          <a:pt x="6" y="19"/>
                          <a:pt x="8" y="18"/>
                          <a:pt x="9" y="16"/>
                        </a:cubicBezTo>
                        <a:cubicBezTo>
                          <a:pt x="11" y="14"/>
                          <a:pt x="12" y="12"/>
                          <a:pt x="12" y="9"/>
                        </a:cubicBezTo>
                        <a:cubicBezTo>
                          <a:pt x="13" y="6"/>
                          <a:pt x="12" y="3"/>
                          <a:pt x="11" y="0"/>
                        </a:cubicBezTo>
                        <a:cubicBezTo>
                          <a:pt x="11" y="0"/>
                          <a:pt x="11" y="2"/>
                          <a:pt x="11" y="3"/>
                        </a:cubicBezTo>
                        <a:cubicBezTo>
                          <a:pt x="10" y="5"/>
                          <a:pt x="10" y="7"/>
                          <a:pt x="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Freeform: Shape 187"/>
                  <p:cNvSpPr>
                    <a:spLocks/>
                  </p:cNvSpPr>
                  <p:nvPr/>
                </p:nvSpPr>
                <p:spPr bwMode="auto">
                  <a:xfrm>
                    <a:off x="4560653" y="4301721"/>
                    <a:ext cx="75976" cy="145824"/>
                  </a:xfrm>
                  <a:custGeom>
                    <a:avLst/>
                    <a:gdLst>
                      <a:gd name="T0" fmla="*/ 6 w 17"/>
                      <a:gd name="T1" fmla="*/ 33 h 33"/>
                      <a:gd name="T2" fmla="*/ 7 w 17"/>
                      <a:gd name="T3" fmla="*/ 27 h 33"/>
                      <a:gd name="T4" fmla="*/ 11 w 17"/>
                      <a:gd name="T5" fmla="*/ 20 h 33"/>
                      <a:gd name="T6" fmla="*/ 16 w 17"/>
                      <a:gd name="T7" fmla="*/ 11 h 33"/>
                      <a:gd name="T8" fmla="*/ 16 w 17"/>
                      <a:gd name="T9" fmla="*/ 0 h 33"/>
                      <a:gd name="T10" fmla="*/ 15 w 17"/>
                      <a:gd name="T11" fmla="*/ 2 h 33"/>
                      <a:gd name="T12" fmla="*/ 12 w 17"/>
                      <a:gd name="T13" fmla="*/ 6 h 33"/>
                      <a:gd name="T14" fmla="*/ 2 w 17"/>
                      <a:gd name="T15" fmla="*/ 17 h 33"/>
                      <a:gd name="T16" fmla="*/ 6 w 17"/>
                      <a:gd name="T17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33">
                        <a:moveTo>
                          <a:pt x="6" y="33"/>
                        </a:moveTo>
                        <a:cubicBezTo>
                          <a:pt x="5" y="31"/>
                          <a:pt x="6" y="29"/>
                          <a:pt x="7" y="27"/>
                        </a:cubicBezTo>
                        <a:cubicBezTo>
                          <a:pt x="8" y="24"/>
                          <a:pt x="9" y="22"/>
                          <a:pt x="11" y="20"/>
                        </a:cubicBezTo>
                        <a:cubicBezTo>
                          <a:pt x="13" y="17"/>
                          <a:pt x="15" y="15"/>
                          <a:pt x="16" y="11"/>
                        </a:cubicBezTo>
                        <a:cubicBezTo>
                          <a:pt x="17" y="8"/>
                          <a:pt x="17" y="4"/>
                          <a:pt x="16" y="0"/>
                        </a:cubicBezTo>
                        <a:cubicBezTo>
                          <a:pt x="16" y="1"/>
                          <a:pt x="15" y="2"/>
                          <a:pt x="15" y="2"/>
                        </a:cubicBezTo>
                        <a:cubicBezTo>
                          <a:pt x="14" y="4"/>
                          <a:pt x="13" y="5"/>
                          <a:pt x="12" y="6"/>
                        </a:cubicBezTo>
                        <a:cubicBezTo>
                          <a:pt x="8" y="10"/>
                          <a:pt x="4" y="12"/>
                          <a:pt x="2" y="17"/>
                        </a:cubicBezTo>
                        <a:cubicBezTo>
                          <a:pt x="0" y="23"/>
                          <a:pt x="1" y="29"/>
                          <a:pt x="6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Freeform: Shape 188"/>
                  <p:cNvSpPr>
                    <a:spLocks/>
                  </p:cNvSpPr>
                  <p:nvPr/>
                </p:nvSpPr>
                <p:spPr bwMode="auto">
                  <a:xfrm>
                    <a:off x="5727246" y="1033545"/>
                    <a:ext cx="140922" cy="140922"/>
                  </a:xfrm>
                  <a:custGeom>
                    <a:avLst/>
                    <a:gdLst>
                      <a:gd name="T0" fmla="*/ 7 w 32"/>
                      <a:gd name="T1" fmla="*/ 30 h 32"/>
                      <a:gd name="T2" fmla="*/ 16 w 32"/>
                      <a:gd name="T3" fmla="*/ 32 h 32"/>
                      <a:gd name="T4" fmla="*/ 32 w 32"/>
                      <a:gd name="T5" fmla="*/ 16 h 32"/>
                      <a:gd name="T6" fmla="*/ 16 w 32"/>
                      <a:gd name="T7" fmla="*/ 0 h 32"/>
                      <a:gd name="T8" fmla="*/ 0 w 32"/>
                      <a:gd name="T9" fmla="*/ 14 h 32"/>
                      <a:gd name="T10" fmla="*/ 16 w 32"/>
                      <a:gd name="T11" fmla="*/ 14 h 32"/>
                      <a:gd name="T12" fmla="*/ 21 w 32"/>
                      <a:gd name="T13" fmla="*/ 14 h 32"/>
                      <a:gd name="T14" fmla="*/ 18 w 32"/>
                      <a:gd name="T15" fmla="*/ 18 h 32"/>
                      <a:gd name="T16" fmla="*/ 7 w 32"/>
                      <a:gd name="T17" fmla="*/ 3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" h="32">
                        <a:moveTo>
                          <a:pt x="7" y="30"/>
                        </a:moveTo>
                        <a:cubicBezTo>
                          <a:pt x="10" y="31"/>
                          <a:pt x="13" y="32"/>
                          <a:pt x="16" y="32"/>
                        </a:cubicBezTo>
                        <a:cubicBezTo>
                          <a:pt x="25" y="32"/>
                          <a:pt x="32" y="25"/>
                          <a:pt x="32" y="16"/>
                        </a:cubicBezTo>
                        <a:cubicBezTo>
                          <a:pt x="32" y="7"/>
                          <a:pt x="25" y="0"/>
                          <a:pt x="16" y="0"/>
                        </a:cubicBezTo>
                        <a:cubicBezTo>
                          <a:pt x="8" y="0"/>
                          <a:pt x="1" y="6"/>
                          <a:pt x="0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lnTo>
                          <a:pt x="7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Freeform: Shape 189"/>
                  <p:cNvSpPr>
                    <a:spLocks/>
                  </p:cNvSpPr>
                  <p:nvPr/>
                </p:nvSpPr>
                <p:spPr bwMode="auto">
                  <a:xfrm>
                    <a:off x="5501770" y="1104619"/>
                    <a:ext cx="295324" cy="278169"/>
                  </a:xfrm>
                  <a:custGeom>
                    <a:avLst/>
                    <a:gdLst>
                      <a:gd name="T0" fmla="*/ 30 w 67"/>
                      <a:gd name="T1" fmla="*/ 34 h 63"/>
                      <a:gd name="T2" fmla="*/ 30 w 67"/>
                      <a:gd name="T3" fmla="*/ 36 h 63"/>
                      <a:gd name="T4" fmla="*/ 30 w 67"/>
                      <a:gd name="T5" fmla="*/ 37 h 63"/>
                      <a:gd name="T6" fmla="*/ 30 w 67"/>
                      <a:gd name="T7" fmla="*/ 58 h 63"/>
                      <a:gd name="T8" fmla="*/ 22 w 67"/>
                      <a:gd name="T9" fmla="*/ 63 h 63"/>
                      <a:gd name="T10" fmla="*/ 44 w 67"/>
                      <a:gd name="T11" fmla="*/ 63 h 63"/>
                      <a:gd name="T12" fmla="*/ 37 w 67"/>
                      <a:gd name="T13" fmla="*/ 58 h 63"/>
                      <a:gd name="T14" fmla="*/ 37 w 67"/>
                      <a:gd name="T15" fmla="*/ 37 h 63"/>
                      <a:gd name="T16" fmla="*/ 37 w 67"/>
                      <a:gd name="T17" fmla="*/ 36 h 63"/>
                      <a:gd name="T18" fmla="*/ 37 w 67"/>
                      <a:gd name="T19" fmla="*/ 34 h 63"/>
                      <a:gd name="T20" fmla="*/ 56 w 67"/>
                      <a:gd name="T21" fmla="*/ 12 h 63"/>
                      <a:gd name="T22" fmla="*/ 67 w 67"/>
                      <a:gd name="T23" fmla="*/ 0 h 63"/>
                      <a:gd name="T24" fmla="*/ 51 w 67"/>
                      <a:gd name="T25" fmla="*/ 0 h 63"/>
                      <a:gd name="T26" fmla="*/ 0 w 67"/>
                      <a:gd name="T27" fmla="*/ 0 h 63"/>
                      <a:gd name="T28" fmla="*/ 30 w 67"/>
                      <a:gd name="T29" fmla="*/ 34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7" h="63">
                        <a:moveTo>
                          <a:pt x="30" y="34"/>
                        </a:moveTo>
                        <a:cubicBezTo>
                          <a:pt x="30" y="36"/>
                          <a:pt x="30" y="36"/>
                          <a:pt x="30" y="36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58"/>
                          <a:pt x="30" y="58"/>
                          <a:pt x="30" y="58"/>
                        </a:cubicBezTo>
                        <a:cubicBezTo>
                          <a:pt x="25" y="58"/>
                          <a:pt x="22" y="61"/>
                          <a:pt x="22" y="63"/>
                        </a:cubicBezTo>
                        <a:cubicBezTo>
                          <a:pt x="44" y="63"/>
                          <a:pt x="44" y="63"/>
                          <a:pt x="44" y="63"/>
                        </a:cubicBezTo>
                        <a:cubicBezTo>
                          <a:pt x="44" y="61"/>
                          <a:pt x="41" y="59"/>
                          <a:pt x="37" y="58"/>
                        </a:cubicBezTo>
                        <a:cubicBezTo>
                          <a:pt x="37" y="37"/>
                          <a:pt x="37" y="37"/>
                          <a:pt x="37" y="37"/>
                        </a:cubicBezTo>
                        <a:cubicBezTo>
                          <a:pt x="37" y="36"/>
                          <a:pt x="37" y="36"/>
                          <a:pt x="37" y="36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56" y="12"/>
                          <a:pt x="56" y="12"/>
                          <a:pt x="56" y="12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0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Freeform: Shape 190"/>
                  <p:cNvSpPr>
                    <a:spLocks/>
                  </p:cNvSpPr>
                  <p:nvPr/>
                </p:nvSpPr>
                <p:spPr bwMode="auto">
                  <a:xfrm>
                    <a:off x="5364524" y="795815"/>
                    <a:ext cx="220574" cy="136021"/>
                  </a:xfrm>
                  <a:custGeom>
                    <a:avLst/>
                    <a:gdLst>
                      <a:gd name="T0" fmla="*/ 141 w 180"/>
                      <a:gd name="T1" fmla="*/ 61 h 111"/>
                      <a:gd name="T2" fmla="*/ 180 w 180"/>
                      <a:gd name="T3" fmla="*/ 61 h 111"/>
                      <a:gd name="T4" fmla="*/ 180 w 180"/>
                      <a:gd name="T5" fmla="*/ 111 h 111"/>
                      <a:gd name="T6" fmla="*/ 141 w 180"/>
                      <a:gd name="T7" fmla="*/ 111 h 111"/>
                      <a:gd name="T8" fmla="*/ 141 w 180"/>
                      <a:gd name="T9" fmla="*/ 100 h 111"/>
                      <a:gd name="T10" fmla="*/ 155 w 180"/>
                      <a:gd name="T11" fmla="*/ 100 h 111"/>
                      <a:gd name="T12" fmla="*/ 155 w 180"/>
                      <a:gd name="T13" fmla="*/ 79 h 111"/>
                      <a:gd name="T14" fmla="*/ 141 w 180"/>
                      <a:gd name="T15" fmla="*/ 79 h 111"/>
                      <a:gd name="T16" fmla="*/ 141 w 180"/>
                      <a:gd name="T17" fmla="*/ 61 h 111"/>
                      <a:gd name="T18" fmla="*/ 90 w 180"/>
                      <a:gd name="T19" fmla="*/ 61 h 111"/>
                      <a:gd name="T20" fmla="*/ 141 w 180"/>
                      <a:gd name="T21" fmla="*/ 61 h 111"/>
                      <a:gd name="T22" fmla="*/ 141 w 180"/>
                      <a:gd name="T23" fmla="*/ 79 h 111"/>
                      <a:gd name="T24" fmla="*/ 126 w 180"/>
                      <a:gd name="T25" fmla="*/ 79 h 111"/>
                      <a:gd name="T26" fmla="*/ 126 w 180"/>
                      <a:gd name="T27" fmla="*/ 100 h 111"/>
                      <a:gd name="T28" fmla="*/ 126 w 180"/>
                      <a:gd name="T29" fmla="*/ 100 h 111"/>
                      <a:gd name="T30" fmla="*/ 141 w 180"/>
                      <a:gd name="T31" fmla="*/ 100 h 111"/>
                      <a:gd name="T32" fmla="*/ 141 w 180"/>
                      <a:gd name="T33" fmla="*/ 111 h 111"/>
                      <a:gd name="T34" fmla="*/ 90 w 180"/>
                      <a:gd name="T35" fmla="*/ 111 h 111"/>
                      <a:gd name="T36" fmla="*/ 90 w 180"/>
                      <a:gd name="T37" fmla="*/ 100 h 111"/>
                      <a:gd name="T38" fmla="*/ 105 w 180"/>
                      <a:gd name="T39" fmla="*/ 100 h 111"/>
                      <a:gd name="T40" fmla="*/ 105 w 180"/>
                      <a:gd name="T41" fmla="*/ 79 h 111"/>
                      <a:gd name="T42" fmla="*/ 90 w 180"/>
                      <a:gd name="T43" fmla="*/ 79 h 111"/>
                      <a:gd name="T44" fmla="*/ 90 w 180"/>
                      <a:gd name="T45" fmla="*/ 61 h 111"/>
                      <a:gd name="T46" fmla="*/ 65 w 180"/>
                      <a:gd name="T47" fmla="*/ 0 h 111"/>
                      <a:gd name="T48" fmla="*/ 65 w 180"/>
                      <a:gd name="T49" fmla="*/ 61 h 111"/>
                      <a:gd name="T50" fmla="*/ 90 w 180"/>
                      <a:gd name="T51" fmla="*/ 61 h 111"/>
                      <a:gd name="T52" fmla="*/ 90 w 180"/>
                      <a:gd name="T53" fmla="*/ 79 h 111"/>
                      <a:gd name="T54" fmla="*/ 76 w 180"/>
                      <a:gd name="T55" fmla="*/ 79 h 111"/>
                      <a:gd name="T56" fmla="*/ 76 w 180"/>
                      <a:gd name="T57" fmla="*/ 100 h 111"/>
                      <a:gd name="T58" fmla="*/ 76 w 180"/>
                      <a:gd name="T59" fmla="*/ 100 h 111"/>
                      <a:gd name="T60" fmla="*/ 90 w 180"/>
                      <a:gd name="T61" fmla="*/ 100 h 111"/>
                      <a:gd name="T62" fmla="*/ 90 w 180"/>
                      <a:gd name="T63" fmla="*/ 111 h 111"/>
                      <a:gd name="T64" fmla="*/ 40 w 180"/>
                      <a:gd name="T65" fmla="*/ 111 h 111"/>
                      <a:gd name="T66" fmla="*/ 40 w 180"/>
                      <a:gd name="T67" fmla="*/ 100 h 111"/>
                      <a:gd name="T68" fmla="*/ 54 w 180"/>
                      <a:gd name="T69" fmla="*/ 100 h 111"/>
                      <a:gd name="T70" fmla="*/ 54 w 180"/>
                      <a:gd name="T71" fmla="*/ 79 h 111"/>
                      <a:gd name="T72" fmla="*/ 40 w 180"/>
                      <a:gd name="T73" fmla="*/ 79 h 111"/>
                      <a:gd name="T74" fmla="*/ 40 w 180"/>
                      <a:gd name="T75" fmla="*/ 0 h 111"/>
                      <a:gd name="T76" fmla="*/ 65 w 180"/>
                      <a:gd name="T77" fmla="*/ 0 h 111"/>
                      <a:gd name="T78" fmla="*/ 40 w 180"/>
                      <a:gd name="T79" fmla="*/ 111 h 111"/>
                      <a:gd name="T80" fmla="*/ 0 w 180"/>
                      <a:gd name="T81" fmla="*/ 111 h 111"/>
                      <a:gd name="T82" fmla="*/ 0 w 180"/>
                      <a:gd name="T83" fmla="*/ 61 h 111"/>
                      <a:gd name="T84" fmla="*/ 22 w 180"/>
                      <a:gd name="T85" fmla="*/ 61 h 111"/>
                      <a:gd name="T86" fmla="*/ 22 w 180"/>
                      <a:gd name="T87" fmla="*/ 0 h 111"/>
                      <a:gd name="T88" fmla="*/ 40 w 180"/>
                      <a:gd name="T89" fmla="*/ 0 h 111"/>
                      <a:gd name="T90" fmla="*/ 40 w 180"/>
                      <a:gd name="T91" fmla="*/ 79 h 111"/>
                      <a:gd name="T92" fmla="*/ 25 w 180"/>
                      <a:gd name="T93" fmla="*/ 79 h 111"/>
                      <a:gd name="T94" fmla="*/ 25 w 180"/>
                      <a:gd name="T95" fmla="*/ 100 h 111"/>
                      <a:gd name="T96" fmla="*/ 25 w 180"/>
                      <a:gd name="T97" fmla="*/ 100 h 111"/>
                      <a:gd name="T98" fmla="*/ 40 w 180"/>
                      <a:gd name="T99" fmla="*/ 100 h 111"/>
                      <a:gd name="T100" fmla="*/ 40 w 180"/>
                      <a:gd name="T101" fmla="*/ 11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80" h="111">
                        <a:moveTo>
                          <a:pt x="141" y="61"/>
                        </a:moveTo>
                        <a:lnTo>
                          <a:pt x="180" y="61"/>
                        </a:lnTo>
                        <a:lnTo>
                          <a:pt x="180" y="111"/>
                        </a:lnTo>
                        <a:lnTo>
                          <a:pt x="141" y="111"/>
                        </a:lnTo>
                        <a:lnTo>
                          <a:pt x="141" y="100"/>
                        </a:lnTo>
                        <a:lnTo>
                          <a:pt x="155" y="100"/>
                        </a:lnTo>
                        <a:lnTo>
                          <a:pt x="155" y="79"/>
                        </a:lnTo>
                        <a:lnTo>
                          <a:pt x="141" y="79"/>
                        </a:lnTo>
                        <a:lnTo>
                          <a:pt x="141" y="61"/>
                        </a:lnTo>
                        <a:close/>
                        <a:moveTo>
                          <a:pt x="90" y="61"/>
                        </a:moveTo>
                        <a:lnTo>
                          <a:pt x="141" y="61"/>
                        </a:lnTo>
                        <a:lnTo>
                          <a:pt x="141" y="79"/>
                        </a:lnTo>
                        <a:lnTo>
                          <a:pt x="126" y="79"/>
                        </a:lnTo>
                        <a:lnTo>
                          <a:pt x="126" y="100"/>
                        </a:lnTo>
                        <a:lnTo>
                          <a:pt x="126" y="100"/>
                        </a:lnTo>
                        <a:lnTo>
                          <a:pt x="141" y="100"/>
                        </a:lnTo>
                        <a:lnTo>
                          <a:pt x="141" y="111"/>
                        </a:lnTo>
                        <a:lnTo>
                          <a:pt x="90" y="111"/>
                        </a:lnTo>
                        <a:lnTo>
                          <a:pt x="90" y="100"/>
                        </a:lnTo>
                        <a:lnTo>
                          <a:pt x="105" y="100"/>
                        </a:lnTo>
                        <a:lnTo>
                          <a:pt x="105" y="79"/>
                        </a:lnTo>
                        <a:lnTo>
                          <a:pt x="90" y="79"/>
                        </a:lnTo>
                        <a:lnTo>
                          <a:pt x="90" y="61"/>
                        </a:lnTo>
                        <a:close/>
                        <a:moveTo>
                          <a:pt x="65" y="0"/>
                        </a:moveTo>
                        <a:lnTo>
                          <a:pt x="65" y="61"/>
                        </a:lnTo>
                        <a:lnTo>
                          <a:pt x="90" y="61"/>
                        </a:lnTo>
                        <a:lnTo>
                          <a:pt x="90" y="79"/>
                        </a:lnTo>
                        <a:lnTo>
                          <a:pt x="76" y="79"/>
                        </a:lnTo>
                        <a:lnTo>
                          <a:pt x="76" y="100"/>
                        </a:lnTo>
                        <a:lnTo>
                          <a:pt x="76" y="100"/>
                        </a:lnTo>
                        <a:lnTo>
                          <a:pt x="90" y="100"/>
                        </a:lnTo>
                        <a:lnTo>
                          <a:pt x="90" y="111"/>
                        </a:lnTo>
                        <a:lnTo>
                          <a:pt x="40" y="111"/>
                        </a:lnTo>
                        <a:lnTo>
                          <a:pt x="40" y="100"/>
                        </a:lnTo>
                        <a:lnTo>
                          <a:pt x="54" y="100"/>
                        </a:lnTo>
                        <a:lnTo>
                          <a:pt x="54" y="79"/>
                        </a:lnTo>
                        <a:lnTo>
                          <a:pt x="40" y="79"/>
                        </a:lnTo>
                        <a:lnTo>
                          <a:pt x="40" y="0"/>
                        </a:lnTo>
                        <a:lnTo>
                          <a:pt x="65" y="0"/>
                        </a:lnTo>
                        <a:close/>
                        <a:moveTo>
                          <a:pt x="40" y="111"/>
                        </a:moveTo>
                        <a:lnTo>
                          <a:pt x="0" y="111"/>
                        </a:lnTo>
                        <a:lnTo>
                          <a:pt x="0" y="61"/>
                        </a:lnTo>
                        <a:lnTo>
                          <a:pt x="22" y="61"/>
                        </a:lnTo>
                        <a:lnTo>
                          <a:pt x="22" y="0"/>
                        </a:lnTo>
                        <a:lnTo>
                          <a:pt x="40" y="0"/>
                        </a:lnTo>
                        <a:lnTo>
                          <a:pt x="40" y="79"/>
                        </a:lnTo>
                        <a:lnTo>
                          <a:pt x="25" y="79"/>
                        </a:lnTo>
                        <a:lnTo>
                          <a:pt x="25" y="100"/>
                        </a:lnTo>
                        <a:lnTo>
                          <a:pt x="25" y="100"/>
                        </a:lnTo>
                        <a:lnTo>
                          <a:pt x="40" y="100"/>
                        </a:lnTo>
                        <a:lnTo>
                          <a:pt x="40" y="1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Freeform: Shape 191"/>
                  <p:cNvSpPr>
                    <a:spLocks/>
                  </p:cNvSpPr>
                  <p:nvPr/>
                </p:nvSpPr>
                <p:spPr bwMode="auto">
                  <a:xfrm>
                    <a:off x="5342467" y="940414"/>
                    <a:ext cx="296550" cy="93131"/>
                  </a:xfrm>
                  <a:custGeom>
                    <a:avLst/>
                    <a:gdLst>
                      <a:gd name="T0" fmla="*/ 7 w 242"/>
                      <a:gd name="T1" fmla="*/ 76 h 76"/>
                      <a:gd name="T2" fmla="*/ 0 w 242"/>
                      <a:gd name="T3" fmla="*/ 0 h 76"/>
                      <a:gd name="T4" fmla="*/ 242 w 242"/>
                      <a:gd name="T5" fmla="*/ 0 h 76"/>
                      <a:gd name="T6" fmla="*/ 213 w 242"/>
                      <a:gd name="T7" fmla="*/ 76 h 76"/>
                      <a:gd name="T8" fmla="*/ 7 w 242"/>
                      <a:gd name="T9" fmla="*/ 7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2" h="76">
                        <a:moveTo>
                          <a:pt x="7" y="76"/>
                        </a:moveTo>
                        <a:lnTo>
                          <a:pt x="0" y="0"/>
                        </a:lnTo>
                        <a:lnTo>
                          <a:pt x="242" y="0"/>
                        </a:lnTo>
                        <a:lnTo>
                          <a:pt x="213" y="76"/>
                        </a:lnTo>
                        <a:lnTo>
                          <a:pt x="7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Freeform: Shape 192"/>
                  <p:cNvSpPr>
                    <a:spLocks/>
                  </p:cNvSpPr>
                  <p:nvPr/>
                </p:nvSpPr>
                <p:spPr bwMode="auto">
                  <a:xfrm>
                    <a:off x="3664877" y="4235549"/>
                    <a:ext cx="198517" cy="198517"/>
                  </a:xfrm>
                  <a:custGeom>
                    <a:avLst/>
                    <a:gdLst>
                      <a:gd name="T0" fmla="*/ 22 w 45"/>
                      <a:gd name="T1" fmla="*/ 42 h 45"/>
                      <a:gd name="T2" fmla="*/ 26 w 45"/>
                      <a:gd name="T3" fmla="*/ 42 h 45"/>
                      <a:gd name="T4" fmla="*/ 27 w 45"/>
                      <a:gd name="T5" fmla="*/ 45 h 45"/>
                      <a:gd name="T6" fmla="*/ 35 w 45"/>
                      <a:gd name="T7" fmla="*/ 41 h 45"/>
                      <a:gd name="T8" fmla="*/ 34 w 45"/>
                      <a:gd name="T9" fmla="*/ 38 h 45"/>
                      <a:gd name="T10" fmla="*/ 38 w 45"/>
                      <a:gd name="T11" fmla="*/ 33 h 45"/>
                      <a:gd name="T12" fmla="*/ 42 w 45"/>
                      <a:gd name="T13" fmla="*/ 35 h 45"/>
                      <a:gd name="T14" fmla="*/ 45 w 45"/>
                      <a:gd name="T15" fmla="*/ 27 h 45"/>
                      <a:gd name="T16" fmla="*/ 42 w 45"/>
                      <a:gd name="T17" fmla="*/ 26 h 45"/>
                      <a:gd name="T18" fmla="*/ 41 w 45"/>
                      <a:gd name="T19" fmla="*/ 19 h 45"/>
                      <a:gd name="T20" fmla="*/ 45 w 45"/>
                      <a:gd name="T21" fmla="*/ 17 h 45"/>
                      <a:gd name="T22" fmla="*/ 41 w 45"/>
                      <a:gd name="T23" fmla="*/ 10 h 45"/>
                      <a:gd name="T24" fmla="*/ 38 w 45"/>
                      <a:gd name="T25" fmla="*/ 11 h 45"/>
                      <a:gd name="T26" fmla="*/ 33 w 45"/>
                      <a:gd name="T27" fmla="*/ 6 h 45"/>
                      <a:gd name="T28" fmla="*/ 35 w 45"/>
                      <a:gd name="T29" fmla="*/ 3 h 45"/>
                      <a:gd name="T30" fmla="*/ 27 w 45"/>
                      <a:gd name="T31" fmla="*/ 0 h 45"/>
                      <a:gd name="T32" fmla="*/ 26 w 45"/>
                      <a:gd name="T33" fmla="*/ 3 h 45"/>
                      <a:gd name="T34" fmla="*/ 22 w 45"/>
                      <a:gd name="T35" fmla="*/ 3 h 45"/>
                      <a:gd name="T36" fmla="*/ 22 w 45"/>
                      <a:gd name="T37" fmla="*/ 9 h 45"/>
                      <a:gd name="T38" fmla="*/ 34 w 45"/>
                      <a:gd name="T39" fmla="*/ 17 h 45"/>
                      <a:gd name="T40" fmla="*/ 27 w 45"/>
                      <a:gd name="T41" fmla="*/ 34 h 45"/>
                      <a:gd name="T42" fmla="*/ 22 w 45"/>
                      <a:gd name="T43" fmla="*/ 35 h 45"/>
                      <a:gd name="T44" fmla="*/ 22 w 45"/>
                      <a:gd name="T45" fmla="*/ 35 h 45"/>
                      <a:gd name="T46" fmla="*/ 22 w 45"/>
                      <a:gd name="T47" fmla="*/ 42 h 45"/>
                      <a:gd name="T48" fmla="*/ 3 w 45"/>
                      <a:gd name="T49" fmla="*/ 26 h 45"/>
                      <a:gd name="T50" fmla="*/ 0 w 45"/>
                      <a:gd name="T51" fmla="*/ 27 h 45"/>
                      <a:gd name="T52" fmla="*/ 3 w 45"/>
                      <a:gd name="T53" fmla="*/ 35 h 45"/>
                      <a:gd name="T54" fmla="*/ 6 w 45"/>
                      <a:gd name="T55" fmla="*/ 34 h 45"/>
                      <a:gd name="T56" fmla="*/ 11 w 45"/>
                      <a:gd name="T57" fmla="*/ 38 h 45"/>
                      <a:gd name="T58" fmla="*/ 10 w 45"/>
                      <a:gd name="T59" fmla="*/ 42 h 45"/>
                      <a:gd name="T60" fmla="*/ 18 w 45"/>
                      <a:gd name="T61" fmla="*/ 45 h 45"/>
                      <a:gd name="T62" fmla="*/ 19 w 45"/>
                      <a:gd name="T63" fmla="*/ 42 h 45"/>
                      <a:gd name="T64" fmla="*/ 22 w 45"/>
                      <a:gd name="T65" fmla="*/ 42 h 45"/>
                      <a:gd name="T66" fmla="*/ 22 w 45"/>
                      <a:gd name="T67" fmla="*/ 35 h 45"/>
                      <a:gd name="T68" fmla="*/ 10 w 45"/>
                      <a:gd name="T69" fmla="*/ 28 h 45"/>
                      <a:gd name="T70" fmla="*/ 17 w 45"/>
                      <a:gd name="T71" fmla="*/ 10 h 45"/>
                      <a:gd name="T72" fmla="*/ 17 w 45"/>
                      <a:gd name="T73" fmla="*/ 10 h 45"/>
                      <a:gd name="T74" fmla="*/ 22 w 45"/>
                      <a:gd name="T75" fmla="*/ 9 h 45"/>
                      <a:gd name="T76" fmla="*/ 22 w 45"/>
                      <a:gd name="T77" fmla="*/ 9 h 45"/>
                      <a:gd name="T78" fmla="*/ 22 w 45"/>
                      <a:gd name="T79" fmla="*/ 3 h 45"/>
                      <a:gd name="T80" fmla="*/ 19 w 45"/>
                      <a:gd name="T81" fmla="*/ 3 h 45"/>
                      <a:gd name="T82" fmla="*/ 17 w 45"/>
                      <a:gd name="T83" fmla="*/ 0 h 45"/>
                      <a:gd name="T84" fmla="*/ 10 w 45"/>
                      <a:gd name="T85" fmla="*/ 3 h 45"/>
                      <a:gd name="T86" fmla="*/ 11 w 45"/>
                      <a:gd name="T87" fmla="*/ 7 h 45"/>
                      <a:gd name="T88" fmla="*/ 6 w 45"/>
                      <a:gd name="T89" fmla="*/ 11 h 45"/>
                      <a:gd name="T90" fmla="*/ 3 w 45"/>
                      <a:gd name="T91" fmla="*/ 10 h 45"/>
                      <a:gd name="T92" fmla="*/ 0 w 45"/>
                      <a:gd name="T93" fmla="*/ 18 h 45"/>
                      <a:gd name="T94" fmla="*/ 3 w 45"/>
                      <a:gd name="T95" fmla="*/ 19 h 45"/>
                      <a:gd name="T96" fmla="*/ 3 w 45"/>
                      <a:gd name="T97" fmla="*/ 26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5" h="45">
                        <a:moveTo>
                          <a:pt x="22" y="42"/>
                        </a:moveTo>
                        <a:cubicBezTo>
                          <a:pt x="24" y="42"/>
                          <a:pt x="25" y="42"/>
                          <a:pt x="26" y="42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35" y="41"/>
                          <a:pt x="35" y="41"/>
                          <a:pt x="35" y="41"/>
                        </a:cubicBezTo>
                        <a:cubicBezTo>
                          <a:pt x="34" y="38"/>
                          <a:pt x="34" y="38"/>
                          <a:pt x="34" y="38"/>
                        </a:cubicBezTo>
                        <a:cubicBezTo>
                          <a:pt x="36" y="37"/>
                          <a:pt x="37" y="35"/>
                          <a:pt x="38" y="33"/>
                        </a:cubicBezTo>
                        <a:cubicBezTo>
                          <a:pt x="42" y="35"/>
                          <a:pt x="42" y="35"/>
                          <a:pt x="42" y="35"/>
                        </a:cubicBez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2" y="26"/>
                          <a:pt x="42" y="26"/>
                          <a:pt x="42" y="26"/>
                        </a:cubicBezTo>
                        <a:cubicBezTo>
                          <a:pt x="42" y="23"/>
                          <a:pt x="42" y="21"/>
                          <a:pt x="41" y="19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1" y="10"/>
                          <a:pt x="41" y="10"/>
                          <a:pt x="41" y="10"/>
                        </a:cubicBezTo>
                        <a:cubicBezTo>
                          <a:pt x="38" y="11"/>
                          <a:pt x="38" y="11"/>
                          <a:pt x="38" y="11"/>
                        </a:cubicBezTo>
                        <a:cubicBezTo>
                          <a:pt x="37" y="9"/>
                          <a:pt x="35" y="8"/>
                          <a:pt x="33" y="6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4" y="3"/>
                          <a:pt x="23" y="3"/>
                          <a:pt x="22" y="3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8" y="9"/>
                          <a:pt x="32" y="12"/>
                          <a:pt x="34" y="17"/>
                        </a:cubicBezTo>
                        <a:cubicBezTo>
                          <a:pt x="37" y="24"/>
                          <a:pt x="34" y="32"/>
                          <a:pt x="27" y="34"/>
                        </a:cubicBezTo>
                        <a:cubicBezTo>
                          <a:pt x="26" y="35"/>
                          <a:pt x="24" y="35"/>
                          <a:pt x="22" y="35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lnTo>
                          <a:pt x="22" y="42"/>
                        </a:lnTo>
                        <a:close/>
                        <a:moveTo>
                          <a:pt x="3" y="26"/>
                        </a:move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3" y="35"/>
                          <a:pt x="3" y="35"/>
                          <a:pt x="3" y="35"/>
                        </a:cubicBezTo>
                        <a:cubicBezTo>
                          <a:pt x="6" y="34"/>
                          <a:pt x="6" y="34"/>
                          <a:pt x="6" y="34"/>
                        </a:cubicBezTo>
                        <a:cubicBezTo>
                          <a:pt x="8" y="36"/>
                          <a:pt x="9" y="37"/>
                          <a:pt x="11" y="38"/>
                        </a:cubicBezTo>
                        <a:cubicBezTo>
                          <a:pt x="10" y="42"/>
                          <a:pt x="10" y="42"/>
                          <a:pt x="10" y="42"/>
                        </a:cubicBezTo>
                        <a:cubicBezTo>
                          <a:pt x="18" y="45"/>
                          <a:pt x="18" y="45"/>
                          <a:pt x="18" y="45"/>
                        </a:cubicBezTo>
                        <a:cubicBezTo>
                          <a:pt x="19" y="42"/>
                          <a:pt x="19" y="42"/>
                          <a:pt x="19" y="42"/>
                        </a:cubicBezTo>
                        <a:cubicBezTo>
                          <a:pt x="20" y="42"/>
                          <a:pt x="21" y="42"/>
                          <a:pt x="22" y="42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cubicBezTo>
                          <a:pt x="17" y="35"/>
                          <a:pt x="12" y="32"/>
                          <a:pt x="10" y="28"/>
                        </a:cubicBezTo>
                        <a:cubicBezTo>
                          <a:pt x="7" y="21"/>
                          <a:pt x="11" y="13"/>
                          <a:pt x="17" y="10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9" y="10"/>
                          <a:pt x="21" y="9"/>
                          <a:pt x="22" y="9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1" y="3"/>
                          <a:pt x="20" y="3"/>
                          <a:pt x="19" y="3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9" y="8"/>
                          <a:pt x="8" y="9"/>
                          <a:pt x="6" y="11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3" y="19"/>
                          <a:pt x="3" y="19"/>
                          <a:pt x="3" y="19"/>
                        </a:cubicBezTo>
                        <a:cubicBezTo>
                          <a:pt x="3" y="21"/>
                          <a:pt x="3" y="24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Freeform: Shape 193"/>
                  <p:cNvSpPr>
                    <a:spLocks/>
                  </p:cNvSpPr>
                  <p:nvPr/>
                </p:nvSpPr>
                <p:spPr bwMode="auto">
                  <a:xfrm>
                    <a:off x="6380391" y="3029743"/>
                    <a:ext cx="110287" cy="106611"/>
                  </a:xfrm>
                  <a:custGeom>
                    <a:avLst/>
                    <a:gdLst>
                      <a:gd name="T0" fmla="*/ 4 w 25"/>
                      <a:gd name="T1" fmla="*/ 24 h 24"/>
                      <a:gd name="T2" fmla="*/ 8 w 25"/>
                      <a:gd name="T3" fmla="*/ 20 h 24"/>
                      <a:gd name="T4" fmla="*/ 8 w 25"/>
                      <a:gd name="T5" fmla="*/ 20 h 24"/>
                      <a:gd name="T6" fmla="*/ 8 w 25"/>
                      <a:gd name="T7" fmla="*/ 6 h 24"/>
                      <a:gd name="T8" fmla="*/ 23 w 25"/>
                      <a:gd name="T9" fmla="*/ 6 h 24"/>
                      <a:gd name="T10" fmla="*/ 23 w 25"/>
                      <a:gd name="T11" fmla="*/ 16 h 24"/>
                      <a:gd name="T12" fmla="*/ 21 w 25"/>
                      <a:gd name="T13" fmla="*/ 15 h 24"/>
                      <a:gd name="T14" fmla="*/ 17 w 25"/>
                      <a:gd name="T15" fmla="*/ 20 h 24"/>
                      <a:gd name="T16" fmla="*/ 21 w 25"/>
                      <a:gd name="T17" fmla="*/ 24 h 24"/>
                      <a:gd name="T18" fmla="*/ 25 w 25"/>
                      <a:gd name="T19" fmla="*/ 20 h 24"/>
                      <a:gd name="T20" fmla="*/ 25 w 25"/>
                      <a:gd name="T21" fmla="*/ 20 h 24"/>
                      <a:gd name="T22" fmla="*/ 25 w 25"/>
                      <a:gd name="T23" fmla="*/ 20 h 24"/>
                      <a:gd name="T24" fmla="*/ 25 w 25"/>
                      <a:gd name="T25" fmla="*/ 6 h 24"/>
                      <a:gd name="T26" fmla="*/ 25 w 25"/>
                      <a:gd name="T27" fmla="*/ 0 h 24"/>
                      <a:gd name="T28" fmla="*/ 23 w 25"/>
                      <a:gd name="T29" fmla="*/ 0 h 24"/>
                      <a:gd name="T30" fmla="*/ 8 w 25"/>
                      <a:gd name="T31" fmla="*/ 0 h 24"/>
                      <a:gd name="T32" fmla="*/ 6 w 25"/>
                      <a:gd name="T33" fmla="*/ 0 h 24"/>
                      <a:gd name="T34" fmla="*/ 6 w 25"/>
                      <a:gd name="T35" fmla="*/ 6 h 24"/>
                      <a:gd name="T36" fmla="*/ 6 w 25"/>
                      <a:gd name="T37" fmla="*/ 16 h 24"/>
                      <a:gd name="T38" fmla="*/ 4 w 25"/>
                      <a:gd name="T39" fmla="*/ 15 h 24"/>
                      <a:gd name="T40" fmla="*/ 0 w 25"/>
                      <a:gd name="T41" fmla="*/ 20 h 24"/>
                      <a:gd name="T42" fmla="*/ 4 w 25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5" h="24">
                        <a:moveTo>
                          <a:pt x="4" y="24"/>
                        </a:moveTo>
                        <a:cubicBezTo>
                          <a:pt x="7" y="24"/>
                          <a:pt x="8" y="22"/>
                          <a:pt x="8" y="20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18" y="15"/>
                          <a:pt x="17" y="17"/>
                          <a:pt x="17" y="20"/>
                        </a:cubicBezTo>
                        <a:cubicBezTo>
                          <a:pt x="17" y="22"/>
                          <a:pt x="18" y="24"/>
                          <a:pt x="21" y="24"/>
                        </a:cubicBezTo>
                        <a:cubicBezTo>
                          <a:pt x="23" y="24"/>
                          <a:pt x="25" y="22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5"/>
                          <a:pt x="5" y="15"/>
                          <a:pt x="4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4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7" name="Freeform: Shape 194"/>
                  <p:cNvSpPr>
                    <a:spLocks/>
                  </p:cNvSpPr>
                  <p:nvPr/>
                </p:nvSpPr>
                <p:spPr bwMode="auto">
                  <a:xfrm>
                    <a:off x="6124280" y="1466116"/>
                    <a:ext cx="115189" cy="106611"/>
                  </a:xfrm>
                  <a:custGeom>
                    <a:avLst/>
                    <a:gdLst>
                      <a:gd name="T0" fmla="*/ 5 w 26"/>
                      <a:gd name="T1" fmla="*/ 24 h 24"/>
                      <a:gd name="T2" fmla="*/ 9 w 26"/>
                      <a:gd name="T3" fmla="*/ 20 h 24"/>
                      <a:gd name="T4" fmla="*/ 9 w 26"/>
                      <a:gd name="T5" fmla="*/ 20 h 24"/>
                      <a:gd name="T6" fmla="*/ 9 w 26"/>
                      <a:gd name="T7" fmla="*/ 6 h 24"/>
                      <a:gd name="T8" fmla="*/ 23 w 26"/>
                      <a:gd name="T9" fmla="*/ 6 h 24"/>
                      <a:gd name="T10" fmla="*/ 23 w 26"/>
                      <a:gd name="T11" fmla="*/ 16 h 24"/>
                      <a:gd name="T12" fmla="*/ 21 w 26"/>
                      <a:gd name="T13" fmla="*/ 15 h 24"/>
                      <a:gd name="T14" fmla="*/ 17 w 26"/>
                      <a:gd name="T15" fmla="*/ 20 h 24"/>
                      <a:gd name="T16" fmla="*/ 21 w 26"/>
                      <a:gd name="T17" fmla="*/ 24 h 24"/>
                      <a:gd name="T18" fmla="*/ 26 w 26"/>
                      <a:gd name="T19" fmla="*/ 20 h 24"/>
                      <a:gd name="T20" fmla="*/ 26 w 26"/>
                      <a:gd name="T21" fmla="*/ 20 h 24"/>
                      <a:gd name="T22" fmla="*/ 26 w 26"/>
                      <a:gd name="T23" fmla="*/ 20 h 24"/>
                      <a:gd name="T24" fmla="*/ 26 w 26"/>
                      <a:gd name="T25" fmla="*/ 6 h 24"/>
                      <a:gd name="T26" fmla="*/ 26 w 26"/>
                      <a:gd name="T27" fmla="*/ 0 h 24"/>
                      <a:gd name="T28" fmla="*/ 23 w 26"/>
                      <a:gd name="T29" fmla="*/ 0 h 24"/>
                      <a:gd name="T30" fmla="*/ 9 w 26"/>
                      <a:gd name="T31" fmla="*/ 0 h 24"/>
                      <a:gd name="T32" fmla="*/ 6 w 26"/>
                      <a:gd name="T33" fmla="*/ 0 h 24"/>
                      <a:gd name="T34" fmla="*/ 6 w 26"/>
                      <a:gd name="T35" fmla="*/ 6 h 24"/>
                      <a:gd name="T36" fmla="*/ 6 w 26"/>
                      <a:gd name="T37" fmla="*/ 16 h 24"/>
                      <a:gd name="T38" fmla="*/ 5 w 26"/>
                      <a:gd name="T39" fmla="*/ 15 h 24"/>
                      <a:gd name="T40" fmla="*/ 0 w 26"/>
                      <a:gd name="T41" fmla="*/ 20 h 24"/>
                      <a:gd name="T42" fmla="*/ 5 w 26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" h="24">
                        <a:moveTo>
                          <a:pt x="5" y="24"/>
                        </a:moveTo>
                        <a:cubicBezTo>
                          <a:pt x="7" y="24"/>
                          <a:pt x="9" y="22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3" y="16"/>
                          <a:pt x="22" y="15"/>
                          <a:pt x="21" y="15"/>
                        </a:cubicBezTo>
                        <a:cubicBezTo>
                          <a:pt x="19" y="15"/>
                          <a:pt x="17" y="17"/>
                          <a:pt x="17" y="20"/>
                        </a:cubicBezTo>
                        <a:cubicBezTo>
                          <a:pt x="17" y="22"/>
                          <a:pt x="19" y="24"/>
                          <a:pt x="21" y="24"/>
                        </a:cubicBezTo>
                        <a:cubicBezTo>
                          <a:pt x="24" y="24"/>
                          <a:pt x="26" y="22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6"/>
                          <a:pt x="26" y="6"/>
                          <a:pt x="26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6"/>
                          <a:pt x="5" y="15"/>
                          <a:pt x="5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5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8" name="Freeform: Shape 195"/>
                  <p:cNvSpPr>
                    <a:spLocks/>
                  </p:cNvSpPr>
                  <p:nvPr/>
                </p:nvSpPr>
                <p:spPr bwMode="auto">
                  <a:xfrm>
                    <a:off x="2652686" y="2010199"/>
                    <a:ext cx="133570" cy="123767"/>
                  </a:xfrm>
                  <a:custGeom>
                    <a:avLst/>
                    <a:gdLst>
                      <a:gd name="T0" fmla="*/ 5 w 30"/>
                      <a:gd name="T1" fmla="*/ 28 h 28"/>
                      <a:gd name="T2" fmla="*/ 10 w 30"/>
                      <a:gd name="T3" fmla="*/ 23 h 28"/>
                      <a:gd name="T4" fmla="*/ 10 w 30"/>
                      <a:gd name="T5" fmla="*/ 23 h 28"/>
                      <a:gd name="T6" fmla="*/ 10 w 30"/>
                      <a:gd name="T7" fmla="*/ 6 h 28"/>
                      <a:gd name="T8" fmla="*/ 27 w 30"/>
                      <a:gd name="T9" fmla="*/ 6 h 28"/>
                      <a:gd name="T10" fmla="*/ 27 w 30"/>
                      <a:gd name="T11" fmla="*/ 18 h 28"/>
                      <a:gd name="T12" fmla="*/ 25 w 30"/>
                      <a:gd name="T13" fmla="*/ 18 h 28"/>
                      <a:gd name="T14" fmla="*/ 20 w 30"/>
                      <a:gd name="T15" fmla="*/ 23 h 28"/>
                      <a:gd name="T16" fmla="*/ 25 w 30"/>
                      <a:gd name="T17" fmla="*/ 28 h 28"/>
                      <a:gd name="T18" fmla="*/ 30 w 30"/>
                      <a:gd name="T19" fmla="*/ 23 h 28"/>
                      <a:gd name="T20" fmla="*/ 30 w 30"/>
                      <a:gd name="T21" fmla="*/ 23 h 28"/>
                      <a:gd name="T22" fmla="*/ 30 w 30"/>
                      <a:gd name="T23" fmla="*/ 23 h 28"/>
                      <a:gd name="T24" fmla="*/ 30 w 30"/>
                      <a:gd name="T25" fmla="*/ 6 h 28"/>
                      <a:gd name="T26" fmla="*/ 30 w 30"/>
                      <a:gd name="T27" fmla="*/ 0 h 28"/>
                      <a:gd name="T28" fmla="*/ 27 w 30"/>
                      <a:gd name="T29" fmla="*/ 0 h 28"/>
                      <a:gd name="T30" fmla="*/ 10 w 30"/>
                      <a:gd name="T31" fmla="*/ 0 h 28"/>
                      <a:gd name="T32" fmla="*/ 7 w 30"/>
                      <a:gd name="T33" fmla="*/ 0 h 28"/>
                      <a:gd name="T34" fmla="*/ 7 w 30"/>
                      <a:gd name="T35" fmla="*/ 6 h 28"/>
                      <a:gd name="T36" fmla="*/ 7 w 30"/>
                      <a:gd name="T37" fmla="*/ 18 h 28"/>
                      <a:gd name="T38" fmla="*/ 5 w 30"/>
                      <a:gd name="T39" fmla="*/ 18 h 28"/>
                      <a:gd name="T40" fmla="*/ 0 w 30"/>
                      <a:gd name="T41" fmla="*/ 23 h 28"/>
                      <a:gd name="T42" fmla="*/ 5 w 30"/>
                      <a:gd name="T4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0" h="28">
                        <a:moveTo>
                          <a:pt x="5" y="28"/>
                        </a:moveTo>
                        <a:cubicBezTo>
                          <a:pt x="8" y="28"/>
                          <a:pt x="10" y="26"/>
                          <a:pt x="10" y="23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6" y="18"/>
                          <a:pt x="26" y="18"/>
                          <a:pt x="25" y="18"/>
                        </a:cubicBezTo>
                        <a:cubicBezTo>
                          <a:pt x="22" y="18"/>
                          <a:pt x="20" y="20"/>
                          <a:pt x="20" y="23"/>
                        </a:cubicBezTo>
                        <a:cubicBezTo>
                          <a:pt x="20" y="26"/>
                          <a:pt x="22" y="28"/>
                          <a:pt x="25" y="28"/>
                        </a:cubicBezTo>
                        <a:cubicBezTo>
                          <a:pt x="28" y="28"/>
                          <a:pt x="30" y="26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2" y="18"/>
                          <a:pt x="0" y="20"/>
                          <a:pt x="0" y="23"/>
                        </a:cubicBezTo>
                        <a:cubicBezTo>
                          <a:pt x="0" y="26"/>
                          <a:pt x="2" y="28"/>
                          <a:pt x="5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9" name="Freeform: Shape 196"/>
                  <p:cNvSpPr>
                    <a:spLocks/>
                  </p:cNvSpPr>
                  <p:nvPr/>
                </p:nvSpPr>
                <p:spPr bwMode="auto">
                  <a:xfrm>
                    <a:off x="3615860" y="4155897"/>
                    <a:ext cx="79652" cy="101709"/>
                  </a:xfrm>
                  <a:custGeom>
                    <a:avLst/>
                    <a:gdLst>
                      <a:gd name="T0" fmla="*/ 0 w 18"/>
                      <a:gd name="T1" fmla="*/ 0 h 23"/>
                      <a:gd name="T2" fmla="*/ 7 w 18"/>
                      <a:gd name="T3" fmla="*/ 23 h 23"/>
                      <a:gd name="T4" fmla="*/ 18 w 18"/>
                      <a:gd name="T5" fmla="*/ 0 h 23"/>
                      <a:gd name="T6" fmla="*/ 0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0" y="0"/>
                        </a:moveTo>
                        <a:cubicBezTo>
                          <a:pt x="1" y="9"/>
                          <a:pt x="3" y="17"/>
                          <a:pt x="7" y="23"/>
                        </a:cubicBezTo>
                        <a:cubicBezTo>
                          <a:pt x="13" y="17"/>
                          <a:pt x="18" y="9"/>
                          <a:pt x="18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0" name="Freeform: Shape 197"/>
                  <p:cNvSpPr>
                    <a:spLocks/>
                  </p:cNvSpPr>
                  <p:nvPr/>
                </p:nvSpPr>
                <p:spPr bwMode="auto">
                  <a:xfrm>
                    <a:off x="3615860" y="4028454"/>
                    <a:ext cx="79652" cy="101709"/>
                  </a:xfrm>
                  <a:custGeom>
                    <a:avLst/>
                    <a:gdLst>
                      <a:gd name="T0" fmla="*/ 7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7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7" y="0"/>
                        </a:moveTo>
                        <a:cubicBezTo>
                          <a:pt x="3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3" y="6"/>
                          <a:pt x="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1" name="Freeform: Shape 198"/>
                  <p:cNvSpPr>
                    <a:spLocks/>
                  </p:cNvSpPr>
                  <p:nvPr/>
                </p:nvSpPr>
                <p:spPr bwMode="auto">
                  <a:xfrm>
                    <a:off x="3554590" y="3988015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0 h 32"/>
                      <a:gd name="T2" fmla="*/ 0 w 16"/>
                      <a:gd name="T3" fmla="*/ 32 h 32"/>
                      <a:gd name="T4" fmla="*/ 8 w 16"/>
                      <a:gd name="T5" fmla="*/ 32 h 32"/>
                      <a:gd name="T6" fmla="*/ 16 w 16"/>
                      <a:gd name="T7" fmla="*/ 5 h 32"/>
                      <a:gd name="T8" fmla="*/ 0 w 1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0"/>
                        </a:move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8" y="32"/>
                          <a:pt x="8" y="32"/>
                          <a:pt x="8" y="32"/>
                        </a:cubicBezTo>
                        <a:cubicBezTo>
                          <a:pt x="9" y="21"/>
                          <a:pt x="12" y="12"/>
                          <a:pt x="16" y="5"/>
                        </a:cubicBezTo>
                        <a:cubicBezTo>
                          <a:pt x="12" y="2"/>
                          <a:pt x="6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2" name="Freeform: Shape 199"/>
                  <p:cNvSpPr>
                    <a:spLocks/>
                  </p:cNvSpPr>
                  <p:nvPr/>
                </p:nvSpPr>
                <p:spPr bwMode="auto">
                  <a:xfrm>
                    <a:off x="3456557" y="4155897"/>
                    <a:ext cx="71074" cy="142148"/>
                  </a:xfrm>
                  <a:custGeom>
                    <a:avLst/>
                    <a:gdLst>
                      <a:gd name="T0" fmla="*/ 16 w 16"/>
                      <a:gd name="T1" fmla="*/ 32 h 32"/>
                      <a:gd name="T2" fmla="*/ 16 w 16"/>
                      <a:gd name="T3" fmla="*/ 0 h 32"/>
                      <a:gd name="T4" fmla="*/ 8 w 16"/>
                      <a:gd name="T5" fmla="*/ 0 h 32"/>
                      <a:gd name="T6" fmla="*/ 0 w 16"/>
                      <a:gd name="T7" fmla="*/ 27 h 32"/>
                      <a:gd name="T8" fmla="*/ 16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16" y="32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11"/>
                          <a:pt x="4" y="20"/>
                          <a:pt x="0" y="27"/>
                        </a:cubicBezTo>
                        <a:cubicBezTo>
                          <a:pt x="5" y="30"/>
                          <a:pt x="10" y="32"/>
                          <a:pt x="16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3" name="Freeform: Shape 200"/>
                  <p:cNvSpPr>
                    <a:spLocks/>
                  </p:cNvSpPr>
                  <p:nvPr/>
                </p:nvSpPr>
                <p:spPr bwMode="auto">
                  <a:xfrm>
                    <a:off x="3456557" y="3988015"/>
                    <a:ext cx="71074" cy="142148"/>
                  </a:xfrm>
                  <a:custGeom>
                    <a:avLst/>
                    <a:gdLst>
                      <a:gd name="T0" fmla="*/ 8 w 16"/>
                      <a:gd name="T1" fmla="*/ 32 h 32"/>
                      <a:gd name="T2" fmla="*/ 16 w 16"/>
                      <a:gd name="T3" fmla="*/ 32 h 32"/>
                      <a:gd name="T4" fmla="*/ 16 w 16"/>
                      <a:gd name="T5" fmla="*/ 0 h 32"/>
                      <a:gd name="T6" fmla="*/ 0 w 16"/>
                      <a:gd name="T7" fmla="*/ 6 h 32"/>
                      <a:gd name="T8" fmla="*/ 8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8" y="32"/>
                        </a:moveTo>
                        <a:cubicBezTo>
                          <a:pt x="16" y="32"/>
                          <a:pt x="16" y="32"/>
                          <a:pt x="16" y="32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0" y="0"/>
                          <a:pt x="5" y="2"/>
                          <a:pt x="0" y="6"/>
                        </a:cubicBezTo>
                        <a:cubicBezTo>
                          <a:pt x="4" y="12"/>
                          <a:pt x="7" y="21"/>
                          <a:pt x="8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4" name="Freeform: Shape 201"/>
                  <p:cNvSpPr>
                    <a:spLocks/>
                  </p:cNvSpPr>
                  <p:nvPr/>
                </p:nvSpPr>
                <p:spPr bwMode="auto">
                  <a:xfrm>
                    <a:off x="3386708" y="4155897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23 h 23"/>
                      <a:gd name="T2" fmla="*/ 18 w 18"/>
                      <a:gd name="T3" fmla="*/ 0 h 23"/>
                      <a:gd name="T4" fmla="*/ 0 w 18"/>
                      <a:gd name="T5" fmla="*/ 0 h 23"/>
                      <a:gd name="T6" fmla="*/ 11 w 18"/>
                      <a:gd name="T7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23"/>
                        </a:moveTo>
                        <a:cubicBezTo>
                          <a:pt x="15" y="17"/>
                          <a:pt x="18" y="9"/>
                          <a:pt x="1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9"/>
                          <a:pt x="5" y="17"/>
                          <a:pt x="11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5" name="Freeform: Shape 202"/>
                  <p:cNvSpPr>
                    <a:spLocks/>
                  </p:cNvSpPr>
                  <p:nvPr/>
                </p:nvSpPr>
                <p:spPr bwMode="auto">
                  <a:xfrm>
                    <a:off x="3386708" y="4028454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11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0"/>
                        </a:moveTo>
                        <a:cubicBezTo>
                          <a:pt x="5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5" y="6"/>
                          <a:pt x="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6" name="Freeform: Shape 203"/>
                  <p:cNvSpPr>
                    <a:spLocks/>
                  </p:cNvSpPr>
                  <p:nvPr/>
                </p:nvSpPr>
                <p:spPr bwMode="auto">
                  <a:xfrm>
                    <a:off x="3554590" y="4155897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32 h 32"/>
                      <a:gd name="T2" fmla="*/ 16 w 16"/>
                      <a:gd name="T3" fmla="*/ 27 h 32"/>
                      <a:gd name="T4" fmla="*/ 8 w 16"/>
                      <a:gd name="T5" fmla="*/ 0 h 32"/>
                      <a:gd name="T6" fmla="*/ 0 w 16"/>
                      <a:gd name="T7" fmla="*/ 0 h 32"/>
                      <a:gd name="T8" fmla="*/ 0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32"/>
                        </a:moveTo>
                        <a:cubicBezTo>
                          <a:pt x="6" y="32"/>
                          <a:pt x="12" y="30"/>
                          <a:pt x="16" y="27"/>
                        </a:cubicBezTo>
                        <a:cubicBezTo>
                          <a:pt x="12" y="20"/>
                          <a:pt x="9" y="11"/>
                          <a:pt x="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7" name="Freeform: Shape 204"/>
                  <p:cNvSpPr>
                    <a:spLocks/>
                  </p:cNvSpPr>
                  <p:nvPr/>
                </p:nvSpPr>
                <p:spPr bwMode="auto">
                  <a:xfrm>
                    <a:off x="3152654" y="3882630"/>
                    <a:ext cx="207095" cy="198517"/>
                  </a:xfrm>
                  <a:custGeom>
                    <a:avLst/>
                    <a:gdLst>
                      <a:gd name="T0" fmla="*/ 34 w 47"/>
                      <a:gd name="T1" fmla="*/ 27 h 45"/>
                      <a:gd name="T2" fmla="*/ 32 w 47"/>
                      <a:gd name="T3" fmla="*/ 5 h 45"/>
                      <a:gd name="T4" fmla="*/ 19 w 47"/>
                      <a:gd name="T5" fmla="*/ 0 h 45"/>
                      <a:gd name="T6" fmla="*/ 19 w 47"/>
                      <a:gd name="T7" fmla="*/ 15 h 45"/>
                      <a:gd name="T8" fmla="*/ 30 w 47"/>
                      <a:gd name="T9" fmla="*/ 15 h 45"/>
                      <a:gd name="T10" fmla="*/ 30 w 47"/>
                      <a:gd name="T11" fmla="*/ 21 h 45"/>
                      <a:gd name="T12" fmla="*/ 30 w 47"/>
                      <a:gd name="T13" fmla="*/ 21 h 45"/>
                      <a:gd name="T14" fmla="*/ 30 w 47"/>
                      <a:gd name="T15" fmla="*/ 21 h 45"/>
                      <a:gd name="T16" fmla="*/ 19 w 47"/>
                      <a:gd name="T17" fmla="*/ 21 h 45"/>
                      <a:gd name="T18" fmla="*/ 19 w 47"/>
                      <a:gd name="T19" fmla="*/ 36 h 45"/>
                      <a:gd name="T20" fmla="*/ 28 w 47"/>
                      <a:gd name="T21" fmla="*/ 33 h 45"/>
                      <a:gd name="T22" fmla="*/ 41 w 47"/>
                      <a:gd name="T23" fmla="*/ 45 h 45"/>
                      <a:gd name="T24" fmla="*/ 47 w 47"/>
                      <a:gd name="T25" fmla="*/ 40 h 45"/>
                      <a:gd name="T26" fmla="*/ 34 w 47"/>
                      <a:gd name="T27" fmla="*/ 27 h 45"/>
                      <a:gd name="T28" fmla="*/ 19 w 47"/>
                      <a:gd name="T29" fmla="*/ 0 h 45"/>
                      <a:gd name="T30" fmla="*/ 7 w 47"/>
                      <a:gd name="T31" fmla="*/ 5 h 45"/>
                      <a:gd name="T32" fmla="*/ 7 w 47"/>
                      <a:gd name="T33" fmla="*/ 30 h 45"/>
                      <a:gd name="T34" fmla="*/ 19 w 47"/>
                      <a:gd name="T35" fmla="*/ 36 h 45"/>
                      <a:gd name="T36" fmla="*/ 19 w 47"/>
                      <a:gd name="T37" fmla="*/ 21 h 45"/>
                      <a:gd name="T38" fmla="*/ 8 w 47"/>
                      <a:gd name="T39" fmla="*/ 21 h 45"/>
                      <a:gd name="T40" fmla="*/ 8 w 47"/>
                      <a:gd name="T41" fmla="*/ 15 h 45"/>
                      <a:gd name="T42" fmla="*/ 19 w 47"/>
                      <a:gd name="T43" fmla="*/ 15 h 45"/>
                      <a:gd name="T44" fmla="*/ 19 w 47"/>
                      <a:gd name="T45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7" h="45">
                        <a:moveTo>
                          <a:pt x="34" y="27"/>
                        </a:moveTo>
                        <a:cubicBezTo>
                          <a:pt x="38" y="20"/>
                          <a:pt x="38" y="11"/>
                          <a:pt x="32" y="5"/>
                        </a:cubicBezTo>
                        <a:cubicBezTo>
                          <a:pt x="28" y="2"/>
                          <a:pt x="24" y="0"/>
                          <a:pt x="19" y="0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36"/>
                          <a:pt x="19" y="36"/>
                          <a:pt x="19" y="36"/>
                        </a:cubicBezTo>
                        <a:cubicBezTo>
                          <a:pt x="22" y="36"/>
                          <a:pt x="26" y="35"/>
                          <a:pt x="28" y="33"/>
                        </a:cubicBezTo>
                        <a:cubicBezTo>
                          <a:pt x="41" y="45"/>
                          <a:pt x="41" y="45"/>
                          <a:pt x="41" y="45"/>
                        </a:cubicBezTo>
                        <a:cubicBezTo>
                          <a:pt x="47" y="40"/>
                          <a:pt x="47" y="40"/>
                          <a:pt x="47" y="40"/>
                        </a:cubicBezTo>
                        <a:lnTo>
                          <a:pt x="34" y="27"/>
                        </a:lnTo>
                        <a:close/>
                        <a:moveTo>
                          <a:pt x="19" y="0"/>
                        </a:moveTo>
                        <a:cubicBezTo>
                          <a:pt x="15" y="0"/>
                          <a:pt x="10" y="2"/>
                          <a:pt x="7" y="5"/>
                        </a:cubicBezTo>
                        <a:cubicBezTo>
                          <a:pt x="0" y="12"/>
                          <a:pt x="0" y="23"/>
                          <a:pt x="7" y="30"/>
                        </a:cubicBezTo>
                        <a:cubicBezTo>
                          <a:pt x="10" y="34"/>
                          <a:pt x="15" y="36"/>
                          <a:pt x="19" y="36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8" y="15"/>
                          <a:pt x="8" y="15"/>
                          <a:pt x="8" y="15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lnTo>
                          <a:pt x="1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8" name="Rectangle 205"/>
                  <p:cNvSpPr>
                    <a:spLocks/>
                  </p:cNvSpPr>
                  <p:nvPr/>
                </p:nvSpPr>
                <p:spPr bwMode="auto">
                  <a:xfrm>
                    <a:off x="4221214" y="4266184"/>
                    <a:ext cx="30635" cy="21689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9" name="Rectangle 206"/>
                  <p:cNvSpPr>
                    <a:spLocks/>
                  </p:cNvSpPr>
                  <p:nvPr/>
                </p:nvSpPr>
                <p:spPr bwMode="auto">
                  <a:xfrm>
                    <a:off x="4172198" y="4386274"/>
                    <a:ext cx="35537" cy="9680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0" name="Rectangle 207"/>
                  <p:cNvSpPr>
                    <a:spLocks/>
                  </p:cNvSpPr>
                  <p:nvPr/>
                </p:nvSpPr>
                <p:spPr bwMode="auto">
                  <a:xfrm>
                    <a:off x="4128083" y="4298045"/>
                    <a:ext cx="30635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1" name="Rectangle 208"/>
                  <p:cNvSpPr>
                    <a:spLocks/>
                  </p:cNvSpPr>
                  <p:nvPr/>
                </p:nvSpPr>
                <p:spPr bwMode="auto">
                  <a:xfrm>
                    <a:off x="4079066" y="4354414"/>
                    <a:ext cx="31861" cy="12866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2" name="Rectangle 209"/>
                  <p:cNvSpPr>
                    <a:spLocks/>
                  </p:cNvSpPr>
                  <p:nvPr/>
                </p:nvSpPr>
                <p:spPr bwMode="auto">
                  <a:xfrm>
                    <a:off x="4031275" y="4337258"/>
                    <a:ext cx="35537" cy="14582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3" name="Rectangle 210"/>
                  <p:cNvSpPr>
                    <a:spLocks/>
                  </p:cNvSpPr>
                  <p:nvPr/>
                </p:nvSpPr>
                <p:spPr bwMode="auto">
                  <a:xfrm>
                    <a:off x="4221214" y="4244126"/>
                    <a:ext cx="30635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4" name="Rectangle 211"/>
                  <p:cNvSpPr>
                    <a:spLocks/>
                  </p:cNvSpPr>
                  <p:nvPr/>
                </p:nvSpPr>
                <p:spPr bwMode="auto">
                  <a:xfrm>
                    <a:off x="4128083" y="4275987"/>
                    <a:ext cx="30635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5" name="Rectangle 212"/>
                  <p:cNvSpPr>
                    <a:spLocks/>
                  </p:cNvSpPr>
                  <p:nvPr/>
                </p:nvSpPr>
                <p:spPr bwMode="auto">
                  <a:xfrm>
                    <a:off x="4079066" y="4332356"/>
                    <a:ext cx="31861" cy="1838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6" name="Rectangle 213"/>
                  <p:cNvSpPr>
                    <a:spLocks/>
                  </p:cNvSpPr>
                  <p:nvPr/>
                </p:nvSpPr>
                <p:spPr bwMode="auto">
                  <a:xfrm>
                    <a:off x="4031275" y="4315200"/>
                    <a:ext cx="35537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7" name="Rectangle 214"/>
                  <p:cNvSpPr>
                    <a:spLocks/>
                  </p:cNvSpPr>
                  <p:nvPr/>
                </p:nvSpPr>
                <p:spPr bwMode="auto">
                  <a:xfrm>
                    <a:off x="4172198" y="4359315"/>
                    <a:ext cx="35537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8" name="Freeform: Shape 215"/>
                  <p:cNvSpPr>
                    <a:spLocks/>
                  </p:cNvSpPr>
                  <p:nvPr/>
                </p:nvSpPr>
                <p:spPr bwMode="auto">
                  <a:xfrm>
                    <a:off x="4901318" y="4345836"/>
                    <a:ext cx="286747" cy="132345"/>
                  </a:xfrm>
                  <a:custGeom>
                    <a:avLst/>
                    <a:gdLst>
                      <a:gd name="T0" fmla="*/ 209 w 234"/>
                      <a:gd name="T1" fmla="*/ 15 h 108"/>
                      <a:gd name="T2" fmla="*/ 191 w 234"/>
                      <a:gd name="T3" fmla="*/ 108 h 108"/>
                      <a:gd name="T4" fmla="*/ 198 w 234"/>
                      <a:gd name="T5" fmla="*/ 15 h 108"/>
                      <a:gd name="T6" fmla="*/ 202 w 234"/>
                      <a:gd name="T7" fmla="*/ 47 h 108"/>
                      <a:gd name="T8" fmla="*/ 191 w 234"/>
                      <a:gd name="T9" fmla="*/ 76 h 108"/>
                      <a:gd name="T10" fmla="*/ 176 w 234"/>
                      <a:gd name="T11" fmla="*/ 108 h 108"/>
                      <a:gd name="T12" fmla="*/ 176 w 234"/>
                      <a:gd name="T13" fmla="*/ 108 h 108"/>
                      <a:gd name="T14" fmla="*/ 187 w 234"/>
                      <a:gd name="T15" fmla="*/ 36 h 108"/>
                      <a:gd name="T16" fmla="*/ 180 w 234"/>
                      <a:gd name="T17" fmla="*/ 65 h 108"/>
                      <a:gd name="T18" fmla="*/ 176 w 234"/>
                      <a:gd name="T19" fmla="*/ 108 h 108"/>
                      <a:gd name="T20" fmla="*/ 176 w 234"/>
                      <a:gd name="T21" fmla="*/ 0 h 108"/>
                      <a:gd name="T22" fmla="*/ 162 w 234"/>
                      <a:gd name="T23" fmla="*/ 65 h 108"/>
                      <a:gd name="T24" fmla="*/ 166 w 234"/>
                      <a:gd name="T25" fmla="*/ 15 h 108"/>
                      <a:gd name="T26" fmla="*/ 162 w 234"/>
                      <a:gd name="T27" fmla="*/ 108 h 108"/>
                      <a:gd name="T28" fmla="*/ 162 w 234"/>
                      <a:gd name="T29" fmla="*/ 0 h 108"/>
                      <a:gd name="T30" fmla="*/ 148 w 234"/>
                      <a:gd name="T31" fmla="*/ 36 h 108"/>
                      <a:gd name="T32" fmla="*/ 151 w 234"/>
                      <a:gd name="T33" fmla="*/ 65 h 108"/>
                      <a:gd name="T34" fmla="*/ 148 w 234"/>
                      <a:gd name="T35" fmla="*/ 108 h 108"/>
                      <a:gd name="T36" fmla="*/ 148 w 234"/>
                      <a:gd name="T37" fmla="*/ 0 h 108"/>
                      <a:gd name="T38" fmla="*/ 129 w 234"/>
                      <a:gd name="T39" fmla="*/ 65 h 108"/>
                      <a:gd name="T40" fmla="*/ 137 w 234"/>
                      <a:gd name="T41" fmla="*/ 15 h 108"/>
                      <a:gd name="T42" fmla="*/ 129 w 234"/>
                      <a:gd name="T43" fmla="*/ 108 h 108"/>
                      <a:gd name="T44" fmla="*/ 129 w 234"/>
                      <a:gd name="T45" fmla="*/ 0 h 108"/>
                      <a:gd name="T46" fmla="*/ 115 w 234"/>
                      <a:gd name="T47" fmla="*/ 36 h 108"/>
                      <a:gd name="T48" fmla="*/ 122 w 234"/>
                      <a:gd name="T49" fmla="*/ 65 h 108"/>
                      <a:gd name="T50" fmla="*/ 115 w 234"/>
                      <a:gd name="T51" fmla="*/ 108 h 108"/>
                      <a:gd name="T52" fmla="*/ 115 w 234"/>
                      <a:gd name="T53" fmla="*/ 0 h 108"/>
                      <a:gd name="T54" fmla="*/ 101 w 234"/>
                      <a:gd name="T55" fmla="*/ 65 h 108"/>
                      <a:gd name="T56" fmla="*/ 104 w 234"/>
                      <a:gd name="T57" fmla="*/ 15 h 108"/>
                      <a:gd name="T58" fmla="*/ 101 w 234"/>
                      <a:gd name="T59" fmla="*/ 108 h 108"/>
                      <a:gd name="T60" fmla="*/ 101 w 234"/>
                      <a:gd name="T61" fmla="*/ 0 h 108"/>
                      <a:gd name="T62" fmla="*/ 86 w 234"/>
                      <a:gd name="T63" fmla="*/ 36 h 108"/>
                      <a:gd name="T64" fmla="*/ 90 w 234"/>
                      <a:gd name="T65" fmla="*/ 65 h 108"/>
                      <a:gd name="T66" fmla="*/ 86 w 234"/>
                      <a:gd name="T67" fmla="*/ 108 h 108"/>
                      <a:gd name="T68" fmla="*/ 86 w 234"/>
                      <a:gd name="T69" fmla="*/ 0 h 108"/>
                      <a:gd name="T70" fmla="*/ 68 w 234"/>
                      <a:gd name="T71" fmla="*/ 65 h 108"/>
                      <a:gd name="T72" fmla="*/ 75 w 234"/>
                      <a:gd name="T73" fmla="*/ 15 h 108"/>
                      <a:gd name="T74" fmla="*/ 68 w 234"/>
                      <a:gd name="T75" fmla="*/ 108 h 108"/>
                      <a:gd name="T76" fmla="*/ 68 w 234"/>
                      <a:gd name="T77" fmla="*/ 0 h 108"/>
                      <a:gd name="T78" fmla="*/ 54 w 234"/>
                      <a:gd name="T79" fmla="*/ 36 h 108"/>
                      <a:gd name="T80" fmla="*/ 61 w 234"/>
                      <a:gd name="T81" fmla="*/ 65 h 108"/>
                      <a:gd name="T82" fmla="*/ 54 w 234"/>
                      <a:gd name="T83" fmla="*/ 108 h 108"/>
                      <a:gd name="T84" fmla="*/ 54 w 234"/>
                      <a:gd name="T85" fmla="*/ 0 h 108"/>
                      <a:gd name="T86" fmla="*/ 39 w 234"/>
                      <a:gd name="T87" fmla="*/ 65 h 108"/>
                      <a:gd name="T88" fmla="*/ 43 w 234"/>
                      <a:gd name="T89" fmla="*/ 15 h 108"/>
                      <a:gd name="T90" fmla="*/ 39 w 234"/>
                      <a:gd name="T91" fmla="*/ 108 h 108"/>
                      <a:gd name="T92" fmla="*/ 39 w 234"/>
                      <a:gd name="T93" fmla="*/ 65 h 108"/>
                      <a:gd name="T94" fmla="*/ 39 w 234"/>
                      <a:gd name="T95" fmla="*/ 0 h 108"/>
                      <a:gd name="T96" fmla="*/ 25 w 234"/>
                      <a:gd name="T97" fmla="*/ 36 h 108"/>
                      <a:gd name="T98" fmla="*/ 14 w 234"/>
                      <a:gd name="T99" fmla="*/ 36 h 108"/>
                      <a:gd name="T100" fmla="*/ 0 w 234"/>
                      <a:gd name="T101" fmla="*/ 0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234" h="108">
                        <a:moveTo>
                          <a:pt x="209" y="108"/>
                        </a:moveTo>
                        <a:lnTo>
                          <a:pt x="234" y="108"/>
                        </a:lnTo>
                        <a:lnTo>
                          <a:pt x="234" y="0"/>
                        </a:lnTo>
                        <a:lnTo>
                          <a:pt x="209" y="0"/>
                        </a:lnTo>
                        <a:lnTo>
                          <a:pt x="209" y="15"/>
                        </a:lnTo>
                        <a:lnTo>
                          <a:pt x="216" y="15"/>
                        </a:lnTo>
                        <a:lnTo>
                          <a:pt x="216" y="36"/>
                        </a:lnTo>
                        <a:lnTo>
                          <a:pt x="209" y="36"/>
                        </a:lnTo>
                        <a:lnTo>
                          <a:pt x="209" y="108"/>
                        </a:lnTo>
                        <a:close/>
                        <a:moveTo>
                          <a:pt x="191" y="108"/>
                        </a:moveTo>
                        <a:lnTo>
                          <a:pt x="209" y="108"/>
                        </a:lnTo>
                        <a:lnTo>
                          <a:pt x="209" y="36"/>
                        </a:lnTo>
                        <a:lnTo>
                          <a:pt x="198" y="36"/>
                        </a:lnTo>
                        <a:lnTo>
                          <a:pt x="198" y="15"/>
                        </a:lnTo>
                        <a:lnTo>
                          <a:pt x="198" y="15"/>
                        </a:lnTo>
                        <a:lnTo>
                          <a:pt x="209" y="15"/>
                        </a:lnTo>
                        <a:lnTo>
                          <a:pt x="209" y="0"/>
                        </a:lnTo>
                        <a:lnTo>
                          <a:pt x="191" y="0"/>
                        </a:lnTo>
                        <a:lnTo>
                          <a:pt x="191" y="47"/>
                        </a:lnTo>
                        <a:lnTo>
                          <a:pt x="202" y="47"/>
                        </a:lnTo>
                        <a:lnTo>
                          <a:pt x="202" y="65"/>
                        </a:lnTo>
                        <a:lnTo>
                          <a:pt x="202" y="65"/>
                        </a:lnTo>
                        <a:lnTo>
                          <a:pt x="191" y="65"/>
                        </a:lnTo>
                        <a:lnTo>
                          <a:pt x="191" y="76"/>
                        </a:lnTo>
                        <a:lnTo>
                          <a:pt x="191" y="76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108"/>
                        </a:lnTo>
                        <a:close/>
                        <a:moveTo>
                          <a:pt x="176" y="108"/>
                        </a:moveTo>
                        <a:lnTo>
                          <a:pt x="191" y="108"/>
                        </a:lnTo>
                        <a:lnTo>
                          <a:pt x="191" y="98"/>
                        </a:lnTo>
                        <a:lnTo>
                          <a:pt x="176" y="98"/>
                        </a:lnTo>
                        <a:lnTo>
                          <a:pt x="176" y="108"/>
                        </a:lnTo>
                        <a:lnTo>
                          <a:pt x="176" y="108"/>
                        </a:lnTo>
                        <a:close/>
                        <a:moveTo>
                          <a:pt x="191" y="0"/>
                        </a:moveTo>
                        <a:lnTo>
                          <a:pt x="176" y="0"/>
                        </a:lnTo>
                        <a:lnTo>
                          <a:pt x="176" y="15"/>
                        </a:lnTo>
                        <a:lnTo>
                          <a:pt x="187" y="15"/>
                        </a:lnTo>
                        <a:lnTo>
                          <a:pt x="187" y="36"/>
                        </a:lnTo>
                        <a:lnTo>
                          <a:pt x="176" y="36"/>
                        </a:lnTo>
                        <a:lnTo>
                          <a:pt x="176" y="76"/>
                        </a:lnTo>
                        <a:lnTo>
                          <a:pt x="191" y="76"/>
                        </a:lnTo>
                        <a:lnTo>
                          <a:pt x="191" y="65"/>
                        </a:lnTo>
                        <a:lnTo>
                          <a:pt x="180" y="65"/>
                        </a:lnTo>
                        <a:lnTo>
                          <a:pt x="180" y="47"/>
                        </a:lnTo>
                        <a:lnTo>
                          <a:pt x="191" y="47"/>
                        </a:lnTo>
                        <a:lnTo>
                          <a:pt x="191" y="0"/>
                        </a:lnTo>
                        <a:close/>
                        <a:moveTo>
                          <a:pt x="162" y="108"/>
                        </a:moveTo>
                        <a:lnTo>
                          <a:pt x="176" y="108"/>
                        </a:lnTo>
                        <a:lnTo>
                          <a:pt x="176" y="98"/>
                        </a:lnTo>
                        <a:lnTo>
                          <a:pt x="162" y="98"/>
                        </a:lnTo>
                        <a:lnTo>
                          <a:pt x="162" y="108"/>
                        </a:lnTo>
                        <a:lnTo>
                          <a:pt x="162" y="108"/>
                        </a:lnTo>
                        <a:close/>
                        <a:moveTo>
                          <a:pt x="176" y="0"/>
                        </a:moveTo>
                        <a:lnTo>
                          <a:pt x="162" y="0"/>
                        </a:lnTo>
                        <a:lnTo>
                          <a:pt x="162" y="47"/>
                        </a:lnTo>
                        <a:lnTo>
                          <a:pt x="173" y="47"/>
                        </a:lnTo>
                        <a:lnTo>
                          <a:pt x="173" y="65"/>
                        </a:lnTo>
                        <a:lnTo>
                          <a:pt x="162" y="65"/>
                        </a:lnTo>
                        <a:lnTo>
                          <a:pt x="162" y="76"/>
                        </a:lnTo>
                        <a:lnTo>
                          <a:pt x="176" y="76"/>
                        </a:lnTo>
                        <a:lnTo>
                          <a:pt x="176" y="36"/>
                        </a:lnTo>
                        <a:lnTo>
                          <a:pt x="166" y="36"/>
                        </a:lnTo>
                        <a:lnTo>
                          <a:pt x="166" y="15"/>
                        </a:lnTo>
                        <a:lnTo>
                          <a:pt x="166" y="15"/>
                        </a:lnTo>
                        <a:lnTo>
                          <a:pt x="176" y="15"/>
                        </a:lnTo>
                        <a:lnTo>
                          <a:pt x="176" y="0"/>
                        </a:lnTo>
                        <a:close/>
                        <a:moveTo>
                          <a:pt x="148" y="108"/>
                        </a:moveTo>
                        <a:lnTo>
                          <a:pt x="162" y="108"/>
                        </a:lnTo>
                        <a:lnTo>
                          <a:pt x="162" y="98"/>
                        </a:lnTo>
                        <a:lnTo>
                          <a:pt x="148" y="98"/>
                        </a:lnTo>
                        <a:lnTo>
                          <a:pt x="148" y="108"/>
                        </a:lnTo>
                        <a:lnTo>
                          <a:pt x="148" y="108"/>
                        </a:lnTo>
                        <a:close/>
                        <a:moveTo>
                          <a:pt x="162" y="0"/>
                        </a:moveTo>
                        <a:lnTo>
                          <a:pt x="148" y="0"/>
                        </a:lnTo>
                        <a:lnTo>
                          <a:pt x="148" y="15"/>
                        </a:lnTo>
                        <a:lnTo>
                          <a:pt x="155" y="15"/>
                        </a:lnTo>
                        <a:lnTo>
                          <a:pt x="155" y="36"/>
                        </a:lnTo>
                        <a:lnTo>
                          <a:pt x="148" y="36"/>
                        </a:lnTo>
                        <a:lnTo>
                          <a:pt x="148" y="76"/>
                        </a:lnTo>
                        <a:lnTo>
                          <a:pt x="162" y="76"/>
                        </a:lnTo>
                        <a:lnTo>
                          <a:pt x="162" y="65"/>
                        </a:lnTo>
                        <a:lnTo>
                          <a:pt x="151" y="65"/>
                        </a:lnTo>
                        <a:lnTo>
                          <a:pt x="151" y="65"/>
                        </a:lnTo>
                        <a:lnTo>
                          <a:pt x="151" y="47"/>
                        </a:lnTo>
                        <a:lnTo>
                          <a:pt x="162" y="47"/>
                        </a:lnTo>
                        <a:lnTo>
                          <a:pt x="162" y="0"/>
                        </a:lnTo>
                        <a:close/>
                        <a:moveTo>
                          <a:pt x="129" y="108"/>
                        </a:moveTo>
                        <a:lnTo>
                          <a:pt x="148" y="108"/>
                        </a:lnTo>
                        <a:lnTo>
                          <a:pt x="148" y="98"/>
                        </a:lnTo>
                        <a:lnTo>
                          <a:pt x="129" y="98"/>
                        </a:lnTo>
                        <a:lnTo>
                          <a:pt x="129" y="108"/>
                        </a:lnTo>
                        <a:lnTo>
                          <a:pt x="129" y="108"/>
                        </a:lnTo>
                        <a:close/>
                        <a:moveTo>
                          <a:pt x="148" y="0"/>
                        </a:moveTo>
                        <a:lnTo>
                          <a:pt x="129" y="0"/>
                        </a:lnTo>
                        <a:lnTo>
                          <a:pt x="129" y="47"/>
                        </a:lnTo>
                        <a:lnTo>
                          <a:pt x="140" y="47"/>
                        </a:lnTo>
                        <a:lnTo>
                          <a:pt x="140" y="65"/>
                        </a:lnTo>
                        <a:lnTo>
                          <a:pt x="129" y="65"/>
                        </a:lnTo>
                        <a:lnTo>
                          <a:pt x="129" y="76"/>
                        </a:lnTo>
                        <a:lnTo>
                          <a:pt x="148" y="76"/>
                        </a:lnTo>
                        <a:lnTo>
                          <a:pt x="148" y="36"/>
                        </a:lnTo>
                        <a:lnTo>
                          <a:pt x="137" y="36"/>
                        </a:lnTo>
                        <a:lnTo>
                          <a:pt x="137" y="15"/>
                        </a:lnTo>
                        <a:lnTo>
                          <a:pt x="137" y="15"/>
                        </a:lnTo>
                        <a:lnTo>
                          <a:pt x="148" y="15"/>
                        </a:lnTo>
                        <a:lnTo>
                          <a:pt x="148" y="0"/>
                        </a:lnTo>
                        <a:close/>
                        <a:moveTo>
                          <a:pt x="115" y="108"/>
                        </a:moveTo>
                        <a:lnTo>
                          <a:pt x="129" y="108"/>
                        </a:lnTo>
                        <a:lnTo>
                          <a:pt x="129" y="98"/>
                        </a:lnTo>
                        <a:lnTo>
                          <a:pt x="115" y="98"/>
                        </a:lnTo>
                        <a:lnTo>
                          <a:pt x="115" y="108"/>
                        </a:lnTo>
                        <a:lnTo>
                          <a:pt x="115" y="108"/>
                        </a:lnTo>
                        <a:close/>
                        <a:moveTo>
                          <a:pt x="129" y="0"/>
                        </a:moveTo>
                        <a:lnTo>
                          <a:pt x="115" y="0"/>
                        </a:lnTo>
                        <a:lnTo>
                          <a:pt x="115" y="15"/>
                        </a:lnTo>
                        <a:lnTo>
                          <a:pt x="126" y="15"/>
                        </a:lnTo>
                        <a:lnTo>
                          <a:pt x="126" y="36"/>
                        </a:lnTo>
                        <a:lnTo>
                          <a:pt x="115" y="36"/>
                        </a:lnTo>
                        <a:lnTo>
                          <a:pt x="115" y="76"/>
                        </a:lnTo>
                        <a:lnTo>
                          <a:pt x="129" y="76"/>
                        </a:lnTo>
                        <a:lnTo>
                          <a:pt x="129" y="65"/>
                        </a:lnTo>
                        <a:lnTo>
                          <a:pt x="122" y="65"/>
                        </a:lnTo>
                        <a:lnTo>
                          <a:pt x="122" y="65"/>
                        </a:lnTo>
                        <a:lnTo>
                          <a:pt x="122" y="47"/>
                        </a:lnTo>
                        <a:lnTo>
                          <a:pt x="129" y="47"/>
                        </a:lnTo>
                        <a:lnTo>
                          <a:pt x="129" y="0"/>
                        </a:lnTo>
                        <a:close/>
                        <a:moveTo>
                          <a:pt x="101" y="108"/>
                        </a:moveTo>
                        <a:lnTo>
                          <a:pt x="115" y="108"/>
                        </a:lnTo>
                        <a:lnTo>
                          <a:pt x="115" y="98"/>
                        </a:lnTo>
                        <a:lnTo>
                          <a:pt x="101" y="98"/>
                        </a:lnTo>
                        <a:lnTo>
                          <a:pt x="101" y="108"/>
                        </a:lnTo>
                        <a:lnTo>
                          <a:pt x="101" y="108"/>
                        </a:lnTo>
                        <a:close/>
                        <a:moveTo>
                          <a:pt x="115" y="0"/>
                        </a:moveTo>
                        <a:lnTo>
                          <a:pt x="101" y="0"/>
                        </a:lnTo>
                        <a:lnTo>
                          <a:pt x="101" y="47"/>
                        </a:lnTo>
                        <a:lnTo>
                          <a:pt x="111" y="47"/>
                        </a:lnTo>
                        <a:lnTo>
                          <a:pt x="111" y="65"/>
                        </a:lnTo>
                        <a:lnTo>
                          <a:pt x="101" y="65"/>
                        </a:lnTo>
                        <a:lnTo>
                          <a:pt x="101" y="76"/>
                        </a:lnTo>
                        <a:lnTo>
                          <a:pt x="115" y="76"/>
                        </a:lnTo>
                        <a:lnTo>
                          <a:pt x="115" y="36"/>
                        </a:lnTo>
                        <a:lnTo>
                          <a:pt x="104" y="36"/>
                        </a:lnTo>
                        <a:lnTo>
                          <a:pt x="104" y="15"/>
                        </a:lnTo>
                        <a:lnTo>
                          <a:pt x="104" y="15"/>
                        </a:lnTo>
                        <a:lnTo>
                          <a:pt x="115" y="15"/>
                        </a:lnTo>
                        <a:lnTo>
                          <a:pt x="115" y="0"/>
                        </a:lnTo>
                        <a:close/>
                        <a:moveTo>
                          <a:pt x="86" y="108"/>
                        </a:moveTo>
                        <a:lnTo>
                          <a:pt x="101" y="108"/>
                        </a:lnTo>
                        <a:lnTo>
                          <a:pt x="101" y="98"/>
                        </a:lnTo>
                        <a:lnTo>
                          <a:pt x="86" y="98"/>
                        </a:lnTo>
                        <a:lnTo>
                          <a:pt x="86" y="108"/>
                        </a:lnTo>
                        <a:lnTo>
                          <a:pt x="86" y="108"/>
                        </a:lnTo>
                        <a:close/>
                        <a:moveTo>
                          <a:pt x="101" y="0"/>
                        </a:moveTo>
                        <a:lnTo>
                          <a:pt x="86" y="0"/>
                        </a:lnTo>
                        <a:lnTo>
                          <a:pt x="86" y="15"/>
                        </a:lnTo>
                        <a:lnTo>
                          <a:pt x="93" y="15"/>
                        </a:lnTo>
                        <a:lnTo>
                          <a:pt x="93" y="36"/>
                        </a:lnTo>
                        <a:lnTo>
                          <a:pt x="86" y="36"/>
                        </a:lnTo>
                        <a:lnTo>
                          <a:pt x="86" y="76"/>
                        </a:lnTo>
                        <a:lnTo>
                          <a:pt x="101" y="76"/>
                        </a:lnTo>
                        <a:lnTo>
                          <a:pt x="101" y="65"/>
                        </a:lnTo>
                        <a:lnTo>
                          <a:pt x="90" y="65"/>
                        </a:lnTo>
                        <a:lnTo>
                          <a:pt x="90" y="65"/>
                        </a:lnTo>
                        <a:lnTo>
                          <a:pt x="90" y="47"/>
                        </a:lnTo>
                        <a:lnTo>
                          <a:pt x="101" y="47"/>
                        </a:lnTo>
                        <a:lnTo>
                          <a:pt x="101" y="0"/>
                        </a:lnTo>
                        <a:close/>
                        <a:moveTo>
                          <a:pt x="68" y="108"/>
                        </a:moveTo>
                        <a:lnTo>
                          <a:pt x="86" y="108"/>
                        </a:lnTo>
                        <a:lnTo>
                          <a:pt x="86" y="98"/>
                        </a:lnTo>
                        <a:lnTo>
                          <a:pt x="68" y="98"/>
                        </a:lnTo>
                        <a:lnTo>
                          <a:pt x="68" y="108"/>
                        </a:lnTo>
                        <a:lnTo>
                          <a:pt x="68" y="108"/>
                        </a:lnTo>
                        <a:close/>
                        <a:moveTo>
                          <a:pt x="86" y="0"/>
                        </a:moveTo>
                        <a:lnTo>
                          <a:pt x="68" y="0"/>
                        </a:lnTo>
                        <a:lnTo>
                          <a:pt x="68" y="47"/>
                        </a:lnTo>
                        <a:lnTo>
                          <a:pt x="79" y="47"/>
                        </a:lnTo>
                        <a:lnTo>
                          <a:pt x="79" y="65"/>
                        </a:lnTo>
                        <a:lnTo>
                          <a:pt x="68" y="65"/>
                        </a:lnTo>
                        <a:lnTo>
                          <a:pt x="68" y="76"/>
                        </a:lnTo>
                        <a:lnTo>
                          <a:pt x="86" y="76"/>
                        </a:lnTo>
                        <a:lnTo>
                          <a:pt x="86" y="36"/>
                        </a:lnTo>
                        <a:lnTo>
                          <a:pt x="75" y="36"/>
                        </a:lnTo>
                        <a:lnTo>
                          <a:pt x="75" y="15"/>
                        </a:lnTo>
                        <a:lnTo>
                          <a:pt x="75" y="15"/>
                        </a:lnTo>
                        <a:lnTo>
                          <a:pt x="86" y="15"/>
                        </a:lnTo>
                        <a:lnTo>
                          <a:pt x="86" y="0"/>
                        </a:lnTo>
                        <a:close/>
                        <a:moveTo>
                          <a:pt x="54" y="108"/>
                        </a:moveTo>
                        <a:lnTo>
                          <a:pt x="68" y="108"/>
                        </a:lnTo>
                        <a:lnTo>
                          <a:pt x="68" y="98"/>
                        </a:lnTo>
                        <a:lnTo>
                          <a:pt x="54" y="9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close/>
                        <a:moveTo>
                          <a:pt x="68" y="0"/>
                        </a:moveTo>
                        <a:lnTo>
                          <a:pt x="54" y="0"/>
                        </a:lnTo>
                        <a:lnTo>
                          <a:pt x="54" y="15"/>
                        </a:lnTo>
                        <a:lnTo>
                          <a:pt x="65" y="15"/>
                        </a:lnTo>
                        <a:lnTo>
                          <a:pt x="65" y="36"/>
                        </a:lnTo>
                        <a:lnTo>
                          <a:pt x="54" y="36"/>
                        </a:lnTo>
                        <a:lnTo>
                          <a:pt x="54" y="76"/>
                        </a:lnTo>
                        <a:lnTo>
                          <a:pt x="68" y="76"/>
                        </a:lnTo>
                        <a:lnTo>
                          <a:pt x="68" y="65"/>
                        </a:lnTo>
                        <a:lnTo>
                          <a:pt x="61" y="65"/>
                        </a:lnTo>
                        <a:lnTo>
                          <a:pt x="61" y="65"/>
                        </a:lnTo>
                        <a:lnTo>
                          <a:pt x="61" y="47"/>
                        </a:lnTo>
                        <a:lnTo>
                          <a:pt x="68" y="47"/>
                        </a:lnTo>
                        <a:lnTo>
                          <a:pt x="68" y="0"/>
                        </a:lnTo>
                        <a:close/>
                        <a:moveTo>
                          <a:pt x="39" y="108"/>
                        </a:moveTo>
                        <a:lnTo>
                          <a:pt x="54" y="108"/>
                        </a:lnTo>
                        <a:lnTo>
                          <a:pt x="54" y="98"/>
                        </a:lnTo>
                        <a:lnTo>
                          <a:pt x="39" y="98"/>
                        </a:lnTo>
                        <a:lnTo>
                          <a:pt x="39" y="108"/>
                        </a:lnTo>
                        <a:lnTo>
                          <a:pt x="39" y="108"/>
                        </a:lnTo>
                        <a:close/>
                        <a:moveTo>
                          <a:pt x="54" y="0"/>
                        </a:moveTo>
                        <a:lnTo>
                          <a:pt x="39" y="0"/>
                        </a:lnTo>
                        <a:lnTo>
                          <a:pt x="39" y="47"/>
                        </a:lnTo>
                        <a:lnTo>
                          <a:pt x="50" y="47"/>
                        </a:lnTo>
                        <a:lnTo>
                          <a:pt x="50" y="65"/>
                        </a:lnTo>
                        <a:lnTo>
                          <a:pt x="39" y="65"/>
                        </a:lnTo>
                        <a:lnTo>
                          <a:pt x="39" y="76"/>
                        </a:lnTo>
                        <a:lnTo>
                          <a:pt x="54" y="76"/>
                        </a:lnTo>
                        <a:lnTo>
                          <a:pt x="54" y="36"/>
                        </a:lnTo>
                        <a:lnTo>
                          <a:pt x="43" y="36"/>
                        </a:lnTo>
                        <a:lnTo>
                          <a:pt x="43" y="15"/>
                        </a:lnTo>
                        <a:lnTo>
                          <a:pt x="43" y="15"/>
                        </a:lnTo>
                        <a:lnTo>
                          <a:pt x="54" y="15"/>
                        </a:lnTo>
                        <a:lnTo>
                          <a:pt x="54" y="0"/>
                        </a:lnTo>
                        <a:close/>
                        <a:moveTo>
                          <a:pt x="25" y="108"/>
                        </a:moveTo>
                        <a:lnTo>
                          <a:pt x="39" y="108"/>
                        </a:lnTo>
                        <a:lnTo>
                          <a:pt x="39" y="98"/>
                        </a:lnTo>
                        <a:lnTo>
                          <a:pt x="39" y="98"/>
                        </a:lnTo>
                        <a:lnTo>
                          <a:pt x="39" y="76"/>
                        </a:lnTo>
                        <a:lnTo>
                          <a:pt x="39" y="76"/>
                        </a:lnTo>
                        <a:lnTo>
                          <a:pt x="39" y="65"/>
                        </a:lnTo>
                        <a:lnTo>
                          <a:pt x="29" y="65"/>
                        </a:lnTo>
                        <a:lnTo>
                          <a:pt x="29" y="65"/>
                        </a:lnTo>
                        <a:lnTo>
                          <a:pt x="29" y="47"/>
                        </a:lnTo>
                        <a:lnTo>
                          <a:pt x="39" y="47"/>
                        </a:lnTo>
                        <a:lnTo>
                          <a:pt x="39" y="0"/>
                        </a:lnTo>
                        <a:lnTo>
                          <a:pt x="25" y="0"/>
                        </a:lnTo>
                        <a:lnTo>
                          <a:pt x="25" y="15"/>
                        </a:lnTo>
                        <a:lnTo>
                          <a:pt x="36" y="15"/>
                        </a:lnTo>
                        <a:lnTo>
                          <a:pt x="36" y="36"/>
                        </a:lnTo>
                        <a:lnTo>
                          <a:pt x="25" y="36"/>
                        </a:lnTo>
                        <a:lnTo>
                          <a:pt x="25" y="108"/>
                        </a:lnTo>
                        <a:close/>
                        <a:moveTo>
                          <a:pt x="0" y="108"/>
                        </a:moveTo>
                        <a:lnTo>
                          <a:pt x="25" y="108"/>
                        </a:lnTo>
                        <a:lnTo>
                          <a:pt x="25" y="36"/>
                        </a:lnTo>
                        <a:lnTo>
                          <a:pt x="14" y="36"/>
                        </a:lnTo>
                        <a:lnTo>
                          <a:pt x="14" y="15"/>
                        </a:lnTo>
                        <a:lnTo>
                          <a:pt x="14" y="15"/>
                        </a:lnTo>
                        <a:lnTo>
                          <a:pt x="25" y="15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1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9" name="Freeform: Shape 216"/>
                  <p:cNvSpPr>
                    <a:spLocks/>
                  </p:cNvSpPr>
                  <p:nvPr/>
                </p:nvSpPr>
                <p:spPr bwMode="auto">
                  <a:xfrm>
                    <a:off x="4954011" y="4284565"/>
                    <a:ext cx="162980" cy="39213"/>
                  </a:xfrm>
                  <a:custGeom>
                    <a:avLst/>
                    <a:gdLst>
                      <a:gd name="T0" fmla="*/ 0 w 37"/>
                      <a:gd name="T1" fmla="*/ 5 h 9"/>
                      <a:gd name="T2" fmla="*/ 3 w 37"/>
                      <a:gd name="T3" fmla="*/ 9 h 9"/>
                      <a:gd name="T4" fmla="*/ 19 w 37"/>
                      <a:gd name="T5" fmla="*/ 5 h 9"/>
                      <a:gd name="T6" fmla="*/ 35 w 37"/>
                      <a:gd name="T7" fmla="*/ 9 h 9"/>
                      <a:gd name="T8" fmla="*/ 37 w 37"/>
                      <a:gd name="T9" fmla="*/ 5 h 9"/>
                      <a:gd name="T10" fmla="*/ 19 w 37"/>
                      <a:gd name="T11" fmla="*/ 0 h 9"/>
                      <a:gd name="T12" fmla="*/ 0 w 37"/>
                      <a:gd name="T13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9">
                        <a:moveTo>
                          <a:pt x="0" y="5"/>
                        </a:move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7" y="7"/>
                          <a:pt x="13" y="5"/>
                          <a:pt x="19" y="5"/>
                        </a:cubicBezTo>
                        <a:cubicBezTo>
                          <a:pt x="25" y="5"/>
                          <a:pt x="30" y="7"/>
                          <a:pt x="35" y="9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2" y="2"/>
                          <a:pt x="25" y="0"/>
                          <a:pt x="19" y="0"/>
                        </a:cubicBezTo>
                        <a:cubicBezTo>
                          <a:pt x="12" y="0"/>
                          <a:pt x="5" y="2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0" name="Freeform: Shape 217"/>
                  <p:cNvSpPr>
                    <a:spLocks/>
                  </p:cNvSpPr>
                  <p:nvPr/>
                </p:nvSpPr>
                <p:spPr bwMode="auto">
                  <a:xfrm>
                    <a:off x="4927052" y="4240450"/>
                    <a:ext cx="221800" cy="47791"/>
                  </a:xfrm>
                  <a:custGeom>
                    <a:avLst/>
                    <a:gdLst>
                      <a:gd name="T0" fmla="*/ 50 w 50"/>
                      <a:gd name="T1" fmla="*/ 6 h 11"/>
                      <a:gd name="T2" fmla="*/ 25 w 50"/>
                      <a:gd name="T3" fmla="*/ 0 h 11"/>
                      <a:gd name="T4" fmla="*/ 0 w 50"/>
                      <a:gd name="T5" fmla="*/ 6 h 11"/>
                      <a:gd name="T6" fmla="*/ 2 w 50"/>
                      <a:gd name="T7" fmla="*/ 11 h 11"/>
                      <a:gd name="T8" fmla="*/ 25 w 50"/>
                      <a:gd name="T9" fmla="*/ 5 h 11"/>
                      <a:gd name="T10" fmla="*/ 47 w 50"/>
                      <a:gd name="T11" fmla="*/ 11 h 11"/>
                      <a:gd name="T12" fmla="*/ 50 w 50"/>
                      <a:gd name="T13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11">
                        <a:moveTo>
                          <a:pt x="50" y="6"/>
                        </a:moveTo>
                        <a:cubicBezTo>
                          <a:pt x="43" y="2"/>
                          <a:pt x="34" y="0"/>
                          <a:pt x="25" y="0"/>
                        </a:cubicBezTo>
                        <a:cubicBezTo>
                          <a:pt x="16" y="0"/>
                          <a:pt x="7" y="2"/>
                          <a:pt x="0" y="6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9" y="7"/>
                          <a:pt x="17" y="5"/>
                          <a:pt x="25" y="5"/>
                        </a:cubicBezTo>
                        <a:cubicBezTo>
                          <a:pt x="33" y="5"/>
                          <a:pt x="41" y="7"/>
                          <a:pt x="47" y="11"/>
                        </a:cubicBezTo>
                        <a:lnTo>
                          <a:pt x="5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2" name="Group 58"/>
              <p:cNvGrpSpPr/>
              <p:nvPr/>
            </p:nvGrpSpPr>
            <p:grpSpPr>
              <a:xfrm>
                <a:off x="6737340" y="1510523"/>
                <a:ext cx="4303649" cy="4339605"/>
                <a:chOff x="2949236" y="972275"/>
                <a:chExt cx="3227736" cy="3254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8" name="Freeform: Shape 65"/>
                <p:cNvSpPr>
                  <a:spLocks/>
                </p:cNvSpPr>
                <p:nvPr/>
              </p:nvSpPr>
              <p:spPr bwMode="auto">
                <a:xfrm>
                  <a:off x="3863394" y="3855671"/>
                  <a:ext cx="305128" cy="137246"/>
                </a:xfrm>
                <a:custGeom>
                  <a:avLst/>
                  <a:gdLst>
                    <a:gd name="T0" fmla="*/ 54 w 69"/>
                    <a:gd name="T1" fmla="*/ 31 h 31"/>
                    <a:gd name="T2" fmla="*/ 69 w 69"/>
                    <a:gd name="T3" fmla="*/ 31 h 31"/>
                    <a:gd name="T4" fmla="*/ 69 w 69"/>
                    <a:gd name="T5" fmla="*/ 12 h 31"/>
                    <a:gd name="T6" fmla="*/ 61 w 69"/>
                    <a:gd name="T7" fmla="*/ 12 h 31"/>
                    <a:gd name="T8" fmla="*/ 61 w 69"/>
                    <a:gd name="T9" fmla="*/ 6 h 31"/>
                    <a:gd name="T10" fmla="*/ 54 w 69"/>
                    <a:gd name="T11" fmla="*/ 3 h 31"/>
                    <a:gd name="T12" fmla="*/ 54 w 69"/>
                    <a:gd name="T13" fmla="*/ 18 h 31"/>
                    <a:gd name="T14" fmla="*/ 60 w 69"/>
                    <a:gd name="T15" fmla="*/ 18 h 31"/>
                    <a:gd name="T16" fmla="*/ 60 w 69"/>
                    <a:gd name="T17" fmla="*/ 26 h 31"/>
                    <a:gd name="T18" fmla="*/ 60 w 69"/>
                    <a:gd name="T19" fmla="*/ 26 h 31"/>
                    <a:gd name="T20" fmla="*/ 54 w 69"/>
                    <a:gd name="T21" fmla="*/ 26 h 31"/>
                    <a:gd name="T22" fmla="*/ 54 w 69"/>
                    <a:gd name="T23" fmla="*/ 31 h 31"/>
                    <a:gd name="T24" fmla="*/ 45 w 69"/>
                    <a:gd name="T25" fmla="*/ 0 h 31"/>
                    <a:gd name="T26" fmla="*/ 45 w 69"/>
                    <a:gd name="T27" fmla="*/ 12 h 31"/>
                    <a:gd name="T28" fmla="*/ 34 w 69"/>
                    <a:gd name="T29" fmla="*/ 12 h 31"/>
                    <a:gd name="T30" fmla="*/ 34 w 69"/>
                    <a:gd name="T31" fmla="*/ 18 h 31"/>
                    <a:gd name="T32" fmla="*/ 40 w 69"/>
                    <a:gd name="T33" fmla="*/ 18 h 31"/>
                    <a:gd name="T34" fmla="*/ 40 w 69"/>
                    <a:gd name="T35" fmla="*/ 26 h 31"/>
                    <a:gd name="T36" fmla="*/ 40 w 69"/>
                    <a:gd name="T37" fmla="*/ 26 h 31"/>
                    <a:gd name="T38" fmla="*/ 34 w 69"/>
                    <a:gd name="T39" fmla="*/ 26 h 31"/>
                    <a:gd name="T40" fmla="*/ 34 w 69"/>
                    <a:gd name="T41" fmla="*/ 31 h 31"/>
                    <a:gd name="T42" fmla="*/ 54 w 69"/>
                    <a:gd name="T43" fmla="*/ 31 h 31"/>
                    <a:gd name="T44" fmla="*/ 54 w 69"/>
                    <a:gd name="T45" fmla="*/ 26 h 31"/>
                    <a:gd name="T46" fmla="*/ 48 w 69"/>
                    <a:gd name="T47" fmla="*/ 26 h 31"/>
                    <a:gd name="T48" fmla="*/ 48 w 69"/>
                    <a:gd name="T49" fmla="*/ 18 h 31"/>
                    <a:gd name="T50" fmla="*/ 54 w 69"/>
                    <a:gd name="T51" fmla="*/ 18 h 31"/>
                    <a:gd name="T52" fmla="*/ 54 w 69"/>
                    <a:gd name="T53" fmla="*/ 3 h 31"/>
                    <a:gd name="T54" fmla="*/ 45 w 69"/>
                    <a:gd name="T55" fmla="*/ 0 h 31"/>
                    <a:gd name="T56" fmla="*/ 34 w 69"/>
                    <a:gd name="T57" fmla="*/ 12 h 31"/>
                    <a:gd name="T58" fmla="*/ 15 w 69"/>
                    <a:gd name="T59" fmla="*/ 12 h 31"/>
                    <a:gd name="T60" fmla="*/ 15 w 69"/>
                    <a:gd name="T61" fmla="*/ 18 h 31"/>
                    <a:gd name="T62" fmla="*/ 21 w 69"/>
                    <a:gd name="T63" fmla="*/ 18 h 31"/>
                    <a:gd name="T64" fmla="*/ 21 w 69"/>
                    <a:gd name="T65" fmla="*/ 26 h 31"/>
                    <a:gd name="T66" fmla="*/ 21 w 69"/>
                    <a:gd name="T67" fmla="*/ 26 h 31"/>
                    <a:gd name="T68" fmla="*/ 15 w 69"/>
                    <a:gd name="T69" fmla="*/ 26 h 31"/>
                    <a:gd name="T70" fmla="*/ 15 w 69"/>
                    <a:gd name="T71" fmla="*/ 31 h 31"/>
                    <a:gd name="T72" fmla="*/ 34 w 69"/>
                    <a:gd name="T73" fmla="*/ 31 h 31"/>
                    <a:gd name="T74" fmla="*/ 34 w 69"/>
                    <a:gd name="T75" fmla="*/ 26 h 31"/>
                    <a:gd name="T76" fmla="*/ 29 w 69"/>
                    <a:gd name="T77" fmla="*/ 26 h 31"/>
                    <a:gd name="T78" fmla="*/ 29 w 69"/>
                    <a:gd name="T79" fmla="*/ 18 h 31"/>
                    <a:gd name="T80" fmla="*/ 34 w 69"/>
                    <a:gd name="T81" fmla="*/ 18 h 31"/>
                    <a:gd name="T82" fmla="*/ 34 w 69"/>
                    <a:gd name="T83" fmla="*/ 12 h 31"/>
                    <a:gd name="T84" fmla="*/ 15 w 69"/>
                    <a:gd name="T85" fmla="*/ 12 h 31"/>
                    <a:gd name="T86" fmla="*/ 0 w 69"/>
                    <a:gd name="T87" fmla="*/ 12 h 31"/>
                    <a:gd name="T88" fmla="*/ 0 w 69"/>
                    <a:gd name="T89" fmla="*/ 31 h 31"/>
                    <a:gd name="T90" fmla="*/ 15 w 69"/>
                    <a:gd name="T91" fmla="*/ 31 h 31"/>
                    <a:gd name="T92" fmla="*/ 15 w 69"/>
                    <a:gd name="T93" fmla="*/ 26 h 31"/>
                    <a:gd name="T94" fmla="*/ 9 w 69"/>
                    <a:gd name="T95" fmla="*/ 26 h 31"/>
                    <a:gd name="T96" fmla="*/ 9 w 69"/>
                    <a:gd name="T97" fmla="*/ 18 h 31"/>
                    <a:gd name="T98" fmla="*/ 15 w 69"/>
                    <a:gd name="T99" fmla="*/ 18 h 31"/>
                    <a:gd name="T100" fmla="*/ 15 w 69"/>
                    <a:gd name="T101" fmla="*/ 1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9" h="31">
                      <a:moveTo>
                        <a:pt x="54" y="31"/>
                      </a:move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59" y="5"/>
                        <a:pt x="57" y="4"/>
                        <a:pt x="54" y="3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lnTo>
                        <a:pt x="54" y="31"/>
                      </a:lnTo>
                      <a:close/>
                      <a:moveTo>
                        <a:pt x="45" y="0"/>
                      </a:moveTo>
                      <a:cubicBezTo>
                        <a:pt x="45" y="12"/>
                        <a:pt x="45" y="12"/>
                        <a:pt x="45" y="12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8" y="18"/>
                        <a:pt x="48" y="18"/>
                        <a:pt x="48" y="18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1" y="2"/>
                        <a:pt x="48" y="1"/>
                        <a:pt x="45" y="0"/>
                      </a:cubicBezTo>
                      <a:close/>
                      <a:moveTo>
                        <a:pt x="34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lnTo>
                        <a:pt x="34" y="12"/>
                      </a:lnTo>
                      <a:close/>
                      <a:moveTo>
                        <a:pt x="15" y="1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9" y="26"/>
                        <a:pt x="9" y="26"/>
                        <a:pt x="9" y="26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lnTo>
                        <a:pt x="15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66"/>
                <p:cNvSpPr>
                  <a:spLocks/>
                </p:cNvSpPr>
                <p:nvPr/>
              </p:nvSpPr>
              <p:spPr bwMode="auto">
                <a:xfrm>
                  <a:off x="3788643" y="4001495"/>
                  <a:ext cx="414189" cy="132345"/>
                </a:xfrm>
                <a:custGeom>
                  <a:avLst/>
                  <a:gdLst>
                    <a:gd name="T0" fmla="*/ 328 w 338"/>
                    <a:gd name="T1" fmla="*/ 108 h 108"/>
                    <a:gd name="T2" fmla="*/ 338 w 338"/>
                    <a:gd name="T3" fmla="*/ 0 h 108"/>
                    <a:gd name="T4" fmla="*/ 0 w 338"/>
                    <a:gd name="T5" fmla="*/ 0 h 108"/>
                    <a:gd name="T6" fmla="*/ 39 w 338"/>
                    <a:gd name="T7" fmla="*/ 108 h 108"/>
                    <a:gd name="T8" fmla="*/ 328 w 33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08">
                      <a:moveTo>
                        <a:pt x="328" y="108"/>
                      </a:moveTo>
                      <a:lnTo>
                        <a:pt x="338" y="0"/>
                      </a:lnTo>
                      <a:lnTo>
                        <a:pt x="0" y="0"/>
                      </a:lnTo>
                      <a:lnTo>
                        <a:pt x="39" y="108"/>
                      </a:lnTo>
                      <a:lnTo>
                        <a:pt x="328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67"/>
                <p:cNvSpPr>
                  <a:spLocks/>
                </p:cNvSpPr>
                <p:nvPr/>
              </p:nvSpPr>
              <p:spPr bwMode="auto">
                <a:xfrm>
                  <a:off x="3112216" y="3051800"/>
                  <a:ext cx="194841" cy="278169"/>
                </a:xfrm>
                <a:custGeom>
                  <a:avLst/>
                  <a:gdLst>
                    <a:gd name="T0" fmla="*/ 41 w 44"/>
                    <a:gd name="T1" fmla="*/ 0 h 63"/>
                    <a:gd name="T2" fmla="*/ 0 w 44"/>
                    <a:gd name="T3" fmla="*/ 43 h 63"/>
                    <a:gd name="T4" fmla="*/ 5 w 44"/>
                    <a:gd name="T5" fmla="*/ 63 h 63"/>
                    <a:gd name="T6" fmla="*/ 5 w 44"/>
                    <a:gd name="T7" fmla="*/ 52 h 63"/>
                    <a:gd name="T8" fmla="*/ 7 w 44"/>
                    <a:gd name="T9" fmla="*/ 46 h 63"/>
                    <a:gd name="T10" fmla="*/ 7 w 44"/>
                    <a:gd name="T11" fmla="*/ 43 h 63"/>
                    <a:gd name="T12" fmla="*/ 43 w 44"/>
                    <a:gd name="T13" fmla="*/ 7 h 63"/>
                    <a:gd name="T14" fmla="*/ 44 w 44"/>
                    <a:gd name="T15" fmla="*/ 7 h 63"/>
                    <a:gd name="T16" fmla="*/ 41 w 44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63">
                      <a:moveTo>
                        <a:pt x="41" y="0"/>
                      </a:moveTo>
                      <a:cubicBezTo>
                        <a:pt x="19" y="1"/>
                        <a:pt x="0" y="20"/>
                        <a:pt x="0" y="43"/>
                      </a:cubicBezTo>
                      <a:cubicBezTo>
                        <a:pt x="0" y="50"/>
                        <a:pt x="2" y="57"/>
                        <a:pt x="5" y="63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5" y="50"/>
                        <a:pt x="6" y="48"/>
                        <a:pt x="7" y="46"/>
                      </a:cubicBezTo>
                      <a:cubicBezTo>
                        <a:pt x="7" y="45"/>
                        <a:pt x="7" y="44"/>
                        <a:pt x="7" y="43"/>
                      </a:cubicBezTo>
                      <a:cubicBezTo>
                        <a:pt x="7" y="23"/>
                        <a:pt x="23" y="7"/>
                        <a:pt x="43" y="7"/>
                      </a:cubicBezTo>
                      <a:cubicBezTo>
                        <a:pt x="43" y="7"/>
                        <a:pt x="44" y="7"/>
                        <a:pt x="44" y="7"/>
                      </a:cubicBezTo>
                      <a:cubicBezTo>
                        <a:pt x="43" y="4"/>
                        <a:pt x="42" y="2"/>
                        <a:pt x="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68"/>
                <p:cNvSpPr>
                  <a:spLocks/>
                </p:cNvSpPr>
                <p:nvPr/>
              </p:nvSpPr>
              <p:spPr bwMode="auto">
                <a:xfrm>
                  <a:off x="3147753" y="3241739"/>
                  <a:ext cx="84553" cy="150726"/>
                </a:xfrm>
                <a:custGeom>
                  <a:avLst/>
                  <a:gdLst>
                    <a:gd name="T0" fmla="*/ 0 w 19"/>
                    <a:gd name="T1" fmla="*/ 7 h 34"/>
                    <a:gd name="T2" fmla="*/ 0 w 19"/>
                    <a:gd name="T3" fmla="*/ 9 h 34"/>
                    <a:gd name="T4" fmla="*/ 0 w 19"/>
                    <a:gd name="T5" fmla="*/ 20 h 34"/>
                    <a:gd name="T6" fmla="*/ 0 w 19"/>
                    <a:gd name="T7" fmla="*/ 25 h 34"/>
                    <a:gd name="T8" fmla="*/ 13 w 19"/>
                    <a:gd name="T9" fmla="*/ 34 h 34"/>
                    <a:gd name="T10" fmla="*/ 19 w 19"/>
                    <a:gd name="T11" fmla="*/ 34 h 34"/>
                    <a:gd name="T12" fmla="*/ 19 w 19"/>
                    <a:gd name="T13" fmla="*/ 0 h 34"/>
                    <a:gd name="T14" fmla="*/ 13 w 19"/>
                    <a:gd name="T15" fmla="*/ 0 h 34"/>
                    <a:gd name="T16" fmla="*/ 0 w 19"/>
                    <a:gd name="T17" fmla="*/ 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4">
                      <a:moveTo>
                        <a:pt x="0" y="7"/>
                      </a:move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0"/>
                        <a:pt x="6" y="34"/>
                        <a:pt x="13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69"/>
                <p:cNvSpPr>
                  <a:spLocks/>
                </p:cNvSpPr>
                <p:nvPr/>
              </p:nvSpPr>
              <p:spPr bwMode="auto">
                <a:xfrm>
                  <a:off x="3373229" y="3241739"/>
                  <a:ext cx="79652" cy="150726"/>
                </a:xfrm>
                <a:custGeom>
                  <a:avLst/>
                  <a:gdLst>
                    <a:gd name="T0" fmla="*/ 1 w 18"/>
                    <a:gd name="T1" fmla="*/ 0 h 34"/>
                    <a:gd name="T2" fmla="*/ 0 w 18"/>
                    <a:gd name="T3" fmla="*/ 0 h 34"/>
                    <a:gd name="T4" fmla="*/ 0 w 18"/>
                    <a:gd name="T5" fmla="*/ 34 h 34"/>
                    <a:gd name="T6" fmla="*/ 6 w 18"/>
                    <a:gd name="T7" fmla="*/ 34 h 34"/>
                    <a:gd name="T8" fmla="*/ 18 w 18"/>
                    <a:gd name="T9" fmla="*/ 28 h 34"/>
                    <a:gd name="T10" fmla="*/ 1 w 18"/>
                    <a:gd name="T1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4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12" y="34"/>
                        <a:pt x="17" y="31"/>
                        <a:pt x="18" y="28"/>
                      </a:cubicBezTo>
                      <a:cubicBezTo>
                        <a:pt x="12" y="19"/>
                        <a:pt x="7" y="9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0"/>
                <p:cNvSpPr>
                  <a:spLocks/>
                </p:cNvSpPr>
                <p:nvPr/>
              </p:nvSpPr>
              <p:spPr bwMode="auto">
                <a:xfrm>
                  <a:off x="4927052" y="1069082"/>
                  <a:ext cx="62496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: Shape 71"/>
                <p:cNvSpPr>
                  <a:spLocks/>
                </p:cNvSpPr>
                <p:nvPr/>
              </p:nvSpPr>
              <p:spPr bwMode="auto">
                <a:xfrm>
                  <a:off x="4697900" y="1104619"/>
                  <a:ext cx="330861" cy="225476"/>
                </a:xfrm>
                <a:custGeom>
                  <a:avLst/>
                  <a:gdLst>
                    <a:gd name="T0" fmla="*/ 75 w 75"/>
                    <a:gd name="T1" fmla="*/ 51 h 51"/>
                    <a:gd name="T2" fmla="*/ 75 w 75"/>
                    <a:gd name="T3" fmla="*/ 0 h 51"/>
                    <a:gd name="T4" fmla="*/ 0 w 75"/>
                    <a:gd name="T5" fmla="*/ 0 h 51"/>
                    <a:gd name="T6" fmla="*/ 0 w 75"/>
                    <a:gd name="T7" fmla="*/ 34 h 51"/>
                    <a:gd name="T8" fmla="*/ 19 w 75"/>
                    <a:gd name="T9" fmla="*/ 37 h 51"/>
                    <a:gd name="T10" fmla="*/ 17 w 75"/>
                    <a:gd name="T11" fmla="*/ 27 h 51"/>
                    <a:gd name="T12" fmla="*/ 38 w 75"/>
                    <a:gd name="T13" fmla="*/ 6 h 51"/>
                    <a:gd name="T14" fmla="*/ 38 w 75"/>
                    <a:gd name="T15" fmla="*/ 6 h 51"/>
                    <a:gd name="T16" fmla="*/ 58 w 75"/>
                    <a:gd name="T17" fmla="*/ 27 h 51"/>
                    <a:gd name="T18" fmla="*/ 50 w 75"/>
                    <a:gd name="T19" fmla="*/ 43 h 51"/>
                    <a:gd name="T20" fmla="*/ 75 w 75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51">
                      <a:moveTo>
                        <a:pt x="75" y="51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7" y="35"/>
                        <a:pt x="13" y="36"/>
                        <a:pt x="19" y="37"/>
                      </a:cubicBezTo>
                      <a:cubicBezTo>
                        <a:pt x="18" y="34"/>
                        <a:pt x="17" y="30"/>
                        <a:pt x="17" y="27"/>
                      </a:cubicBezTo>
                      <a:cubicBezTo>
                        <a:pt x="17" y="15"/>
                        <a:pt x="26" y="6"/>
                        <a:pt x="38" y="6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49" y="6"/>
                        <a:pt x="58" y="15"/>
                        <a:pt x="58" y="27"/>
                      </a:cubicBezTo>
                      <a:cubicBezTo>
                        <a:pt x="58" y="33"/>
                        <a:pt x="55" y="39"/>
                        <a:pt x="50" y="43"/>
                      </a:cubicBezTo>
                      <a:cubicBezTo>
                        <a:pt x="59" y="46"/>
                        <a:pt x="67" y="48"/>
                        <a:pt x="7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72"/>
                <p:cNvSpPr>
                  <a:spLocks/>
                </p:cNvSpPr>
                <p:nvPr/>
              </p:nvSpPr>
              <p:spPr bwMode="auto">
                <a:xfrm>
                  <a:off x="4799609" y="1157312"/>
                  <a:ext cx="127443" cy="128668"/>
                </a:xfrm>
                <a:custGeom>
                  <a:avLst/>
                  <a:gdLst>
                    <a:gd name="T0" fmla="*/ 16 w 29"/>
                    <a:gd name="T1" fmla="*/ 29 h 29"/>
                    <a:gd name="T2" fmla="*/ 29 w 29"/>
                    <a:gd name="T3" fmla="*/ 15 h 29"/>
                    <a:gd name="T4" fmla="*/ 15 w 29"/>
                    <a:gd name="T5" fmla="*/ 0 h 29"/>
                    <a:gd name="T6" fmla="*/ 0 w 29"/>
                    <a:gd name="T7" fmla="*/ 15 h 29"/>
                    <a:gd name="T8" fmla="*/ 8 w 29"/>
                    <a:gd name="T9" fmla="*/ 27 h 29"/>
                    <a:gd name="T10" fmla="*/ 16 w 29"/>
                    <a:gd name="T11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16" y="29"/>
                      </a:moveTo>
                      <a:cubicBezTo>
                        <a:pt x="23" y="28"/>
                        <a:pt x="29" y="22"/>
                        <a:pt x="29" y="15"/>
                      </a:cubicBezTo>
                      <a:cubicBezTo>
                        <a:pt x="29" y="7"/>
                        <a:pt x="22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0"/>
                        <a:pt x="3" y="24"/>
                        <a:pt x="8" y="27"/>
                      </a:cubicBezTo>
                      <a:cubicBezTo>
                        <a:pt x="10" y="27"/>
                        <a:pt x="13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: Shape 73"/>
                <p:cNvSpPr>
                  <a:spLocks/>
                </p:cNvSpPr>
                <p:nvPr/>
              </p:nvSpPr>
              <p:spPr bwMode="auto">
                <a:xfrm>
                  <a:off x="3020310" y="2380274"/>
                  <a:ext cx="215673" cy="189939"/>
                </a:xfrm>
                <a:custGeom>
                  <a:avLst/>
                  <a:gdLst>
                    <a:gd name="T0" fmla="*/ 49 w 49"/>
                    <a:gd name="T1" fmla="*/ 1 h 43"/>
                    <a:gd name="T2" fmla="*/ 41 w 49"/>
                    <a:gd name="T3" fmla="*/ 0 h 43"/>
                    <a:gd name="T4" fmla="*/ 20 w 49"/>
                    <a:gd name="T5" fmla="*/ 21 h 43"/>
                    <a:gd name="T6" fmla="*/ 12 w 49"/>
                    <a:gd name="T7" fmla="*/ 18 h 43"/>
                    <a:gd name="T8" fmla="*/ 0 w 49"/>
                    <a:gd name="T9" fmla="*/ 30 h 43"/>
                    <a:gd name="T10" fmla="*/ 12 w 49"/>
                    <a:gd name="T11" fmla="*/ 43 h 43"/>
                    <a:gd name="T12" fmla="*/ 40 w 49"/>
                    <a:gd name="T13" fmla="*/ 43 h 43"/>
                    <a:gd name="T14" fmla="*/ 41 w 49"/>
                    <a:gd name="T15" fmla="*/ 43 h 43"/>
                    <a:gd name="T16" fmla="*/ 45 w 49"/>
                    <a:gd name="T17" fmla="*/ 43 h 43"/>
                    <a:gd name="T18" fmla="*/ 49 w 49"/>
                    <a:gd name="T19" fmla="*/ 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3">
                      <a:moveTo>
                        <a:pt x="49" y="1"/>
                      </a:moveTo>
                      <a:cubicBezTo>
                        <a:pt x="47" y="0"/>
                        <a:pt x="44" y="0"/>
                        <a:pt x="41" y="0"/>
                      </a:cubicBezTo>
                      <a:cubicBezTo>
                        <a:pt x="29" y="0"/>
                        <a:pt x="20" y="9"/>
                        <a:pt x="20" y="21"/>
                      </a:cubicBezTo>
                      <a:cubicBezTo>
                        <a:pt x="18" y="19"/>
                        <a:pt x="15" y="18"/>
                        <a:pt x="12" y="18"/>
                      </a:cubicBezTo>
                      <a:cubicBezTo>
                        <a:pt x="5" y="18"/>
                        <a:pt x="0" y="23"/>
                        <a:pt x="0" y="30"/>
                      </a:cubicBezTo>
                      <a:cubicBezTo>
                        <a:pt x="0" y="37"/>
                        <a:pt x="5" y="43"/>
                        <a:pt x="12" y="43"/>
                      </a:cubicBezTo>
                      <a:cubicBezTo>
                        <a:pt x="40" y="43"/>
                        <a:pt x="40" y="43"/>
                        <a:pt x="40" y="43"/>
                      </a:cubicBezTo>
                      <a:cubicBezTo>
                        <a:pt x="41" y="43"/>
                        <a:pt x="41" y="43"/>
                        <a:pt x="41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6" y="29"/>
                        <a:pt x="47" y="15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Rectangle 74"/>
                <p:cNvSpPr>
                  <a:spLocks/>
                </p:cNvSpPr>
                <p:nvPr/>
              </p:nvSpPr>
              <p:spPr bwMode="auto">
                <a:xfrm>
                  <a:off x="3059523" y="2583692"/>
                  <a:ext cx="26959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Rectangle 75"/>
                <p:cNvSpPr>
                  <a:spLocks/>
                </p:cNvSpPr>
                <p:nvPr/>
              </p:nvSpPr>
              <p:spPr bwMode="auto">
                <a:xfrm>
                  <a:off x="3125695" y="2619229"/>
                  <a:ext cx="26959" cy="5759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Rectangle 76"/>
                <p:cNvSpPr>
                  <a:spLocks/>
                </p:cNvSpPr>
                <p:nvPr/>
              </p:nvSpPr>
              <p:spPr bwMode="auto">
                <a:xfrm>
                  <a:off x="3188191" y="2583692"/>
                  <a:ext cx="25734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77"/>
                <p:cNvSpPr>
                  <a:spLocks/>
                </p:cNvSpPr>
                <p:nvPr/>
              </p:nvSpPr>
              <p:spPr bwMode="auto">
                <a:xfrm>
                  <a:off x="5196643" y="3899786"/>
                  <a:ext cx="296550" cy="291648"/>
                </a:xfrm>
                <a:custGeom>
                  <a:avLst/>
                  <a:gdLst>
                    <a:gd name="T0" fmla="*/ 34 w 67"/>
                    <a:gd name="T1" fmla="*/ 4 h 66"/>
                    <a:gd name="T2" fmla="*/ 37 w 67"/>
                    <a:gd name="T3" fmla="*/ 5 h 66"/>
                    <a:gd name="T4" fmla="*/ 38 w 67"/>
                    <a:gd name="T5" fmla="*/ 0 h 66"/>
                    <a:gd name="T6" fmla="*/ 48 w 67"/>
                    <a:gd name="T7" fmla="*/ 3 h 66"/>
                    <a:gd name="T8" fmla="*/ 47 w 67"/>
                    <a:gd name="T9" fmla="*/ 8 h 66"/>
                    <a:gd name="T10" fmla="*/ 56 w 67"/>
                    <a:gd name="T11" fmla="*/ 15 h 66"/>
                    <a:gd name="T12" fmla="*/ 60 w 67"/>
                    <a:gd name="T13" fmla="*/ 13 h 66"/>
                    <a:gd name="T14" fmla="*/ 65 w 67"/>
                    <a:gd name="T15" fmla="*/ 22 h 66"/>
                    <a:gd name="T16" fmla="*/ 61 w 67"/>
                    <a:gd name="T17" fmla="*/ 24 h 66"/>
                    <a:gd name="T18" fmla="*/ 62 w 67"/>
                    <a:gd name="T19" fmla="*/ 36 h 66"/>
                    <a:gd name="T20" fmla="*/ 67 w 67"/>
                    <a:gd name="T21" fmla="*/ 38 h 66"/>
                    <a:gd name="T22" fmla="*/ 64 w 67"/>
                    <a:gd name="T23" fmla="*/ 48 h 66"/>
                    <a:gd name="T24" fmla="*/ 59 w 67"/>
                    <a:gd name="T25" fmla="*/ 46 h 66"/>
                    <a:gd name="T26" fmla="*/ 52 w 67"/>
                    <a:gd name="T27" fmla="*/ 56 h 66"/>
                    <a:gd name="T28" fmla="*/ 54 w 67"/>
                    <a:gd name="T29" fmla="*/ 60 h 66"/>
                    <a:gd name="T30" fmla="*/ 45 w 67"/>
                    <a:gd name="T31" fmla="*/ 65 h 66"/>
                    <a:gd name="T32" fmla="*/ 42 w 67"/>
                    <a:gd name="T33" fmla="*/ 60 h 66"/>
                    <a:gd name="T34" fmla="*/ 34 w 67"/>
                    <a:gd name="T35" fmla="*/ 62 h 66"/>
                    <a:gd name="T36" fmla="*/ 34 w 67"/>
                    <a:gd name="T37" fmla="*/ 54 h 66"/>
                    <a:gd name="T38" fmla="*/ 54 w 67"/>
                    <a:gd name="T39" fmla="*/ 39 h 66"/>
                    <a:gd name="T40" fmla="*/ 40 w 67"/>
                    <a:gd name="T41" fmla="*/ 13 h 66"/>
                    <a:gd name="T42" fmla="*/ 34 w 67"/>
                    <a:gd name="T43" fmla="*/ 12 h 66"/>
                    <a:gd name="T44" fmla="*/ 34 w 67"/>
                    <a:gd name="T45" fmla="*/ 4 h 66"/>
                    <a:gd name="T46" fmla="*/ 16 w 67"/>
                    <a:gd name="T47" fmla="*/ 11 h 66"/>
                    <a:gd name="T48" fmla="*/ 13 w 67"/>
                    <a:gd name="T49" fmla="*/ 6 h 66"/>
                    <a:gd name="T50" fmla="*/ 23 w 67"/>
                    <a:gd name="T51" fmla="*/ 1 h 66"/>
                    <a:gd name="T52" fmla="*/ 25 w 67"/>
                    <a:gd name="T53" fmla="*/ 6 h 66"/>
                    <a:gd name="T54" fmla="*/ 34 w 67"/>
                    <a:gd name="T55" fmla="*/ 4 h 66"/>
                    <a:gd name="T56" fmla="*/ 34 w 67"/>
                    <a:gd name="T57" fmla="*/ 12 h 66"/>
                    <a:gd name="T58" fmla="*/ 13 w 67"/>
                    <a:gd name="T59" fmla="*/ 27 h 66"/>
                    <a:gd name="T60" fmla="*/ 27 w 67"/>
                    <a:gd name="T61" fmla="*/ 53 h 66"/>
                    <a:gd name="T62" fmla="*/ 27 w 67"/>
                    <a:gd name="T63" fmla="*/ 53 h 66"/>
                    <a:gd name="T64" fmla="*/ 34 w 67"/>
                    <a:gd name="T65" fmla="*/ 54 h 66"/>
                    <a:gd name="T66" fmla="*/ 34 w 67"/>
                    <a:gd name="T67" fmla="*/ 62 h 66"/>
                    <a:gd name="T68" fmla="*/ 30 w 67"/>
                    <a:gd name="T69" fmla="*/ 62 h 66"/>
                    <a:gd name="T70" fmla="*/ 29 w 67"/>
                    <a:gd name="T71" fmla="*/ 66 h 66"/>
                    <a:gd name="T72" fmla="*/ 19 w 67"/>
                    <a:gd name="T73" fmla="*/ 63 h 66"/>
                    <a:gd name="T74" fmla="*/ 20 w 67"/>
                    <a:gd name="T75" fmla="*/ 59 h 66"/>
                    <a:gd name="T76" fmla="*/ 11 w 67"/>
                    <a:gd name="T77" fmla="*/ 51 h 66"/>
                    <a:gd name="T78" fmla="*/ 7 w 67"/>
                    <a:gd name="T79" fmla="*/ 53 h 66"/>
                    <a:gd name="T80" fmla="*/ 2 w 67"/>
                    <a:gd name="T81" fmla="*/ 44 h 66"/>
                    <a:gd name="T82" fmla="*/ 6 w 67"/>
                    <a:gd name="T83" fmla="*/ 42 h 66"/>
                    <a:gd name="T84" fmla="*/ 5 w 67"/>
                    <a:gd name="T85" fmla="*/ 30 h 66"/>
                    <a:gd name="T86" fmla="*/ 0 w 67"/>
                    <a:gd name="T87" fmla="*/ 28 h 66"/>
                    <a:gd name="T88" fmla="*/ 3 w 67"/>
                    <a:gd name="T89" fmla="*/ 18 h 66"/>
                    <a:gd name="T90" fmla="*/ 8 w 67"/>
                    <a:gd name="T91" fmla="*/ 20 h 66"/>
                    <a:gd name="T92" fmla="*/ 16 w 67"/>
                    <a:gd name="T93" fmla="*/ 1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7" h="66">
                      <a:moveTo>
                        <a:pt x="34" y="4"/>
                      </a:moveTo>
                      <a:cubicBezTo>
                        <a:pt x="35" y="4"/>
                        <a:pt x="36" y="4"/>
                        <a:pt x="37" y="5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50" y="9"/>
                        <a:pt x="54" y="12"/>
                        <a:pt x="56" y="15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2" y="28"/>
                        <a:pt x="63" y="32"/>
                        <a:pt x="62" y="36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59" y="46"/>
                        <a:pt x="59" y="46"/>
                        <a:pt x="59" y="46"/>
                      </a:cubicBezTo>
                      <a:cubicBezTo>
                        <a:pt x="57" y="50"/>
                        <a:pt x="55" y="53"/>
                        <a:pt x="52" y="56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2" y="60"/>
                        <a:pt x="42" y="60"/>
                        <a:pt x="42" y="60"/>
                      </a:cubicBezTo>
                      <a:cubicBezTo>
                        <a:pt x="40" y="61"/>
                        <a:pt x="37" y="62"/>
                        <a:pt x="34" y="62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43" y="54"/>
                        <a:pt x="51" y="48"/>
                        <a:pt x="54" y="39"/>
                      </a:cubicBezTo>
                      <a:cubicBezTo>
                        <a:pt x="57" y="28"/>
                        <a:pt x="51" y="16"/>
                        <a:pt x="40" y="13"/>
                      </a:cubicBezTo>
                      <a:cubicBezTo>
                        <a:pt x="38" y="12"/>
                        <a:pt x="36" y="12"/>
                        <a:pt x="34" y="12"/>
                      </a:cubicBezTo>
                      <a:lnTo>
                        <a:pt x="34" y="4"/>
                      </a:lnTo>
                      <a:close/>
                      <a:moveTo>
                        <a:pt x="16" y="11"/>
                      </a:move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8" y="5"/>
                        <a:pt x="31" y="4"/>
                        <a:pt x="34" y="4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25" y="12"/>
                        <a:pt x="16" y="18"/>
                        <a:pt x="13" y="27"/>
                      </a:cubicBezTo>
                      <a:cubicBezTo>
                        <a:pt x="10" y="38"/>
                        <a:pt x="16" y="50"/>
                        <a:pt x="27" y="53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4"/>
                        <a:pt x="32" y="54"/>
                        <a:pt x="34" y="54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3" y="62"/>
                        <a:pt x="32" y="62"/>
                        <a:pt x="30" y="62"/>
                      </a:cubicBezTo>
                      <a:cubicBezTo>
                        <a:pt x="29" y="66"/>
                        <a:pt x="29" y="66"/>
                        <a:pt x="29" y="66"/>
                      </a:cubicBezTo>
                      <a:cubicBezTo>
                        <a:pt x="19" y="63"/>
                        <a:pt x="19" y="63"/>
                        <a:pt x="19" y="63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17" y="57"/>
                        <a:pt x="14" y="54"/>
                        <a:pt x="11" y="51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6" y="42"/>
                        <a:pt x="6" y="42"/>
                        <a:pt x="6" y="42"/>
                      </a:cubicBezTo>
                      <a:cubicBezTo>
                        <a:pt x="5" y="38"/>
                        <a:pt x="5" y="34"/>
                        <a:pt x="5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10" y="16"/>
                        <a:pt x="13" y="13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78"/>
                <p:cNvSpPr>
                  <a:spLocks/>
                </p:cNvSpPr>
                <p:nvPr/>
              </p:nvSpPr>
              <p:spPr bwMode="auto">
                <a:xfrm>
                  <a:off x="5917185" y="2522422"/>
                  <a:ext cx="259787" cy="286747"/>
                </a:xfrm>
                <a:custGeom>
                  <a:avLst/>
                  <a:gdLst>
                    <a:gd name="T0" fmla="*/ 27 w 59"/>
                    <a:gd name="T1" fmla="*/ 65 h 65"/>
                    <a:gd name="T2" fmla="*/ 59 w 59"/>
                    <a:gd name="T3" fmla="*/ 33 h 65"/>
                    <a:gd name="T4" fmla="*/ 27 w 59"/>
                    <a:gd name="T5" fmla="*/ 0 h 65"/>
                    <a:gd name="T6" fmla="*/ 27 w 59"/>
                    <a:gd name="T7" fmla="*/ 0 h 65"/>
                    <a:gd name="T8" fmla="*/ 27 w 59"/>
                    <a:gd name="T9" fmla="*/ 23 h 65"/>
                    <a:gd name="T10" fmla="*/ 43 w 59"/>
                    <a:gd name="T11" fmla="*/ 16 h 65"/>
                    <a:gd name="T12" fmla="*/ 33 w 59"/>
                    <a:gd name="T13" fmla="*/ 39 h 65"/>
                    <a:gd name="T14" fmla="*/ 27 w 59"/>
                    <a:gd name="T15" fmla="*/ 42 h 65"/>
                    <a:gd name="T16" fmla="*/ 27 w 59"/>
                    <a:gd name="T17" fmla="*/ 65 h 65"/>
                    <a:gd name="T18" fmla="*/ 27 w 59"/>
                    <a:gd name="T19" fmla="*/ 0 h 65"/>
                    <a:gd name="T20" fmla="*/ 1 w 59"/>
                    <a:gd name="T21" fmla="*/ 12 h 65"/>
                    <a:gd name="T22" fmla="*/ 1 w 59"/>
                    <a:gd name="T23" fmla="*/ 18 h 65"/>
                    <a:gd name="T24" fmla="*/ 0 w 59"/>
                    <a:gd name="T25" fmla="*/ 51 h 65"/>
                    <a:gd name="T26" fmla="*/ 27 w 59"/>
                    <a:gd name="T27" fmla="*/ 65 h 65"/>
                    <a:gd name="T28" fmla="*/ 27 w 59"/>
                    <a:gd name="T29" fmla="*/ 42 h 65"/>
                    <a:gd name="T30" fmla="*/ 10 w 59"/>
                    <a:gd name="T31" fmla="*/ 49 h 65"/>
                    <a:gd name="T32" fmla="*/ 20 w 59"/>
                    <a:gd name="T33" fmla="*/ 26 h 65"/>
                    <a:gd name="T34" fmla="*/ 20 w 59"/>
                    <a:gd name="T35" fmla="*/ 26 h 65"/>
                    <a:gd name="T36" fmla="*/ 27 w 59"/>
                    <a:gd name="T37" fmla="*/ 23 h 65"/>
                    <a:gd name="T38" fmla="*/ 27 w 59"/>
                    <a:gd name="T3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" h="65">
                      <a:moveTo>
                        <a:pt x="27" y="65"/>
                      </a:moveTo>
                      <a:cubicBezTo>
                        <a:pt x="45" y="65"/>
                        <a:pt x="59" y="51"/>
                        <a:pt x="59" y="33"/>
                      </a:cubicBezTo>
                      <a:cubicBezTo>
                        <a:pt x="59" y="15"/>
                        <a:pt x="45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close/>
                      <a:moveTo>
                        <a:pt x="27" y="0"/>
                      </a:moveTo>
                      <a:cubicBezTo>
                        <a:pt x="16" y="0"/>
                        <a:pt x="7" y="5"/>
                        <a:pt x="1" y="12"/>
                      </a:cubicBezTo>
                      <a:cubicBezTo>
                        <a:pt x="1" y="14"/>
                        <a:pt x="1" y="16"/>
                        <a:pt x="1" y="18"/>
                      </a:cubicBezTo>
                      <a:cubicBezTo>
                        <a:pt x="1" y="29"/>
                        <a:pt x="1" y="40"/>
                        <a:pt x="0" y="51"/>
                      </a:cubicBezTo>
                      <a:cubicBezTo>
                        <a:pt x="6" y="60"/>
                        <a:pt x="15" y="65"/>
                        <a:pt x="27" y="65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79"/>
                <p:cNvSpPr>
                  <a:spLocks/>
                </p:cNvSpPr>
                <p:nvPr/>
              </p:nvSpPr>
              <p:spPr bwMode="auto">
                <a:xfrm>
                  <a:off x="4291063" y="1038447"/>
                  <a:ext cx="256111" cy="220574"/>
                </a:xfrm>
                <a:custGeom>
                  <a:avLst/>
                  <a:gdLst>
                    <a:gd name="T0" fmla="*/ 48 w 58"/>
                    <a:gd name="T1" fmla="*/ 38 h 50"/>
                    <a:gd name="T2" fmla="*/ 44 w 58"/>
                    <a:gd name="T3" fmla="*/ 8 h 50"/>
                    <a:gd name="T4" fmla="*/ 27 w 58"/>
                    <a:gd name="T5" fmla="*/ 0 h 50"/>
                    <a:gd name="T6" fmla="*/ 27 w 58"/>
                    <a:gd name="T7" fmla="*/ 20 h 50"/>
                    <a:gd name="T8" fmla="*/ 42 w 58"/>
                    <a:gd name="T9" fmla="*/ 20 h 50"/>
                    <a:gd name="T10" fmla="*/ 42 w 58"/>
                    <a:gd name="T11" fmla="*/ 30 h 50"/>
                    <a:gd name="T12" fmla="*/ 42 w 58"/>
                    <a:gd name="T13" fmla="*/ 30 h 50"/>
                    <a:gd name="T14" fmla="*/ 42 w 58"/>
                    <a:gd name="T15" fmla="*/ 30 h 50"/>
                    <a:gd name="T16" fmla="*/ 27 w 58"/>
                    <a:gd name="T17" fmla="*/ 30 h 50"/>
                    <a:gd name="T18" fmla="*/ 27 w 58"/>
                    <a:gd name="T19" fmla="*/ 50 h 50"/>
                    <a:gd name="T20" fmla="*/ 40 w 58"/>
                    <a:gd name="T21" fmla="*/ 46 h 50"/>
                    <a:gd name="T22" fmla="*/ 43 w 58"/>
                    <a:gd name="T23" fmla="*/ 49 h 50"/>
                    <a:gd name="T24" fmla="*/ 58 w 58"/>
                    <a:gd name="T25" fmla="*/ 48 h 50"/>
                    <a:gd name="T26" fmla="*/ 48 w 58"/>
                    <a:gd name="T27" fmla="*/ 38 h 50"/>
                    <a:gd name="T28" fmla="*/ 27 w 58"/>
                    <a:gd name="T29" fmla="*/ 0 h 50"/>
                    <a:gd name="T30" fmla="*/ 9 w 58"/>
                    <a:gd name="T31" fmla="*/ 8 h 50"/>
                    <a:gd name="T32" fmla="*/ 9 w 58"/>
                    <a:gd name="T33" fmla="*/ 43 h 50"/>
                    <a:gd name="T34" fmla="*/ 27 w 58"/>
                    <a:gd name="T35" fmla="*/ 50 h 50"/>
                    <a:gd name="T36" fmla="*/ 27 w 58"/>
                    <a:gd name="T37" fmla="*/ 30 h 50"/>
                    <a:gd name="T38" fmla="*/ 12 w 58"/>
                    <a:gd name="T39" fmla="*/ 30 h 50"/>
                    <a:gd name="T40" fmla="*/ 12 w 58"/>
                    <a:gd name="T41" fmla="*/ 20 h 50"/>
                    <a:gd name="T42" fmla="*/ 27 w 58"/>
                    <a:gd name="T43" fmla="*/ 20 h 50"/>
                    <a:gd name="T44" fmla="*/ 27 w 58"/>
                    <a:gd name="T4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50">
                      <a:moveTo>
                        <a:pt x="48" y="38"/>
                      </a:moveTo>
                      <a:cubicBezTo>
                        <a:pt x="54" y="29"/>
                        <a:pt x="53" y="16"/>
                        <a:pt x="44" y="8"/>
                      </a:cubicBezTo>
                      <a:cubicBezTo>
                        <a:pt x="40" y="3"/>
                        <a:pt x="33" y="0"/>
                        <a:pt x="27" y="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31" y="50"/>
                        <a:pt x="36" y="49"/>
                        <a:pt x="40" y="46"/>
                      </a:cubicBez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48" y="48"/>
                        <a:pt x="53" y="48"/>
                        <a:pt x="58" y="48"/>
                      </a:cubicBezTo>
                      <a:lnTo>
                        <a:pt x="48" y="38"/>
                      </a:lnTo>
                      <a:close/>
                      <a:moveTo>
                        <a:pt x="27" y="0"/>
                      </a:moveTo>
                      <a:cubicBezTo>
                        <a:pt x="21" y="0"/>
                        <a:pt x="14" y="3"/>
                        <a:pt x="9" y="8"/>
                      </a:cubicBezTo>
                      <a:cubicBezTo>
                        <a:pt x="0" y="17"/>
                        <a:pt x="0" y="33"/>
                        <a:pt x="9" y="43"/>
                      </a:cubicBezTo>
                      <a:cubicBezTo>
                        <a:pt x="14" y="47"/>
                        <a:pt x="21" y="50"/>
                        <a:pt x="27" y="5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Oval 80"/>
                <p:cNvSpPr>
                  <a:spLocks/>
                </p:cNvSpPr>
                <p:nvPr/>
              </p:nvSpPr>
              <p:spPr bwMode="auto">
                <a:xfrm>
                  <a:off x="5832632" y="3219682"/>
                  <a:ext cx="84553" cy="845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81"/>
                <p:cNvSpPr>
                  <a:spLocks/>
                </p:cNvSpPr>
                <p:nvPr/>
              </p:nvSpPr>
              <p:spPr bwMode="auto">
                <a:xfrm>
                  <a:off x="5797095" y="3180468"/>
                  <a:ext cx="159304" cy="234054"/>
                </a:xfrm>
                <a:custGeom>
                  <a:avLst/>
                  <a:gdLst>
                    <a:gd name="T0" fmla="*/ 36 w 36"/>
                    <a:gd name="T1" fmla="*/ 0 h 53"/>
                    <a:gd name="T2" fmla="*/ 18 w 36"/>
                    <a:gd name="T3" fmla="*/ 0 h 53"/>
                    <a:gd name="T4" fmla="*/ 18 w 36"/>
                    <a:gd name="T5" fmla="*/ 4 h 53"/>
                    <a:gd name="T6" fmla="*/ 18 w 36"/>
                    <a:gd name="T7" fmla="*/ 4 h 53"/>
                    <a:gd name="T8" fmla="*/ 32 w 36"/>
                    <a:gd name="T9" fmla="*/ 18 h 53"/>
                    <a:gd name="T10" fmla="*/ 18 w 36"/>
                    <a:gd name="T11" fmla="*/ 32 h 53"/>
                    <a:gd name="T12" fmla="*/ 18 w 36"/>
                    <a:gd name="T13" fmla="*/ 32 h 53"/>
                    <a:gd name="T14" fmla="*/ 18 w 36"/>
                    <a:gd name="T15" fmla="*/ 32 h 53"/>
                    <a:gd name="T16" fmla="*/ 18 w 36"/>
                    <a:gd name="T17" fmla="*/ 38 h 53"/>
                    <a:gd name="T18" fmla="*/ 18 w 36"/>
                    <a:gd name="T19" fmla="*/ 38 h 53"/>
                    <a:gd name="T20" fmla="*/ 22 w 36"/>
                    <a:gd name="T21" fmla="*/ 43 h 53"/>
                    <a:gd name="T22" fmla="*/ 18 w 36"/>
                    <a:gd name="T23" fmla="*/ 48 h 53"/>
                    <a:gd name="T24" fmla="*/ 18 w 36"/>
                    <a:gd name="T25" fmla="*/ 48 h 53"/>
                    <a:gd name="T26" fmla="*/ 18 w 36"/>
                    <a:gd name="T27" fmla="*/ 48 h 53"/>
                    <a:gd name="T28" fmla="*/ 18 w 36"/>
                    <a:gd name="T29" fmla="*/ 53 h 53"/>
                    <a:gd name="T30" fmla="*/ 36 w 36"/>
                    <a:gd name="T31" fmla="*/ 53 h 53"/>
                    <a:gd name="T32" fmla="*/ 36 w 36"/>
                    <a:gd name="T33" fmla="*/ 0 h 53"/>
                    <a:gd name="T34" fmla="*/ 18 w 36"/>
                    <a:gd name="T35" fmla="*/ 0 h 53"/>
                    <a:gd name="T36" fmla="*/ 0 w 36"/>
                    <a:gd name="T37" fmla="*/ 0 h 53"/>
                    <a:gd name="T38" fmla="*/ 0 w 36"/>
                    <a:gd name="T39" fmla="*/ 53 h 53"/>
                    <a:gd name="T40" fmla="*/ 18 w 36"/>
                    <a:gd name="T41" fmla="*/ 53 h 53"/>
                    <a:gd name="T42" fmla="*/ 18 w 36"/>
                    <a:gd name="T43" fmla="*/ 48 h 53"/>
                    <a:gd name="T44" fmla="*/ 13 w 36"/>
                    <a:gd name="T45" fmla="*/ 43 h 53"/>
                    <a:gd name="T46" fmla="*/ 18 w 36"/>
                    <a:gd name="T47" fmla="*/ 38 h 53"/>
                    <a:gd name="T48" fmla="*/ 18 w 36"/>
                    <a:gd name="T49" fmla="*/ 32 h 53"/>
                    <a:gd name="T50" fmla="*/ 4 w 36"/>
                    <a:gd name="T51" fmla="*/ 18 h 53"/>
                    <a:gd name="T52" fmla="*/ 18 w 36"/>
                    <a:gd name="T53" fmla="*/ 4 h 53"/>
                    <a:gd name="T54" fmla="*/ 18 w 36"/>
                    <a:gd name="T55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6" h="53">
                      <a:moveTo>
                        <a:pt x="36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5" y="4"/>
                        <a:pt x="32" y="11"/>
                        <a:pt x="32" y="18"/>
                      </a:cubicBezTo>
                      <a:cubicBezTo>
                        <a:pt x="32" y="26"/>
                        <a:pt x="25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20" y="38"/>
                        <a:pt x="22" y="40"/>
                        <a:pt x="22" y="43"/>
                      </a:cubicBezTo>
                      <a:cubicBezTo>
                        <a:pt x="22" y="46"/>
                        <a:pt x="20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lnTo>
                        <a:pt x="36" y="0"/>
                      </a:lnTo>
                      <a:close/>
                      <a:moveTo>
                        <a:pt x="1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5" y="48"/>
                        <a:pt x="13" y="46"/>
                        <a:pt x="13" y="43"/>
                      </a:cubicBezTo>
                      <a:cubicBezTo>
                        <a:pt x="13" y="40"/>
                        <a:pt x="15" y="38"/>
                        <a:pt x="18" y="38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0" y="32"/>
                        <a:pt x="4" y="26"/>
                        <a:pt x="4" y="18"/>
                      </a:cubicBezTo>
                      <a:cubicBezTo>
                        <a:pt x="4" y="11"/>
                        <a:pt x="10" y="4"/>
                        <a:pt x="18" y="4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82"/>
                <p:cNvSpPr>
                  <a:spLocks/>
                </p:cNvSpPr>
                <p:nvPr/>
              </p:nvSpPr>
              <p:spPr bwMode="auto">
                <a:xfrm>
                  <a:off x="5651271" y="3219682"/>
                  <a:ext cx="123767" cy="194841"/>
                </a:xfrm>
                <a:custGeom>
                  <a:avLst/>
                  <a:gdLst>
                    <a:gd name="T0" fmla="*/ 0 w 28"/>
                    <a:gd name="T1" fmla="*/ 44 h 44"/>
                    <a:gd name="T2" fmla="*/ 28 w 28"/>
                    <a:gd name="T3" fmla="*/ 44 h 44"/>
                    <a:gd name="T4" fmla="*/ 28 w 28"/>
                    <a:gd name="T5" fmla="*/ 0 h 44"/>
                    <a:gd name="T6" fmla="*/ 24 w 28"/>
                    <a:gd name="T7" fmla="*/ 8 h 44"/>
                    <a:gd name="T8" fmla="*/ 24 w 28"/>
                    <a:gd name="T9" fmla="*/ 9 h 44"/>
                    <a:gd name="T10" fmla="*/ 15 w 28"/>
                    <a:gd name="T11" fmla="*/ 22 h 44"/>
                    <a:gd name="T12" fmla="*/ 10 w 28"/>
                    <a:gd name="T13" fmla="*/ 29 h 44"/>
                    <a:gd name="T14" fmla="*/ 15 w 28"/>
                    <a:gd name="T15" fmla="*/ 34 h 44"/>
                    <a:gd name="T16" fmla="*/ 10 w 28"/>
                    <a:gd name="T17" fmla="*/ 39 h 44"/>
                    <a:gd name="T18" fmla="*/ 10 w 28"/>
                    <a:gd name="T19" fmla="*/ 39 h 44"/>
                    <a:gd name="T20" fmla="*/ 6 w 28"/>
                    <a:gd name="T21" fmla="*/ 36 h 44"/>
                    <a:gd name="T22" fmla="*/ 0 w 28"/>
                    <a:gd name="T2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44">
                      <a:moveTo>
                        <a:pt x="0" y="44"/>
                      </a:moveTo>
                      <a:cubicBezTo>
                        <a:pt x="28" y="44"/>
                        <a:pt x="28" y="44"/>
                        <a:pt x="28" y="4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3"/>
                        <a:pt x="25" y="5"/>
                        <a:pt x="24" y="8"/>
                      </a:cubicBezTo>
                      <a:cubicBezTo>
                        <a:pt x="24" y="8"/>
                        <a:pt x="24" y="9"/>
                        <a:pt x="24" y="9"/>
                      </a:cubicBezTo>
                      <a:cubicBezTo>
                        <a:pt x="24" y="15"/>
                        <a:pt x="20" y="20"/>
                        <a:pt x="15" y="22"/>
                      </a:cubicBezTo>
                      <a:cubicBezTo>
                        <a:pt x="13" y="25"/>
                        <a:pt x="12" y="27"/>
                        <a:pt x="10" y="29"/>
                      </a:cubicBezTo>
                      <a:cubicBezTo>
                        <a:pt x="13" y="30"/>
                        <a:pt x="15" y="32"/>
                        <a:pt x="15" y="34"/>
                      </a:cubicBezTo>
                      <a:cubicBezTo>
                        <a:pt x="15" y="37"/>
                        <a:pt x="12" y="39"/>
                        <a:pt x="10" y="39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8" y="39"/>
                        <a:pt x="6" y="38"/>
                        <a:pt x="6" y="36"/>
                      </a:cubicBezTo>
                      <a:cubicBezTo>
                        <a:pt x="4" y="39"/>
                        <a:pt x="2" y="41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83"/>
                <p:cNvSpPr>
                  <a:spLocks/>
                </p:cNvSpPr>
                <p:nvPr/>
              </p:nvSpPr>
              <p:spPr bwMode="auto">
                <a:xfrm>
                  <a:off x="5678230" y="1788400"/>
                  <a:ext cx="118865" cy="62496"/>
                </a:xfrm>
                <a:custGeom>
                  <a:avLst/>
                  <a:gdLst>
                    <a:gd name="T0" fmla="*/ 22 w 27"/>
                    <a:gd name="T1" fmla="*/ 9 h 14"/>
                    <a:gd name="T2" fmla="*/ 0 w 27"/>
                    <a:gd name="T3" fmla="*/ 9 h 14"/>
                    <a:gd name="T4" fmla="*/ 4 w 27"/>
                    <a:gd name="T5" fmla="*/ 14 h 14"/>
                    <a:gd name="T6" fmla="*/ 27 w 27"/>
                    <a:gd name="T7" fmla="*/ 14 h 14"/>
                    <a:gd name="T8" fmla="*/ 27 w 27"/>
                    <a:gd name="T9" fmla="*/ 0 h 14"/>
                    <a:gd name="T10" fmla="*/ 22 w 27"/>
                    <a:gd name="T11" fmla="*/ 0 h 14"/>
                    <a:gd name="T12" fmla="*/ 22 w 27"/>
                    <a:gd name="T13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2" y="9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3" y="12"/>
                        <a:pt x="4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lnTo>
                        <a:pt x="2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84"/>
                <p:cNvSpPr>
                  <a:spLocks/>
                </p:cNvSpPr>
                <p:nvPr/>
              </p:nvSpPr>
              <p:spPr bwMode="auto">
                <a:xfrm>
                  <a:off x="5585098" y="1603362"/>
                  <a:ext cx="181361" cy="207095"/>
                </a:xfrm>
                <a:custGeom>
                  <a:avLst/>
                  <a:gdLst>
                    <a:gd name="T0" fmla="*/ 5 w 41"/>
                    <a:gd name="T1" fmla="*/ 27 h 47"/>
                    <a:gd name="T2" fmla="*/ 5 w 41"/>
                    <a:gd name="T3" fmla="*/ 30 h 47"/>
                    <a:gd name="T4" fmla="*/ 18 w 41"/>
                    <a:gd name="T5" fmla="*/ 47 h 47"/>
                    <a:gd name="T6" fmla="*/ 33 w 41"/>
                    <a:gd name="T7" fmla="*/ 47 h 47"/>
                    <a:gd name="T8" fmla="*/ 33 w 41"/>
                    <a:gd name="T9" fmla="*/ 27 h 47"/>
                    <a:gd name="T10" fmla="*/ 41 w 41"/>
                    <a:gd name="T11" fmla="*/ 27 h 47"/>
                    <a:gd name="T12" fmla="*/ 19 w 41"/>
                    <a:gd name="T13" fmla="*/ 0 h 47"/>
                    <a:gd name="T14" fmla="*/ 0 w 41"/>
                    <a:gd name="T15" fmla="*/ 24 h 47"/>
                    <a:gd name="T16" fmla="*/ 3 w 41"/>
                    <a:gd name="T17" fmla="*/ 27 h 47"/>
                    <a:gd name="T18" fmla="*/ 5 w 41"/>
                    <a:gd name="T19" fmla="*/ 2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1" h="47">
                      <a:moveTo>
                        <a:pt x="5" y="27"/>
                      </a:move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10" y="35"/>
                        <a:pt x="14" y="41"/>
                        <a:pt x="18" y="47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" y="25"/>
                        <a:pt x="2" y="26"/>
                        <a:pt x="3" y="27"/>
                      </a:cubicBezTo>
                      <a:lnTo>
                        <a:pt x="5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: Shape 85"/>
                <p:cNvSpPr>
                  <a:spLocks/>
                </p:cNvSpPr>
                <p:nvPr/>
              </p:nvSpPr>
              <p:spPr bwMode="auto">
                <a:xfrm>
                  <a:off x="5907382" y="2084949"/>
                  <a:ext cx="225476" cy="357821"/>
                </a:xfrm>
                <a:custGeom>
                  <a:avLst/>
                  <a:gdLst>
                    <a:gd name="T0" fmla="*/ 51 w 51"/>
                    <a:gd name="T1" fmla="*/ 81 h 81"/>
                    <a:gd name="T2" fmla="*/ 45 w 51"/>
                    <a:gd name="T3" fmla="*/ 1 h 81"/>
                    <a:gd name="T4" fmla="*/ 40 w 51"/>
                    <a:gd name="T5" fmla="*/ 0 h 81"/>
                    <a:gd name="T6" fmla="*/ 45 w 51"/>
                    <a:gd name="T7" fmla="*/ 7 h 81"/>
                    <a:gd name="T8" fmla="*/ 45 w 51"/>
                    <a:gd name="T9" fmla="*/ 53 h 81"/>
                    <a:gd name="T10" fmla="*/ 40 w 51"/>
                    <a:gd name="T11" fmla="*/ 58 h 81"/>
                    <a:gd name="T12" fmla="*/ 45 w 51"/>
                    <a:gd name="T13" fmla="*/ 65 h 81"/>
                    <a:gd name="T14" fmla="*/ 40 w 51"/>
                    <a:gd name="T15" fmla="*/ 65 h 81"/>
                    <a:gd name="T16" fmla="*/ 45 w 51"/>
                    <a:gd name="T17" fmla="*/ 69 h 81"/>
                    <a:gd name="T18" fmla="*/ 45 w 51"/>
                    <a:gd name="T19" fmla="*/ 76 h 81"/>
                    <a:gd name="T20" fmla="*/ 40 w 51"/>
                    <a:gd name="T21" fmla="*/ 81 h 81"/>
                    <a:gd name="T22" fmla="*/ 35 w 51"/>
                    <a:gd name="T23" fmla="*/ 1 h 81"/>
                    <a:gd name="T24" fmla="*/ 25 w 51"/>
                    <a:gd name="T25" fmla="*/ 7 h 81"/>
                    <a:gd name="T26" fmla="*/ 40 w 51"/>
                    <a:gd name="T27" fmla="*/ 0 h 81"/>
                    <a:gd name="T28" fmla="*/ 25 w 51"/>
                    <a:gd name="T29" fmla="*/ 81 h 81"/>
                    <a:gd name="T30" fmla="*/ 40 w 51"/>
                    <a:gd name="T31" fmla="*/ 76 h 81"/>
                    <a:gd name="T32" fmla="*/ 35 w 51"/>
                    <a:gd name="T33" fmla="*/ 69 h 81"/>
                    <a:gd name="T34" fmla="*/ 40 w 51"/>
                    <a:gd name="T35" fmla="*/ 65 h 81"/>
                    <a:gd name="T36" fmla="*/ 35 w 51"/>
                    <a:gd name="T37" fmla="*/ 58 h 81"/>
                    <a:gd name="T38" fmla="*/ 40 w 51"/>
                    <a:gd name="T39" fmla="*/ 53 h 81"/>
                    <a:gd name="T40" fmla="*/ 25 w 51"/>
                    <a:gd name="T41" fmla="*/ 58 h 81"/>
                    <a:gd name="T42" fmla="*/ 30 w 51"/>
                    <a:gd name="T43" fmla="*/ 65 h 81"/>
                    <a:gd name="T44" fmla="*/ 25 w 51"/>
                    <a:gd name="T45" fmla="*/ 65 h 81"/>
                    <a:gd name="T46" fmla="*/ 30 w 51"/>
                    <a:gd name="T47" fmla="*/ 69 h 81"/>
                    <a:gd name="T48" fmla="*/ 30 w 51"/>
                    <a:gd name="T49" fmla="*/ 76 h 81"/>
                    <a:gd name="T50" fmla="*/ 25 w 51"/>
                    <a:gd name="T51" fmla="*/ 81 h 81"/>
                    <a:gd name="T52" fmla="*/ 10 w 51"/>
                    <a:gd name="T53" fmla="*/ 1 h 81"/>
                    <a:gd name="T54" fmla="*/ 25 w 51"/>
                    <a:gd name="T55" fmla="*/ 7 h 81"/>
                    <a:gd name="T56" fmla="*/ 10 w 51"/>
                    <a:gd name="T57" fmla="*/ 81 h 81"/>
                    <a:gd name="T58" fmla="*/ 25 w 51"/>
                    <a:gd name="T59" fmla="*/ 76 h 81"/>
                    <a:gd name="T60" fmla="*/ 20 w 51"/>
                    <a:gd name="T61" fmla="*/ 69 h 81"/>
                    <a:gd name="T62" fmla="*/ 25 w 51"/>
                    <a:gd name="T63" fmla="*/ 65 h 81"/>
                    <a:gd name="T64" fmla="*/ 20 w 51"/>
                    <a:gd name="T65" fmla="*/ 58 h 81"/>
                    <a:gd name="T66" fmla="*/ 25 w 51"/>
                    <a:gd name="T67" fmla="*/ 53 h 81"/>
                    <a:gd name="T68" fmla="*/ 10 w 51"/>
                    <a:gd name="T69" fmla="*/ 58 h 81"/>
                    <a:gd name="T70" fmla="*/ 15 w 51"/>
                    <a:gd name="T71" fmla="*/ 65 h 81"/>
                    <a:gd name="T72" fmla="*/ 10 w 51"/>
                    <a:gd name="T73" fmla="*/ 65 h 81"/>
                    <a:gd name="T74" fmla="*/ 15 w 51"/>
                    <a:gd name="T75" fmla="*/ 69 h 81"/>
                    <a:gd name="T76" fmla="*/ 15 w 51"/>
                    <a:gd name="T77" fmla="*/ 76 h 81"/>
                    <a:gd name="T78" fmla="*/ 10 w 51"/>
                    <a:gd name="T79" fmla="*/ 81 h 81"/>
                    <a:gd name="T80" fmla="*/ 0 w 51"/>
                    <a:gd name="T81" fmla="*/ 1 h 81"/>
                    <a:gd name="T82" fmla="*/ 1 w 51"/>
                    <a:gd name="T83" fmla="*/ 81 h 81"/>
                    <a:gd name="T84" fmla="*/ 10 w 51"/>
                    <a:gd name="T85" fmla="*/ 76 h 81"/>
                    <a:gd name="T86" fmla="*/ 5 w 51"/>
                    <a:gd name="T87" fmla="*/ 69 h 81"/>
                    <a:gd name="T88" fmla="*/ 10 w 51"/>
                    <a:gd name="T89" fmla="*/ 65 h 81"/>
                    <a:gd name="T90" fmla="*/ 5 w 51"/>
                    <a:gd name="T91" fmla="*/ 58 h 81"/>
                    <a:gd name="T92" fmla="*/ 10 w 51"/>
                    <a:gd name="T93" fmla="*/ 53 h 81"/>
                    <a:gd name="T94" fmla="*/ 5 w 51"/>
                    <a:gd name="T95" fmla="*/ 7 h 81"/>
                    <a:gd name="T96" fmla="*/ 10 w 51"/>
                    <a:gd name="T9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1" h="81">
                      <a:moveTo>
                        <a:pt x="40" y="81"/>
                      </a:moveTo>
                      <a:cubicBezTo>
                        <a:pt x="51" y="81"/>
                        <a:pt x="51" y="81"/>
                        <a:pt x="51" y="81"/>
                      </a:cubicBezTo>
                      <a:cubicBezTo>
                        <a:pt x="51" y="1"/>
                        <a:pt x="51" y="1"/>
                        <a:pt x="51" y="1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5" y="58"/>
                        <a:pt x="45" y="58"/>
                        <a:pt x="45" y="58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5" y="69"/>
                        <a:pt x="45" y="69"/>
                        <a:pt x="45" y="69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lnTo>
                        <a:pt x="40" y="81"/>
                      </a:lnTo>
                      <a:close/>
                      <a:moveTo>
                        <a:pt x="35" y="0"/>
                      </a:moveTo>
                      <a:cubicBezTo>
                        <a:pt x="35" y="1"/>
                        <a:pt x="35" y="1"/>
                        <a:pt x="3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  <a:moveTo>
                        <a:pt x="25" y="81"/>
                      </a:moveTo>
                      <a:cubicBezTo>
                        <a:pt x="40" y="81"/>
                        <a:pt x="40" y="81"/>
                        <a:pt x="40" y="81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cubicBezTo>
                        <a:pt x="35" y="76"/>
                        <a:pt x="35" y="76"/>
                        <a:pt x="35" y="76"/>
                      </a:cubicBezTo>
                      <a:cubicBezTo>
                        <a:pt x="35" y="69"/>
                        <a:pt x="35" y="69"/>
                        <a:pt x="35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30" y="69"/>
                        <a:pt x="30" y="69"/>
                        <a:pt x="30" y="69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lnTo>
                        <a:pt x="25" y="81"/>
                      </a:lnTo>
                      <a:close/>
                      <a:moveTo>
                        <a:pt x="25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1"/>
                        <a:pt x="25" y="1"/>
                        <a:pt x="25" y="1"/>
                      </a:cubicBezTo>
                      <a:close/>
                      <a:moveTo>
                        <a:pt x="10" y="81"/>
                      </a:moveTo>
                      <a:cubicBezTo>
                        <a:pt x="25" y="81"/>
                        <a:pt x="25" y="81"/>
                        <a:pt x="25" y="81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cubicBezTo>
                        <a:pt x="20" y="76"/>
                        <a:pt x="20" y="76"/>
                        <a:pt x="20" y="76"/>
                      </a:cubicBezTo>
                      <a:cubicBezTo>
                        <a:pt x="20" y="69"/>
                        <a:pt x="20" y="69"/>
                        <a:pt x="20" y="69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58"/>
                        <a:pt x="20" y="58"/>
                        <a:pt x="20" y="58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5" y="69"/>
                        <a:pt x="15" y="69"/>
                        <a:pt x="15" y="69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lnTo>
                        <a:pt x="10" y="81"/>
                      </a:lnTo>
                      <a:close/>
                      <a:moveTo>
                        <a:pt x="1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1" y="78"/>
                        <a:pt x="1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cubicBezTo>
                        <a:pt x="5" y="76"/>
                        <a:pt x="5" y="76"/>
                        <a:pt x="5" y="76"/>
                      </a:cubicBezTo>
                      <a:cubicBezTo>
                        <a:pt x="5" y="69"/>
                        <a:pt x="5" y="69"/>
                        <a:pt x="5" y="69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58"/>
                        <a:pt x="5" y="58"/>
                        <a:pt x="5" y="58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lnTo>
                        <a:pt x="1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: Shape 86"/>
                <p:cNvSpPr>
                  <a:spLocks/>
                </p:cNvSpPr>
                <p:nvPr/>
              </p:nvSpPr>
              <p:spPr bwMode="auto">
                <a:xfrm>
                  <a:off x="5205220" y="1330095"/>
                  <a:ext cx="142148" cy="61271"/>
                </a:xfrm>
                <a:custGeom>
                  <a:avLst/>
                  <a:gdLst>
                    <a:gd name="T0" fmla="*/ 0 w 116"/>
                    <a:gd name="T1" fmla="*/ 28 h 50"/>
                    <a:gd name="T2" fmla="*/ 44 w 116"/>
                    <a:gd name="T3" fmla="*/ 50 h 50"/>
                    <a:gd name="T4" fmla="*/ 116 w 116"/>
                    <a:gd name="T5" fmla="*/ 50 h 50"/>
                    <a:gd name="T6" fmla="*/ 15 w 116"/>
                    <a:gd name="T7" fmla="*/ 0 h 50"/>
                    <a:gd name="T8" fmla="*/ 0 w 116"/>
                    <a:gd name="T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50">
                      <a:moveTo>
                        <a:pt x="0" y="28"/>
                      </a:moveTo>
                      <a:lnTo>
                        <a:pt x="44" y="50"/>
                      </a:lnTo>
                      <a:lnTo>
                        <a:pt x="116" y="50"/>
                      </a:lnTo>
                      <a:lnTo>
                        <a:pt x="15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87"/>
                <p:cNvSpPr>
                  <a:spLocks/>
                </p:cNvSpPr>
                <p:nvPr/>
              </p:nvSpPr>
              <p:spPr bwMode="auto">
                <a:xfrm>
                  <a:off x="5205220" y="1399944"/>
                  <a:ext cx="349243" cy="176459"/>
                </a:xfrm>
                <a:custGeom>
                  <a:avLst/>
                  <a:gdLst>
                    <a:gd name="T0" fmla="*/ 56 w 79"/>
                    <a:gd name="T1" fmla="*/ 40 h 40"/>
                    <a:gd name="T2" fmla="*/ 64 w 79"/>
                    <a:gd name="T3" fmla="*/ 40 h 40"/>
                    <a:gd name="T4" fmla="*/ 64 w 79"/>
                    <a:gd name="T5" fmla="*/ 32 h 40"/>
                    <a:gd name="T6" fmla="*/ 79 w 79"/>
                    <a:gd name="T7" fmla="*/ 32 h 40"/>
                    <a:gd name="T8" fmla="*/ 79 w 79"/>
                    <a:gd name="T9" fmla="*/ 8 h 40"/>
                    <a:gd name="T10" fmla="*/ 64 w 79"/>
                    <a:gd name="T11" fmla="*/ 8 h 40"/>
                    <a:gd name="T12" fmla="*/ 64 w 79"/>
                    <a:gd name="T13" fmla="*/ 0 h 40"/>
                    <a:gd name="T14" fmla="*/ 37 w 79"/>
                    <a:gd name="T15" fmla="*/ 0 h 40"/>
                    <a:gd name="T16" fmla="*/ 17 w 79"/>
                    <a:gd name="T17" fmla="*/ 0 h 40"/>
                    <a:gd name="T18" fmla="*/ 0 w 79"/>
                    <a:gd name="T19" fmla="*/ 0 h 40"/>
                    <a:gd name="T20" fmla="*/ 0 w 79"/>
                    <a:gd name="T21" fmla="*/ 2 h 40"/>
                    <a:gd name="T22" fmla="*/ 24 w 79"/>
                    <a:gd name="T23" fmla="*/ 16 h 40"/>
                    <a:gd name="T24" fmla="*/ 48 w 79"/>
                    <a:gd name="T25" fmla="*/ 16 h 40"/>
                    <a:gd name="T26" fmla="*/ 48 w 79"/>
                    <a:gd name="T27" fmla="*/ 25 h 40"/>
                    <a:gd name="T28" fmla="*/ 36 w 79"/>
                    <a:gd name="T29" fmla="*/ 25 h 40"/>
                    <a:gd name="T30" fmla="*/ 56 w 79"/>
                    <a:gd name="T3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9" h="40">
                      <a:moveTo>
                        <a:pt x="56" y="40"/>
                      </a:moveTo>
                      <a:cubicBezTo>
                        <a:pt x="64" y="40"/>
                        <a:pt x="64" y="40"/>
                        <a:pt x="64" y="40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79" y="32"/>
                        <a:pt x="79" y="32"/>
                        <a:pt x="79" y="32"/>
                      </a:cubicBezTo>
                      <a:cubicBezTo>
                        <a:pt x="79" y="8"/>
                        <a:pt x="79" y="8"/>
                        <a:pt x="79" y="8"/>
                      </a:cubicBezTo>
                      <a:cubicBezTo>
                        <a:pt x="64" y="8"/>
                        <a:pt x="64" y="8"/>
                        <a:pt x="64" y="8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" y="6"/>
                        <a:pt x="16" y="11"/>
                        <a:pt x="24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36" y="25"/>
                        <a:pt x="36" y="25"/>
                        <a:pt x="36" y="25"/>
                      </a:cubicBezTo>
                      <a:cubicBezTo>
                        <a:pt x="43" y="30"/>
                        <a:pt x="50" y="35"/>
                        <a:pt x="5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88"/>
                <p:cNvSpPr>
                  <a:spLocks/>
                </p:cNvSpPr>
                <p:nvPr/>
              </p:nvSpPr>
              <p:spPr bwMode="auto">
                <a:xfrm>
                  <a:off x="4304542" y="4067667"/>
                  <a:ext cx="296550" cy="79652"/>
                </a:xfrm>
                <a:custGeom>
                  <a:avLst/>
                  <a:gdLst>
                    <a:gd name="T0" fmla="*/ 33 w 242"/>
                    <a:gd name="T1" fmla="*/ 65 h 65"/>
                    <a:gd name="T2" fmla="*/ 36 w 242"/>
                    <a:gd name="T3" fmla="*/ 65 h 65"/>
                    <a:gd name="T4" fmla="*/ 202 w 242"/>
                    <a:gd name="T5" fmla="*/ 65 h 65"/>
                    <a:gd name="T6" fmla="*/ 206 w 242"/>
                    <a:gd name="T7" fmla="*/ 65 h 65"/>
                    <a:gd name="T8" fmla="*/ 242 w 242"/>
                    <a:gd name="T9" fmla="*/ 0 h 65"/>
                    <a:gd name="T10" fmla="*/ 238 w 242"/>
                    <a:gd name="T11" fmla="*/ 0 h 65"/>
                    <a:gd name="T12" fmla="*/ 206 w 242"/>
                    <a:gd name="T13" fmla="*/ 0 h 65"/>
                    <a:gd name="T14" fmla="*/ 177 w 242"/>
                    <a:gd name="T15" fmla="*/ 0 h 65"/>
                    <a:gd name="T16" fmla="*/ 65 w 242"/>
                    <a:gd name="T17" fmla="*/ 0 h 65"/>
                    <a:gd name="T18" fmla="*/ 36 w 242"/>
                    <a:gd name="T19" fmla="*/ 0 h 65"/>
                    <a:gd name="T20" fmla="*/ 0 w 242"/>
                    <a:gd name="T21" fmla="*/ 0 h 65"/>
                    <a:gd name="T22" fmla="*/ 33 w 242"/>
                    <a:gd name="T23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2" h="65">
                      <a:moveTo>
                        <a:pt x="33" y="65"/>
                      </a:moveTo>
                      <a:lnTo>
                        <a:pt x="36" y="65"/>
                      </a:lnTo>
                      <a:lnTo>
                        <a:pt x="202" y="65"/>
                      </a:lnTo>
                      <a:lnTo>
                        <a:pt x="206" y="65"/>
                      </a:lnTo>
                      <a:lnTo>
                        <a:pt x="242" y="0"/>
                      </a:lnTo>
                      <a:lnTo>
                        <a:pt x="238" y="0"/>
                      </a:lnTo>
                      <a:lnTo>
                        <a:pt x="206" y="0"/>
                      </a:lnTo>
                      <a:lnTo>
                        <a:pt x="177" y="0"/>
                      </a:lnTo>
                      <a:lnTo>
                        <a:pt x="65" y="0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33" y="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: Shape 89"/>
                <p:cNvSpPr>
                  <a:spLocks/>
                </p:cNvSpPr>
                <p:nvPr/>
              </p:nvSpPr>
              <p:spPr bwMode="auto">
                <a:xfrm>
                  <a:off x="4300866" y="4086048"/>
                  <a:ext cx="295324" cy="140922"/>
                </a:xfrm>
                <a:custGeom>
                  <a:avLst/>
                  <a:gdLst>
                    <a:gd name="T0" fmla="*/ 0 w 67"/>
                    <a:gd name="T1" fmla="*/ 32 h 32"/>
                    <a:gd name="T2" fmla="*/ 67 w 67"/>
                    <a:gd name="T3" fmla="*/ 32 h 32"/>
                    <a:gd name="T4" fmla="*/ 67 w 67"/>
                    <a:gd name="T5" fmla="*/ 0 h 32"/>
                    <a:gd name="T6" fmla="*/ 60 w 67"/>
                    <a:gd name="T7" fmla="*/ 15 h 32"/>
                    <a:gd name="T8" fmla="*/ 59 w 67"/>
                    <a:gd name="T9" fmla="*/ 16 h 32"/>
                    <a:gd name="T10" fmla="*/ 58 w 67"/>
                    <a:gd name="T11" fmla="*/ 16 h 32"/>
                    <a:gd name="T12" fmla="*/ 56 w 67"/>
                    <a:gd name="T13" fmla="*/ 16 h 32"/>
                    <a:gd name="T14" fmla="*/ 39 w 67"/>
                    <a:gd name="T15" fmla="*/ 16 h 32"/>
                    <a:gd name="T16" fmla="*/ 39 w 67"/>
                    <a:gd name="T17" fmla="*/ 17 h 32"/>
                    <a:gd name="T18" fmla="*/ 39 w 67"/>
                    <a:gd name="T19" fmla="*/ 20 h 32"/>
                    <a:gd name="T20" fmla="*/ 34 w 67"/>
                    <a:gd name="T21" fmla="*/ 22 h 32"/>
                    <a:gd name="T22" fmla="*/ 30 w 67"/>
                    <a:gd name="T23" fmla="*/ 20 h 32"/>
                    <a:gd name="T24" fmla="*/ 29 w 67"/>
                    <a:gd name="T25" fmla="*/ 17 h 32"/>
                    <a:gd name="T26" fmla="*/ 29 w 67"/>
                    <a:gd name="T27" fmla="*/ 16 h 32"/>
                    <a:gd name="T28" fmla="*/ 12 w 67"/>
                    <a:gd name="T29" fmla="*/ 16 h 32"/>
                    <a:gd name="T30" fmla="*/ 10 w 67"/>
                    <a:gd name="T31" fmla="*/ 16 h 32"/>
                    <a:gd name="T32" fmla="*/ 9 w 67"/>
                    <a:gd name="T33" fmla="*/ 16 h 32"/>
                    <a:gd name="T34" fmla="*/ 8 w 67"/>
                    <a:gd name="T35" fmla="*/ 15 h 32"/>
                    <a:gd name="T36" fmla="*/ 0 w 67"/>
                    <a:gd name="T37" fmla="*/ 1 h 32"/>
                    <a:gd name="T38" fmla="*/ 0 w 67"/>
                    <a:gd name="T3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7" h="32">
                      <a:moveTo>
                        <a:pt x="0" y="32"/>
                      </a:moveTo>
                      <a:cubicBezTo>
                        <a:pt x="67" y="32"/>
                        <a:pt x="67" y="32"/>
                        <a:pt x="67" y="3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7"/>
                        <a:pt x="39" y="17"/>
                      </a:cubicBezTo>
                      <a:cubicBezTo>
                        <a:pt x="39" y="18"/>
                        <a:pt x="39" y="19"/>
                        <a:pt x="39" y="20"/>
                      </a:cubicBezTo>
                      <a:cubicBezTo>
                        <a:pt x="38" y="21"/>
                        <a:pt x="36" y="22"/>
                        <a:pt x="34" y="22"/>
                      </a:cubicBezTo>
                      <a:cubicBezTo>
                        <a:pt x="32" y="22"/>
                        <a:pt x="31" y="21"/>
                        <a:pt x="30" y="20"/>
                      </a:cubicBezTo>
                      <a:cubicBezTo>
                        <a:pt x="29" y="19"/>
                        <a:pt x="29" y="18"/>
                        <a:pt x="29" y="17"/>
                      </a:cubicBezTo>
                      <a:cubicBezTo>
                        <a:pt x="29" y="17"/>
                        <a:pt x="29" y="16"/>
                        <a:pt x="29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: Shape 90"/>
                <p:cNvSpPr>
                  <a:spLocks/>
                </p:cNvSpPr>
                <p:nvPr/>
              </p:nvSpPr>
              <p:spPr bwMode="auto">
                <a:xfrm>
                  <a:off x="4348657" y="3962282"/>
                  <a:ext cx="208320" cy="96808"/>
                </a:xfrm>
                <a:custGeom>
                  <a:avLst/>
                  <a:gdLst>
                    <a:gd name="T0" fmla="*/ 47 w 47"/>
                    <a:gd name="T1" fmla="*/ 22 h 22"/>
                    <a:gd name="T2" fmla="*/ 47 w 47"/>
                    <a:gd name="T3" fmla="*/ 10 h 22"/>
                    <a:gd name="T4" fmla="*/ 38 w 47"/>
                    <a:gd name="T5" fmla="*/ 0 h 22"/>
                    <a:gd name="T6" fmla="*/ 9 w 47"/>
                    <a:gd name="T7" fmla="*/ 0 h 22"/>
                    <a:gd name="T8" fmla="*/ 0 w 47"/>
                    <a:gd name="T9" fmla="*/ 10 h 22"/>
                    <a:gd name="T10" fmla="*/ 0 w 47"/>
                    <a:gd name="T11" fmla="*/ 22 h 22"/>
                    <a:gd name="T12" fmla="*/ 8 w 47"/>
                    <a:gd name="T13" fmla="*/ 22 h 22"/>
                    <a:gd name="T14" fmla="*/ 8 w 47"/>
                    <a:gd name="T15" fmla="*/ 10 h 22"/>
                    <a:gd name="T16" fmla="*/ 9 w 47"/>
                    <a:gd name="T17" fmla="*/ 8 h 22"/>
                    <a:gd name="T18" fmla="*/ 38 w 47"/>
                    <a:gd name="T19" fmla="*/ 8 h 22"/>
                    <a:gd name="T20" fmla="*/ 39 w 47"/>
                    <a:gd name="T21" fmla="*/ 10 h 22"/>
                    <a:gd name="T22" fmla="*/ 39 w 47"/>
                    <a:gd name="T23" fmla="*/ 22 h 22"/>
                    <a:gd name="T24" fmla="*/ 47 w 47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" h="22">
                      <a:moveTo>
                        <a:pt x="47" y="22"/>
                      </a:move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5"/>
                        <a:pt x="43" y="0"/>
                        <a:pt x="3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9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9" y="9"/>
                        <a:pt x="39" y="10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lnTo>
                        <a:pt x="47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: Shape 91"/>
                <p:cNvSpPr>
                  <a:spLocks/>
                </p:cNvSpPr>
                <p:nvPr/>
              </p:nvSpPr>
              <p:spPr bwMode="auto">
                <a:xfrm>
                  <a:off x="3519053" y="1250443"/>
                  <a:ext cx="308804" cy="308804"/>
                </a:xfrm>
                <a:custGeom>
                  <a:avLst/>
                  <a:gdLst>
                    <a:gd name="T0" fmla="*/ 35 w 70"/>
                    <a:gd name="T1" fmla="*/ 70 h 70"/>
                    <a:gd name="T2" fmla="*/ 46 w 70"/>
                    <a:gd name="T3" fmla="*/ 68 h 70"/>
                    <a:gd name="T4" fmla="*/ 63 w 70"/>
                    <a:gd name="T5" fmla="*/ 55 h 70"/>
                    <a:gd name="T6" fmla="*/ 70 w 70"/>
                    <a:gd name="T7" fmla="*/ 35 h 70"/>
                    <a:gd name="T8" fmla="*/ 35 w 70"/>
                    <a:gd name="T9" fmla="*/ 0 h 70"/>
                    <a:gd name="T10" fmla="*/ 35 w 70"/>
                    <a:gd name="T11" fmla="*/ 24 h 70"/>
                    <a:gd name="T12" fmla="*/ 45 w 70"/>
                    <a:gd name="T13" fmla="*/ 35 h 70"/>
                    <a:gd name="T14" fmla="*/ 35 w 70"/>
                    <a:gd name="T15" fmla="*/ 45 h 70"/>
                    <a:gd name="T16" fmla="*/ 35 w 70"/>
                    <a:gd name="T17" fmla="*/ 70 h 70"/>
                    <a:gd name="T18" fmla="*/ 35 w 70"/>
                    <a:gd name="T19" fmla="*/ 0 h 70"/>
                    <a:gd name="T20" fmla="*/ 0 w 70"/>
                    <a:gd name="T21" fmla="*/ 35 h 70"/>
                    <a:gd name="T22" fmla="*/ 35 w 70"/>
                    <a:gd name="T23" fmla="*/ 70 h 70"/>
                    <a:gd name="T24" fmla="*/ 35 w 70"/>
                    <a:gd name="T25" fmla="*/ 70 h 70"/>
                    <a:gd name="T26" fmla="*/ 35 w 70"/>
                    <a:gd name="T27" fmla="*/ 45 h 70"/>
                    <a:gd name="T28" fmla="*/ 35 w 70"/>
                    <a:gd name="T29" fmla="*/ 45 h 70"/>
                    <a:gd name="T30" fmla="*/ 35 w 70"/>
                    <a:gd name="T31" fmla="*/ 45 h 70"/>
                    <a:gd name="T32" fmla="*/ 25 w 70"/>
                    <a:gd name="T33" fmla="*/ 35 h 70"/>
                    <a:gd name="T34" fmla="*/ 35 w 70"/>
                    <a:gd name="T35" fmla="*/ 24 h 70"/>
                    <a:gd name="T36" fmla="*/ 35 w 70"/>
                    <a:gd name="T37" fmla="*/ 24 h 70"/>
                    <a:gd name="T38" fmla="*/ 35 w 70"/>
                    <a:gd name="T3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70">
                      <a:moveTo>
                        <a:pt x="35" y="70"/>
                      </a:moveTo>
                      <a:cubicBezTo>
                        <a:pt x="39" y="70"/>
                        <a:pt x="43" y="69"/>
                        <a:pt x="46" y="68"/>
                      </a:cubicBezTo>
                      <a:cubicBezTo>
                        <a:pt x="52" y="63"/>
                        <a:pt x="57" y="59"/>
                        <a:pt x="63" y="55"/>
                      </a:cubicBezTo>
                      <a:cubicBezTo>
                        <a:pt x="67" y="49"/>
                        <a:pt x="70" y="42"/>
                        <a:pt x="70" y="35"/>
                      </a:cubicBezTo>
                      <a:cubicBezTo>
                        <a:pt x="70" y="15"/>
                        <a:pt x="54" y="0"/>
                        <a:pt x="35" y="0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40" y="24"/>
                        <a:pt x="45" y="29"/>
                        <a:pt x="45" y="35"/>
                      </a:cubicBezTo>
                      <a:cubicBezTo>
                        <a:pt x="45" y="40"/>
                        <a:pt x="40" y="45"/>
                        <a:pt x="35" y="45"/>
                      </a:cubicBezTo>
                      <a:lnTo>
                        <a:pt x="35" y="70"/>
                      </a:lnTo>
                      <a:close/>
                      <a:moveTo>
                        <a:pt x="35" y="0"/>
                      </a:moveTo>
                      <a:cubicBezTo>
                        <a:pt x="15" y="0"/>
                        <a:pt x="0" y="15"/>
                        <a:pt x="0" y="35"/>
                      </a:cubicBezTo>
                      <a:cubicBezTo>
                        <a:pt x="0" y="54"/>
                        <a:pt x="15" y="70"/>
                        <a:pt x="35" y="70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29" y="45"/>
                        <a:pt x="25" y="40"/>
                        <a:pt x="25" y="35"/>
                      </a:cubicBezTo>
                      <a:cubicBezTo>
                        <a:pt x="25" y="29"/>
                        <a:pt x="29" y="24"/>
                        <a:pt x="35" y="24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: Shape 92"/>
                <p:cNvSpPr>
                  <a:spLocks/>
                </p:cNvSpPr>
                <p:nvPr/>
              </p:nvSpPr>
              <p:spPr bwMode="auto">
                <a:xfrm>
                  <a:off x="3376905" y="1625420"/>
                  <a:ext cx="257337" cy="216898"/>
                </a:xfrm>
                <a:custGeom>
                  <a:avLst/>
                  <a:gdLst>
                    <a:gd name="T0" fmla="*/ 15 w 58"/>
                    <a:gd name="T1" fmla="*/ 49 h 49"/>
                    <a:gd name="T2" fmla="*/ 17 w 58"/>
                    <a:gd name="T3" fmla="*/ 49 h 49"/>
                    <a:gd name="T4" fmla="*/ 21 w 58"/>
                    <a:gd name="T5" fmla="*/ 43 h 49"/>
                    <a:gd name="T6" fmla="*/ 15 w 58"/>
                    <a:gd name="T7" fmla="*/ 43 h 49"/>
                    <a:gd name="T8" fmla="*/ 15 w 58"/>
                    <a:gd name="T9" fmla="*/ 49 h 49"/>
                    <a:gd name="T10" fmla="*/ 15 w 58"/>
                    <a:gd name="T11" fmla="*/ 31 h 49"/>
                    <a:gd name="T12" fmla="*/ 19 w 58"/>
                    <a:gd name="T13" fmla="*/ 25 h 49"/>
                    <a:gd name="T14" fmla="*/ 27 w 58"/>
                    <a:gd name="T15" fmla="*/ 36 h 49"/>
                    <a:gd name="T16" fmla="*/ 35 w 58"/>
                    <a:gd name="T17" fmla="*/ 26 h 49"/>
                    <a:gd name="T18" fmla="*/ 41 w 58"/>
                    <a:gd name="T19" fmla="*/ 16 h 49"/>
                    <a:gd name="T20" fmla="*/ 41 w 58"/>
                    <a:gd name="T21" fmla="*/ 16 h 49"/>
                    <a:gd name="T22" fmla="*/ 42 w 58"/>
                    <a:gd name="T23" fmla="*/ 17 h 49"/>
                    <a:gd name="T24" fmla="*/ 58 w 58"/>
                    <a:gd name="T25" fmla="*/ 0 h 49"/>
                    <a:gd name="T26" fmla="*/ 15 w 58"/>
                    <a:gd name="T27" fmla="*/ 0 h 49"/>
                    <a:gd name="T28" fmla="*/ 15 w 58"/>
                    <a:gd name="T29" fmla="*/ 7 h 49"/>
                    <a:gd name="T30" fmla="*/ 20 w 58"/>
                    <a:gd name="T31" fmla="*/ 12 h 49"/>
                    <a:gd name="T32" fmla="*/ 15 w 58"/>
                    <a:gd name="T33" fmla="*/ 17 h 49"/>
                    <a:gd name="T34" fmla="*/ 15 w 58"/>
                    <a:gd name="T35" fmla="*/ 31 h 49"/>
                    <a:gd name="T36" fmla="*/ 0 w 58"/>
                    <a:gd name="T37" fmla="*/ 49 h 49"/>
                    <a:gd name="T38" fmla="*/ 15 w 58"/>
                    <a:gd name="T39" fmla="*/ 49 h 49"/>
                    <a:gd name="T40" fmla="*/ 15 w 58"/>
                    <a:gd name="T41" fmla="*/ 43 h 49"/>
                    <a:gd name="T42" fmla="*/ 5 w 58"/>
                    <a:gd name="T43" fmla="*/ 43 h 49"/>
                    <a:gd name="T44" fmla="*/ 5 w 58"/>
                    <a:gd name="T45" fmla="*/ 43 h 49"/>
                    <a:gd name="T46" fmla="*/ 15 w 58"/>
                    <a:gd name="T47" fmla="*/ 31 h 49"/>
                    <a:gd name="T48" fmla="*/ 15 w 58"/>
                    <a:gd name="T49" fmla="*/ 17 h 49"/>
                    <a:gd name="T50" fmla="*/ 15 w 58"/>
                    <a:gd name="T51" fmla="*/ 17 h 49"/>
                    <a:gd name="T52" fmla="*/ 9 w 58"/>
                    <a:gd name="T53" fmla="*/ 12 h 49"/>
                    <a:gd name="T54" fmla="*/ 15 w 58"/>
                    <a:gd name="T55" fmla="*/ 7 h 49"/>
                    <a:gd name="T56" fmla="*/ 15 w 58"/>
                    <a:gd name="T57" fmla="*/ 7 h 49"/>
                    <a:gd name="T58" fmla="*/ 15 w 58"/>
                    <a:gd name="T59" fmla="*/ 7 h 49"/>
                    <a:gd name="T60" fmla="*/ 15 w 58"/>
                    <a:gd name="T61" fmla="*/ 0 h 49"/>
                    <a:gd name="T62" fmla="*/ 0 w 58"/>
                    <a:gd name="T63" fmla="*/ 0 h 49"/>
                    <a:gd name="T64" fmla="*/ 0 w 58"/>
                    <a:gd name="T6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8" h="49">
                      <a:moveTo>
                        <a:pt x="15" y="49"/>
                      </a:move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8" y="47"/>
                        <a:pt x="20" y="45"/>
                        <a:pt x="21" y="43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lose/>
                      <a:moveTo>
                        <a:pt x="15" y="31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29" y="32"/>
                        <a:pt x="32" y="29"/>
                        <a:pt x="35" y="2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7" y="11"/>
                        <a:pt x="53" y="6"/>
                        <a:pt x="5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8" y="7"/>
                        <a:pt x="20" y="9"/>
                        <a:pt x="20" y="12"/>
                      </a:cubicBezTo>
                      <a:cubicBezTo>
                        <a:pt x="20" y="15"/>
                        <a:pt x="18" y="17"/>
                        <a:pt x="15" y="17"/>
                      </a:cubicBezTo>
                      <a:lnTo>
                        <a:pt x="15" y="31"/>
                      </a:lnTo>
                      <a:close/>
                      <a:moveTo>
                        <a:pt x="0" y="49"/>
                      </a:move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2" y="17"/>
                        <a:pt x="9" y="15"/>
                        <a:pt x="9" y="12"/>
                      </a:cubicBezTo>
                      <a:cubicBezTo>
                        <a:pt x="9" y="9"/>
                        <a:pt x="12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: Shape 93"/>
                <p:cNvSpPr>
                  <a:spLocks/>
                </p:cNvSpPr>
                <p:nvPr/>
              </p:nvSpPr>
              <p:spPr bwMode="auto">
                <a:xfrm>
                  <a:off x="3946722" y="1143832"/>
                  <a:ext cx="164205" cy="234054"/>
                </a:xfrm>
                <a:custGeom>
                  <a:avLst/>
                  <a:gdLst>
                    <a:gd name="T0" fmla="*/ 37 w 37"/>
                    <a:gd name="T1" fmla="*/ 35 h 53"/>
                    <a:gd name="T2" fmla="*/ 37 w 37"/>
                    <a:gd name="T3" fmla="*/ 0 h 53"/>
                    <a:gd name="T4" fmla="*/ 19 w 37"/>
                    <a:gd name="T5" fmla="*/ 0 h 53"/>
                    <a:gd name="T6" fmla="*/ 0 w 37"/>
                    <a:gd name="T7" fmla="*/ 49 h 53"/>
                    <a:gd name="T8" fmla="*/ 10 w 37"/>
                    <a:gd name="T9" fmla="*/ 53 h 53"/>
                    <a:gd name="T10" fmla="*/ 34 w 37"/>
                    <a:gd name="T11" fmla="*/ 43 h 53"/>
                    <a:gd name="T12" fmla="*/ 37 w 37"/>
                    <a:gd name="T13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53">
                      <a:moveTo>
                        <a:pt x="37" y="35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8" y="50"/>
                        <a:pt x="26" y="46"/>
                        <a:pt x="34" y="43"/>
                      </a:cubicBezTo>
                      <a:lnTo>
                        <a:pt x="37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: Shape 94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30635" cy="84553"/>
                </a:xfrm>
                <a:custGeom>
                  <a:avLst/>
                  <a:gdLst>
                    <a:gd name="T0" fmla="*/ 0 w 7"/>
                    <a:gd name="T1" fmla="*/ 19 h 19"/>
                    <a:gd name="T2" fmla="*/ 6 w 7"/>
                    <a:gd name="T3" fmla="*/ 0 h 19"/>
                    <a:gd name="T4" fmla="*/ 7 w 7"/>
                    <a:gd name="T5" fmla="*/ 0 h 19"/>
                    <a:gd name="T6" fmla="*/ 0 w 7"/>
                    <a:gd name="T7" fmla="*/ 0 h 19"/>
                    <a:gd name="T8" fmla="*/ 0 w 7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9">
                      <a:moveTo>
                        <a:pt x="0" y="19"/>
                      </a:moveTo>
                      <a:cubicBezTo>
                        <a:pt x="6" y="15"/>
                        <a:pt x="6" y="7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95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136021" cy="181361"/>
                </a:xfrm>
                <a:custGeom>
                  <a:avLst/>
                  <a:gdLst>
                    <a:gd name="T0" fmla="*/ 9 w 31"/>
                    <a:gd name="T1" fmla="*/ 0 h 41"/>
                    <a:gd name="T2" fmla="*/ 9 w 31"/>
                    <a:gd name="T3" fmla="*/ 0 h 41"/>
                    <a:gd name="T4" fmla="*/ 0 w 31"/>
                    <a:gd name="T5" fmla="*/ 21 h 41"/>
                    <a:gd name="T6" fmla="*/ 0 w 31"/>
                    <a:gd name="T7" fmla="*/ 35 h 41"/>
                    <a:gd name="T8" fmla="*/ 2 w 31"/>
                    <a:gd name="T9" fmla="*/ 41 h 41"/>
                    <a:gd name="T10" fmla="*/ 31 w 31"/>
                    <a:gd name="T11" fmla="*/ 32 h 41"/>
                    <a:gd name="T12" fmla="*/ 18 w 31"/>
                    <a:gd name="T13" fmla="*/ 0 h 41"/>
                    <a:gd name="T14" fmla="*/ 9 w 31"/>
                    <a:gd name="T1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41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8"/>
                        <a:pt x="8" y="18"/>
                        <a:pt x="0" y="2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11" y="37"/>
                        <a:pt x="21" y="35"/>
                        <a:pt x="31" y="32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: Shape 96"/>
                <p:cNvSpPr>
                  <a:spLocks/>
                </p:cNvSpPr>
                <p:nvPr/>
              </p:nvSpPr>
              <p:spPr bwMode="auto">
                <a:xfrm>
                  <a:off x="4031275" y="1113197"/>
                  <a:ext cx="171558" cy="22057"/>
                </a:xfrm>
                <a:custGeom>
                  <a:avLst/>
                  <a:gdLst>
                    <a:gd name="T0" fmla="*/ 140 w 140"/>
                    <a:gd name="T1" fmla="*/ 0 h 18"/>
                    <a:gd name="T2" fmla="*/ 0 w 140"/>
                    <a:gd name="T3" fmla="*/ 0 h 18"/>
                    <a:gd name="T4" fmla="*/ 0 w 140"/>
                    <a:gd name="T5" fmla="*/ 18 h 18"/>
                    <a:gd name="T6" fmla="*/ 65 w 140"/>
                    <a:gd name="T7" fmla="*/ 18 h 18"/>
                    <a:gd name="T8" fmla="*/ 76 w 140"/>
                    <a:gd name="T9" fmla="*/ 18 h 18"/>
                    <a:gd name="T10" fmla="*/ 140 w 140"/>
                    <a:gd name="T11" fmla="*/ 18 h 18"/>
                    <a:gd name="T12" fmla="*/ 140 w 14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18">
                      <a:moveTo>
                        <a:pt x="140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65" y="18"/>
                      </a:lnTo>
                      <a:lnTo>
                        <a:pt x="76" y="18"/>
                      </a:lnTo>
                      <a:lnTo>
                        <a:pt x="140" y="18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: Shape 97"/>
                <p:cNvSpPr>
                  <a:spLocks/>
                </p:cNvSpPr>
                <p:nvPr/>
              </p:nvSpPr>
              <p:spPr bwMode="auto">
                <a:xfrm>
                  <a:off x="3351171" y="3599560"/>
                  <a:ext cx="247533" cy="145824"/>
                </a:xfrm>
                <a:custGeom>
                  <a:avLst/>
                  <a:gdLst>
                    <a:gd name="T0" fmla="*/ 32 w 56"/>
                    <a:gd name="T1" fmla="*/ 0 h 33"/>
                    <a:gd name="T2" fmla="*/ 32 w 56"/>
                    <a:gd name="T3" fmla="*/ 6 h 33"/>
                    <a:gd name="T4" fmla="*/ 0 w 56"/>
                    <a:gd name="T5" fmla="*/ 33 h 33"/>
                    <a:gd name="T6" fmla="*/ 32 w 56"/>
                    <a:gd name="T7" fmla="*/ 27 h 33"/>
                    <a:gd name="T8" fmla="*/ 32 w 56"/>
                    <a:gd name="T9" fmla="*/ 32 h 33"/>
                    <a:gd name="T10" fmla="*/ 56 w 56"/>
                    <a:gd name="T11" fmla="*/ 16 h 33"/>
                    <a:gd name="T12" fmla="*/ 32 w 56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33">
                      <a:moveTo>
                        <a:pt x="32" y="0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4" y="6"/>
                        <a:pt x="0" y="33"/>
                        <a:pt x="0" y="33"/>
                      </a:cubicBezTo>
                      <a:cubicBezTo>
                        <a:pt x="0" y="33"/>
                        <a:pt x="9" y="27"/>
                        <a:pt x="32" y="27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: Shape 98"/>
                <p:cNvSpPr>
                  <a:spLocks/>
                </p:cNvSpPr>
                <p:nvPr/>
              </p:nvSpPr>
              <p:spPr bwMode="auto">
                <a:xfrm>
                  <a:off x="3329114" y="3728228"/>
                  <a:ext cx="242632" cy="145824"/>
                </a:xfrm>
                <a:custGeom>
                  <a:avLst/>
                  <a:gdLst>
                    <a:gd name="T0" fmla="*/ 24 w 55"/>
                    <a:gd name="T1" fmla="*/ 33 h 33"/>
                    <a:gd name="T2" fmla="*/ 24 w 55"/>
                    <a:gd name="T3" fmla="*/ 28 h 33"/>
                    <a:gd name="T4" fmla="*/ 55 w 55"/>
                    <a:gd name="T5" fmla="*/ 0 h 33"/>
                    <a:gd name="T6" fmla="*/ 24 w 55"/>
                    <a:gd name="T7" fmla="*/ 7 h 33"/>
                    <a:gd name="T8" fmla="*/ 24 w 55"/>
                    <a:gd name="T9" fmla="*/ 1 h 33"/>
                    <a:gd name="T10" fmla="*/ 0 w 55"/>
                    <a:gd name="T11" fmla="*/ 17 h 33"/>
                    <a:gd name="T12" fmla="*/ 24 w 55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33">
                      <a:moveTo>
                        <a:pt x="24" y="33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52" y="28"/>
                        <a:pt x="55" y="0"/>
                        <a:pt x="55" y="0"/>
                      </a:cubicBezTo>
                      <a:cubicBezTo>
                        <a:pt x="55" y="0"/>
                        <a:pt x="47" y="7"/>
                        <a:pt x="24" y="7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0" y="17"/>
                        <a:pt x="0" y="17"/>
                        <a:pt x="0" y="17"/>
                      </a:cubicBezTo>
                      <a:lnTo>
                        <a:pt x="24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: Shape 99"/>
                <p:cNvSpPr>
                  <a:spLocks/>
                </p:cNvSpPr>
                <p:nvPr/>
              </p:nvSpPr>
              <p:spPr bwMode="auto">
                <a:xfrm>
                  <a:off x="5196643" y="1104619"/>
                  <a:ext cx="203418" cy="203419"/>
                </a:xfrm>
                <a:custGeom>
                  <a:avLst/>
                  <a:gdLst>
                    <a:gd name="T0" fmla="*/ 34 w 46"/>
                    <a:gd name="T1" fmla="*/ 43 h 46"/>
                    <a:gd name="T2" fmla="*/ 43 w 46"/>
                    <a:gd name="T3" fmla="*/ 34 h 46"/>
                    <a:gd name="T4" fmla="*/ 45 w 46"/>
                    <a:gd name="T5" fmla="*/ 27 h 46"/>
                    <a:gd name="T6" fmla="*/ 45 w 46"/>
                    <a:gd name="T7" fmla="*/ 18 h 46"/>
                    <a:gd name="T8" fmla="*/ 43 w 46"/>
                    <a:gd name="T9" fmla="*/ 11 h 46"/>
                    <a:gd name="T10" fmla="*/ 34 w 46"/>
                    <a:gd name="T11" fmla="*/ 3 h 46"/>
                    <a:gd name="T12" fmla="*/ 31 w 46"/>
                    <a:gd name="T13" fmla="*/ 1 h 46"/>
                    <a:gd name="T14" fmla="*/ 24 w 46"/>
                    <a:gd name="T15" fmla="*/ 0 h 46"/>
                    <a:gd name="T16" fmla="*/ 25 w 46"/>
                    <a:gd name="T17" fmla="*/ 2 h 46"/>
                    <a:gd name="T18" fmla="*/ 28 w 46"/>
                    <a:gd name="T19" fmla="*/ 2 h 46"/>
                    <a:gd name="T20" fmla="*/ 31 w 46"/>
                    <a:gd name="T21" fmla="*/ 3 h 46"/>
                    <a:gd name="T22" fmla="*/ 30 w 46"/>
                    <a:gd name="T23" fmla="*/ 3 h 46"/>
                    <a:gd name="T24" fmla="*/ 26 w 46"/>
                    <a:gd name="T25" fmla="*/ 5 h 46"/>
                    <a:gd name="T26" fmla="*/ 27 w 46"/>
                    <a:gd name="T27" fmla="*/ 7 h 46"/>
                    <a:gd name="T28" fmla="*/ 29 w 46"/>
                    <a:gd name="T29" fmla="*/ 8 h 46"/>
                    <a:gd name="T30" fmla="*/ 32 w 46"/>
                    <a:gd name="T31" fmla="*/ 4 h 46"/>
                    <a:gd name="T32" fmla="*/ 35 w 46"/>
                    <a:gd name="T33" fmla="*/ 5 h 46"/>
                    <a:gd name="T34" fmla="*/ 37 w 46"/>
                    <a:gd name="T35" fmla="*/ 6 h 46"/>
                    <a:gd name="T36" fmla="*/ 38 w 46"/>
                    <a:gd name="T37" fmla="*/ 9 h 46"/>
                    <a:gd name="T38" fmla="*/ 37 w 46"/>
                    <a:gd name="T39" fmla="*/ 11 h 46"/>
                    <a:gd name="T40" fmla="*/ 36 w 46"/>
                    <a:gd name="T41" fmla="*/ 9 h 46"/>
                    <a:gd name="T42" fmla="*/ 33 w 46"/>
                    <a:gd name="T43" fmla="*/ 10 h 46"/>
                    <a:gd name="T44" fmla="*/ 35 w 46"/>
                    <a:gd name="T45" fmla="*/ 11 h 46"/>
                    <a:gd name="T46" fmla="*/ 30 w 46"/>
                    <a:gd name="T47" fmla="*/ 13 h 46"/>
                    <a:gd name="T48" fmla="*/ 28 w 46"/>
                    <a:gd name="T49" fmla="*/ 15 h 46"/>
                    <a:gd name="T50" fmla="*/ 25 w 46"/>
                    <a:gd name="T51" fmla="*/ 17 h 46"/>
                    <a:gd name="T52" fmla="*/ 26 w 46"/>
                    <a:gd name="T53" fmla="*/ 27 h 46"/>
                    <a:gd name="T54" fmla="*/ 29 w 46"/>
                    <a:gd name="T55" fmla="*/ 28 h 46"/>
                    <a:gd name="T56" fmla="*/ 31 w 46"/>
                    <a:gd name="T57" fmla="*/ 28 h 46"/>
                    <a:gd name="T58" fmla="*/ 36 w 46"/>
                    <a:gd name="T59" fmla="*/ 31 h 46"/>
                    <a:gd name="T60" fmla="*/ 38 w 46"/>
                    <a:gd name="T61" fmla="*/ 33 h 46"/>
                    <a:gd name="T62" fmla="*/ 41 w 46"/>
                    <a:gd name="T63" fmla="*/ 34 h 46"/>
                    <a:gd name="T64" fmla="*/ 26 w 46"/>
                    <a:gd name="T65" fmla="*/ 40 h 46"/>
                    <a:gd name="T66" fmla="*/ 0 w 46"/>
                    <a:gd name="T67" fmla="*/ 19 h 46"/>
                    <a:gd name="T68" fmla="*/ 0 w 46"/>
                    <a:gd name="T69" fmla="*/ 28 h 46"/>
                    <a:gd name="T70" fmla="*/ 4 w 46"/>
                    <a:gd name="T71" fmla="*/ 37 h 46"/>
                    <a:gd name="T72" fmla="*/ 14 w 46"/>
                    <a:gd name="T73" fmla="*/ 44 h 46"/>
                    <a:gd name="T74" fmla="*/ 23 w 46"/>
                    <a:gd name="T75" fmla="*/ 36 h 46"/>
                    <a:gd name="T76" fmla="*/ 22 w 46"/>
                    <a:gd name="T77" fmla="*/ 33 h 46"/>
                    <a:gd name="T78" fmla="*/ 23 w 46"/>
                    <a:gd name="T79" fmla="*/ 29 h 46"/>
                    <a:gd name="T80" fmla="*/ 21 w 46"/>
                    <a:gd name="T81" fmla="*/ 28 h 46"/>
                    <a:gd name="T82" fmla="*/ 18 w 46"/>
                    <a:gd name="T83" fmla="*/ 26 h 46"/>
                    <a:gd name="T84" fmla="*/ 13 w 46"/>
                    <a:gd name="T85" fmla="*/ 24 h 46"/>
                    <a:gd name="T86" fmla="*/ 11 w 46"/>
                    <a:gd name="T87" fmla="*/ 20 h 46"/>
                    <a:gd name="T88" fmla="*/ 10 w 46"/>
                    <a:gd name="T89" fmla="*/ 20 h 46"/>
                    <a:gd name="T90" fmla="*/ 9 w 46"/>
                    <a:gd name="T91" fmla="*/ 21 h 46"/>
                    <a:gd name="T92" fmla="*/ 8 w 46"/>
                    <a:gd name="T93" fmla="*/ 17 h 46"/>
                    <a:gd name="T94" fmla="*/ 8 w 46"/>
                    <a:gd name="T95" fmla="*/ 13 h 46"/>
                    <a:gd name="T96" fmla="*/ 10 w 46"/>
                    <a:gd name="T97" fmla="*/ 9 h 46"/>
                    <a:gd name="T98" fmla="*/ 9 w 46"/>
                    <a:gd name="T99" fmla="*/ 6 h 46"/>
                    <a:gd name="T100" fmla="*/ 20 w 46"/>
                    <a:gd name="T101" fmla="*/ 1 h 46"/>
                    <a:gd name="T102" fmla="*/ 24 w 46"/>
                    <a:gd name="T103" fmla="*/ 0 h 46"/>
                    <a:gd name="T104" fmla="*/ 14 w 46"/>
                    <a:gd name="T105" fmla="*/ 1 h 46"/>
                    <a:gd name="T106" fmla="*/ 6 w 46"/>
                    <a:gd name="T107" fmla="*/ 6 h 46"/>
                    <a:gd name="T108" fmla="*/ 1 w 46"/>
                    <a:gd name="T109" fmla="*/ 14 h 46"/>
                    <a:gd name="T110" fmla="*/ 24 w 46"/>
                    <a:gd name="T111" fmla="*/ 29 h 46"/>
                    <a:gd name="T112" fmla="*/ 21 w 46"/>
                    <a:gd name="T113" fmla="*/ 25 h 46"/>
                    <a:gd name="T114" fmla="*/ 20 w 46"/>
                    <a:gd name="T115" fmla="*/ 23 h 46"/>
                    <a:gd name="T116" fmla="*/ 16 w 46"/>
                    <a:gd name="T117" fmla="*/ 24 h 46"/>
                    <a:gd name="T118" fmla="*/ 18 w 46"/>
                    <a:gd name="T119" fmla="*/ 19 h 46"/>
                    <a:gd name="T120" fmla="*/ 22 w 46"/>
                    <a:gd name="T121" fmla="*/ 19 h 46"/>
                    <a:gd name="T122" fmla="*/ 24 w 46"/>
                    <a:gd name="T123" fmla="*/ 1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6" h="46">
                      <a:moveTo>
                        <a:pt x="24" y="46"/>
                      </a:moveTo>
                      <a:cubicBezTo>
                        <a:pt x="25" y="46"/>
                        <a:pt x="27" y="45"/>
                        <a:pt x="28" y="45"/>
                      </a:cubicBezTo>
                      <a:cubicBezTo>
                        <a:pt x="29" y="45"/>
                        <a:pt x="29" y="45"/>
                        <a:pt x="30" y="45"/>
                      </a:cubicBezTo>
                      <a:cubicBezTo>
                        <a:pt x="30" y="44"/>
                        <a:pt x="31" y="44"/>
                        <a:pt x="31" y="44"/>
                      </a:cubicBezTo>
                      <a:cubicBezTo>
                        <a:pt x="32" y="44"/>
                        <a:pt x="32" y="44"/>
                        <a:pt x="33" y="43"/>
                      </a:cubicBezTo>
                      <a:cubicBezTo>
                        <a:pt x="33" y="43"/>
                        <a:pt x="34" y="43"/>
                        <a:pt x="34" y="43"/>
                      </a:cubicBezTo>
                      <a:cubicBezTo>
                        <a:pt x="36" y="42"/>
                        <a:pt x="37" y="41"/>
                        <a:pt x="38" y="40"/>
                      </a:cubicBezTo>
                      <a:cubicBezTo>
                        <a:pt x="38" y="40"/>
                        <a:pt x="39" y="39"/>
                        <a:pt x="39" y="39"/>
                      </a:cubicBezTo>
                      <a:cubicBezTo>
                        <a:pt x="39" y="39"/>
                        <a:pt x="39" y="39"/>
                        <a:pt x="40" y="38"/>
                      </a:cubicBezTo>
                      <a:cubicBezTo>
                        <a:pt x="40" y="38"/>
                        <a:pt x="40" y="37"/>
                        <a:pt x="41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2" y="35"/>
                        <a:pt x="43" y="34"/>
                        <a:pt x="43" y="34"/>
                      </a:cubicBezTo>
                      <a:cubicBezTo>
                        <a:pt x="43" y="34"/>
                        <a:pt x="43" y="34"/>
                        <a:pt x="43" y="33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4" y="31"/>
                      </a:cubicBezTo>
                      <a:cubicBezTo>
                        <a:pt x="45" y="30"/>
                        <a:pt x="45" y="29"/>
                        <a:pt x="45" y="28"/>
                      </a:cubicBezTo>
                      <a:cubicBezTo>
                        <a:pt x="45" y="28"/>
                        <a:pt x="45" y="28"/>
                        <a:pt x="45" y="27"/>
                      </a:cubicBezTo>
                      <a:cubicBezTo>
                        <a:pt x="45" y="27"/>
                        <a:pt x="45" y="27"/>
                        <a:pt x="45" y="26"/>
                      </a:cubicBezTo>
                      <a:cubicBezTo>
                        <a:pt x="45" y="26"/>
                        <a:pt x="46" y="25"/>
                        <a:pt x="46" y="25"/>
                      </a:cubicBezTo>
                      <a:cubicBezTo>
                        <a:pt x="46" y="24"/>
                        <a:pt x="46" y="23"/>
                        <a:pt x="46" y="23"/>
                      </a:cubicBezTo>
                      <a:cubicBezTo>
                        <a:pt x="46" y="22"/>
                        <a:pt x="46" y="21"/>
                        <a:pt x="46" y="20"/>
                      </a:cubicBezTo>
                      <a:cubicBezTo>
                        <a:pt x="46" y="20"/>
                        <a:pt x="46" y="20"/>
                        <a:pt x="45" y="19"/>
                      </a:cubicBezTo>
                      <a:cubicBezTo>
                        <a:pt x="45" y="19"/>
                        <a:pt x="45" y="18"/>
                        <a:pt x="45" y="18"/>
                      </a:cubicBezTo>
                      <a:cubicBezTo>
                        <a:pt x="45" y="18"/>
                        <a:pt x="45" y="17"/>
                        <a:pt x="45" y="17"/>
                      </a:cubicBezTo>
                      <a:cubicBezTo>
                        <a:pt x="45" y="16"/>
                        <a:pt x="45" y="15"/>
                        <a:pt x="44" y="15"/>
                      </a:cubicBezTo>
                      <a:cubicBezTo>
                        <a:pt x="44" y="15"/>
                        <a:pt x="44" y="14"/>
                        <a:pt x="44" y="14"/>
                      </a:cubicBezTo>
                      <a:cubicBezTo>
                        <a:pt x="44" y="14"/>
                        <a:pt x="44" y="13"/>
                        <a:pt x="43" y="13"/>
                      </a:cubicBezTo>
                      <a:cubicBezTo>
                        <a:pt x="43" y="13"/>
                        <a:pt x="43" y="12"/>
                        <a:pt x="43" y="12"/>
                      </a:cubicBezTo>
                      <a:cubicBezTo>
                        <a:pt x="43" y="12"/>
                        <a:pt x="43" y="12"/>
                        <a:pt x="43" y="11"/>
                      </a:cubicBezTo>
                      <a:cubicBezTo>
                        <a:pt x="42" y="10"/>
                        <a:pt x="41" y="9"/>
                        <a:pt x="41" y="8"/>
                      </a:cubicBezTo>
                      <a:cubicBezTo>
                        <a:pt x="40" y="8"/>
                        <a:pt x="40" y="8"/>
                        <a:pt x="40" y="7"/>
                      </a:cubicBezTo>
                      <a:cubicBezTo>
                        <a:pt x="39" y="7"/>
                        <a:pt x="39" y="7"/>
                        <a:pt x="39" y="6"/>
                      </a:cubicBezTo>
                      <a:cubicBezTo>
                        <a:pt x="39" y="6"/>
                        <a:pt x="38" y="6"/>
                        <a:pt x="38" y="6"/>
                      </a:cubicBezTo>
                      <a:cubicBezTo>
                        <a:pt x="38" y="5"/>
                        <a:pt x="37" y="5"/>
                        <a:pt x="36" y="4"/>
                      </a:cubicBezTo>
                      <a:cubicBezTo>
                        <a:pt x="36" y="4"/>
                        <a:pt x="35" y="3"/>
                        <a:pt x="34" y="3"/>
                      </a:cubicBezTo>
                      <a:cubicBezTo>
                        <a:pt x="34" y="2"/>
                        <a:pt x="33" y="2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9" y="1"/>
                        <a:pt x="29" y="0"/>
                        <a:pt x="28" y="0"/>
                      </a:cubicBezTo>
                      <a:cubicBezTo>
                        <a:pt x="28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5" y="1"/>
                        <a:pt x="26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8" y="1"/>
                        <a:pt x="28" y="1"/>
                      </a:cubicBezTo>
                      <a:cubicBezTo>
                        <a:pt x="28" y="1"/>
                        <a:pt x="28" y="2"/>
                        <a:pt x="28" y="2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30" y="2"/>
                        <a:pt x="30" y="2"/>
                      </a:cubicBezTo>
                      <a:cubicBezTo>
                        <a:pt x="30" y="2"/>
                        <a:pt x="31" y="2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2" y="3"/>
                        <a:pt x="32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29" y="3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5" y="5"/>
                      </a:cubicBezTo>
                      <a:cubicBezTo>
                        <a:pt x="25" y="5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7"/>
                        <a:pt x="26" y="6"/>
                        <a:pt x="26" y="6"/>
                      </a:cubicBezTo>
                      <a:cubicBezTo>
                        <a:pt x="26" y="6"/>
                        <a:pt x="26" y="7"/>
                        <a:pt x="27" y="7"/>
                      </a:cubicBezTo>
                      <a:cubicBezTo>
                        <a:pt x="27" y="7"/>
                        <a:pt x="27" y="7"/>
                        <a:pt x="28" y="7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9" y="9"/>
                        <a:pt x="29" y="9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30" y="8"/>
                        <a:pt x="31" y="7"/>
                        <a:pt x="31" y="6"/>
                      </a:cubicBezTo>
                      <a:cubicBezTo>
                        <a:pt x="31" y="6"/>
                        <a:pt x="31" y="6"/>
                        <a:pt x="31" y="5"/>
                      </a:cubicBezTo>
                      <a:cubicBezTo>
                        <a:pt x="31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3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4" y="4"/>
                      </a:cubicBezTo>
                      <a:cubicBezTo>
                        <a:pt x="34" y="4"/>
                        <a:pt x="34" y="5"/>
                        <a:pt x="34" y="5"/>
                      </a:cubicBezTo>
                      <a:cubicBezTo>
                        <a:pt x="34" y="5"/>
                        <a:pt x="35" y="5"/>
                        <a:pt x="35" y="5"/>
                      </a:cubicBezTo>
                      <a:cubicBezTo>
                        <a:pt x="35" y="5"/>
                        <a:pt x="34" y="5"/>
                        <a:pt x="34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4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6" y="6"/>
                        <a:pt x="36" y="5"/>
                        <a:pt x="36" y="5"/>
                      </a:cubicBezTo>
                      <a:cubicBezTo>
                        <a:pt x="36" y="6"/>
                        <a:pt x="36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8" y="10"/>
                        <a:pt x="38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0"/>
                        <a:pt x="36" y="10"/>
                        <a:pt x="37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7" y="9"/>
                        <a:pt x="36" y="9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5" y="10"/>
                        <a:pt x="35" y="9"/>
                        <a:pt x="34" y="10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9"/>
                        <a:pt x="34" y="9"/>
                        <a:pt x="33" y="9"/>
                      </a:cubicBezTo>
                      <a:cubicBezTo>
                        <a:pt x="33" y="10"/>
                        <a:pt x="33" y="10"/>
                        <a:pt x="33" y="10"/>
                      </a:cubicBezTo>
                      <a:cubicBezTo>
                        <a:pt x="33" y="10"/>
                        <a:pt x="34" y="10"/>
                        <a:pt x="34" y="10"/>
                      </a:cubicBezTo>
                      <a:cubicBezTo>
                        <a:pt x="34" y="10"/>
                        <a:pt x="33" y="11"/>
                        <a:pt x="33" y="11"/>
                      </a:cubicBezTo>
                      <a:cubicBezTo>
                        <a:pt x="33" y="11"/>
                        <a:pt x="33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5" y="11"/>
                        <a:pt x="35" y="11"/>
                      </a:cubicBezTo>
                      <a:cubicBezTo>
                        <a:pt x="35" y="11"/>
                        <a:pt x="35" y="12"/>
                        <a:pt x="34" y="12"/>
                      </a:cubicBezTo>
                      <a:cubicBezTo>
                        <a:pt x="34" y="12"/>
                        <a:pt x="33" y="12"/>
                        <a:pt x="33" y="12"/>
                      </a:cubicBezTo>
                      <a:cubicBezTo>
                        <a:pt x="33" y="12"/>
                        <a:pt x="32" y="13"/>
                        <a:pt x="32" y="12"/>
                      </a:cubicBezTo>
                      <a:cubicBezTo>
                        <a:pt x="32" y="12"/>
                        <a:pt x="32" y="12"/>
                        <a:pt x="33" y="12"/>
                      </a:cubicBezTo>
                      <a:cubicBezTo>
                        <a:pt x="32" y="12"/>
                        <a:pt x="32" y="12"/>
                        <a:pt x="31" y="12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0" y="13"/>
                        <a:pt x="30" y="13"/>
                        <a:pt x="29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6"/>
                        <a:pt x="27" y="16"/>
                      </a:cubicBezTo>
                      <a:cubicBezTo>
                        <a:pt x="26" y="16"/>
                        <a:pt x="26" y="17"/>
                        <a:pt x="26" y="17"/>
                      </a:cubicBezTo>
                      <a:cubicBezTo>
                        <a:pt x="26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4" y="17"/>
                        <a:pt x="24" y="18"/>
                        <a:pt x="24" y="1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8"/>
                        <a:pt x="24" y="28"/>
                        <a:pt x="25" y="28"/>
                      </a:cubicBezTo>
                      <a:cubicBezTo>
                        <a:pt x="25" y="28"/>
                        <a:pt x="25" y="28"/>
                        <a:pt x="25" y="27"/>
                      </a:cubicBezTo>
                      <a:cubicBezTo>
                        <a:pt x="25" y="27"/>
                        <a:pt x="25" y="27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27"/>
                        <a:pt x="26" y="27"/>
                        <a:pt x="27" y="27"/>
                      </a:cubicBezTo>
                      <a:cubicBezTo>
                        <a:pt x="27" y="27"/>
                        <a:pt x="26" y="27"/>
                        <a:pt x="26" y="27"/>
                      </a:cubicBezTo>
                      <a:cubicBezTo>
                        <a:pt x="27" y="28"/>
                        <a:pt x="27" y="27"/>
                        <a:pt x="27" y="27"/>
                      </a:cubicBezTo>
                      <a:cubicBezTo>
                        <a:pt x="27" y="27"/>
                        <a:pt x="28" y="27"/>
                        <a:pt x="28" y="27"/>
                      </a:cubicBezTo>
                      <a:cubicBezTo>
                        <a:pt x="28" y="27"/>
                        <a:pt x="28" y="28"/>
                        <a:pt x="28" y="28"/>
                      </a:cubicBezTo>
                      <a:cubicBezTo>
                        <a:pt x="28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7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6" y="31"/>
                        <a:pt x="36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9" y="34"/>
                        <a:pt x="39" y="34"/>
                      </a:cubicBezTo>
                      <a:cubicBezTo>
                        <a:pt x="39" y="34"/>
                        <a:pt x="39" y="34"/>
                        <a:pt x="39" y="34"/>
                      </a:cubicBezTo>
                      <a:cubicBezTo>
                        <a:pt x="39" y="34"/>
                        <a:pt x="40" y="34"/>
                        <a:pt x="40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38" y="39"/>
                        <a:pt x="33" y="43"/>
                        <a:pt x="28" y="44"/>
                      </a:cubicBezTo>
                      <a:cubicBezTo>
                        <a:pt x="28" y="44"/>
                        <a:pt x="28" y="44"/>
                        <a:pt x="28" y="43"/>
                      </a:cubicBezTo>
                      <a:cubicBezTo>
                        <a:pt x="28" y="43"/>
                        <a:pt x="28" y="42"/>
                        <a:pt x="28" y="42"/>
                      </a:cubicBezTo>
                      <a:cubicBezTo>
                        <a:pt x="28" y="42"/>
                        <a:pt x="27" y="41"/>
                        <a:pt x="27" y="41"/>
                      </a:cubicBezTo>
                      <a:cubicBezTo>
                        <a:pt x="27" y="41"/>
                        <a:pt x="27" y="40"/>
                        <a:pt x="26" y="40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5" y="40"/>
                        <a:pt x="25" y="39"/>
                        <a:pt x="25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4" y="39"/>
                        <a:pt x="24" y="38"/>
                        <a:pt x="24" y="38"/>
                      </a:cubicBezTo>
                      <a:lnTo>
                        <a:pt x="24" y="46"/>
                      </a:lnTo>
                      <a:close/>
                      <a:moveTo>
                        <a:pt x="0" y="18"/>
                      </a:moveTo>
                      <a:cubicBezTo>
                        <a:pt x="0" y="18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0" y="23"/>
                        <a:pt x="0" y="24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1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1" y="32"/>
                        <a:pt x="2" y="32"/>
                        <a:pt x="2" y="33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2" y="34"/>
                        <a:pt x="2" y="34"/>
                        <a:pt x="3" y="34"/>
                      </a:cubicBezTo>
                      <a:cubicBezTo>
                        <a:pt x="3" y="35"/>
                        <a:pt x="4" y="36"/>
                        <a:pt x="4" y="37"/>
                      </a:cubicBezTo>
                      <a:cubicBezTo>
                        <a:pt x="5" y="37"/>
                        <a:pt x="5" y="38"/>
                        <a:pt x="6" y="38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7" y="39"/>
                        <a:pt x="7" y="40"/>
                        <a:pt x="7" y="40"/>
                      </a:cubicBezTo>
                      <a:cubicBezTo>
                        <a:pt x="8" y="41"/>
                        <a:pt x="10" y="42"/>
                        <a:pt x="11" y="43"/>
                      </a:cubicBezTo>
                      <a:cubicBezTo>
                        <a:pt x="11" y="43"/>
                        <a:pt x="12" y="43"/>
                        <a:pt x="12" y="43"/>
                      </a:cubicBezTo>
                      <a:cubicBezTo>
                        <a:pt x="13" y="44"/>
                        <a:pt x="13" y="44"/>
                        <a:pt x="14" y="44"/>
                      </a:cubicBezTo>
                      <a:cubicBezTo>
                        <a:pt x="14" y="44"/>
                        <a:pt x="15" y="44"/>
                        <a:pt x="15" y="45"/>
                      </a:cubicBezTo>
                      <a:cubicBezTo>
                        <a:pt x="18" y="45"/>
                        <a:pt x="20" y="46"/>
                        <a:pt x="23" y="46"/>
                      </a:cubicBezTo>
                      <a:cubicBezTo>
                        <a:pt x="23" y="46"/>
                        <a:pt x="24" y="46"/>
                        <a:pt x="24" y="46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7"/>
                        <a:pt x="23" y="37"/>
                        <a:pt x="23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2" y="36"/>
                        <a:pt x="22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2" y="34"/>
                        <a:pt x="22" y="34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3" y="32"/>
                        <a:pt x="23" y="31"/>
                      </a:cubicBezTo>
                      <a:cubicBezTo>
                        <a:pt x="23" y="31"/>
                        <a:pt x="24" y="31"/>
                        <a:pt x="24" y="31"/>
                      </a:cubicBezTo>
                      <a:cubicBezTo>
                        <a:pt x="24" y="31"/>
                        <a:pt x="24" y="30"/>
                        <a:pt x="24" y="30"/>
                      </a:cubicBezTo>
                      <a:cubicBezTo>
                        <a:pt x="24" y="29"/>
                        <a:pt x="23" y="29"/>
                        <a:pt x="23" y="29"/>
                      </a:cubicBezTo>
                      <a:cubicBezTo>
                        <a:pt x="23" y="29"/>
                        <a:pt x="23" y="28"/>
                        <a:pt x="23" y="28"/>
                      </a:cubicBezTo>
                      <a:cubicBezTo>
                        <a:pt x="23" y="28"/>
                        <a:pt x="23" y="29"/>
                        <a:pt x="23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9"/>
                        <a:pt x="21" y="28"/>
                        <a:pt x="21" y="28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0" y="28"/>
                        <a:pt x="20" y="28"/>
                        <a:pt x="20" y="27"/>
                      </a:cubicBezTo>
                      <a:cubicBezTo>
                        <a:pt x="20" y="27"/>
                        <a:pt x="20" y="27"/>
                        <a:pt x="19" y="26"/>
                      </a:cubicBezTo>
                      <a:cubicBezTo>
                        <a:pt x="19" y="26"/>
                        <a:pt x="19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7" y="26"/>
                        <a:pt x="17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2" y="24"/>
                        <a:pt x="12" y="24"/>
                      </a:cubicBezTo>
                      <a:cubicBezTo>
                        <a:pt x="12" y="24"/>
                        <a:pt x="12" y="23"/>
                        <a:pt x="12" y="23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2"/>
                        <a:pt x="12" y="22"/>
                        <a:pt x="11" y="21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8"/>
                      </a:cubicBezTo>
                      <a:cubicBezTo>
                        <a:pt x="10" y="18"/>
                        <a:pt x="9" y="18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9" y="20"/>
                        <a:pt x="10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0" y="22"/>
                        <a:pt x="10" y="22"/>
                        <a:pt x="10" y="21"/>
                      </a:cubicBezTo>
                      <a:cubicBezTo>
                        <a:pt x="10" y="21"/>
                        <a:pt x="9" y="21"/>
                        <a:pt x="9" y="21"/>
                      </a:cubicBezTo>
                      <a:cubicBezTo>
                        <a:pt x="9" y="21"/>
                        <a:pt x="10" y="21"/>
                        <a:pt x="9" y="21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0"/>
                        <a:pt x="9" y="20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7" y="17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5"/>
                        <a:pt x="7" y="15"/>
                      </a:cubicBezTo>
                      <a:cubicBezTo>
                        <a:pt x="7" y="15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9" y="12"/>
                      </a:cubicBezTo>
                      <a:cubicBezTo>
                        <a:pt x="9" y="12"/>
                        <a:pt x="9" y="11"/>
                        <a:pt x="9" y="11"/>
                      </a:cubicBezTo>
                      <a:cubicBezTo>
                        <a:pt x="10" y="11"/>
                        <a:pt x="10" y="10"/>
                        <a:pt x="10" y="10"/>
                      </a:cubicBezTo>
                      <a:cubicBezTo>
                        <a:pt x="10" y="10"/>
                        <a:pt x="9" y="10"/>
                        <a:pt x="9" y="9"/>
                      </a:cubicBezTo>
                      <a:cubicBezTo>
                        <a:pt x="9" y="9"/>
                        <a:pt x="10" y="9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8"/>
                        <a:pt x="10" y="8"/>
                        <a:pt x="10" y="7"/>
                      </a:cubicBezTo>
                      <a:cubicBezTo>
                        <a:pt x="10" y="7"/>
                        <a:pt x="9" y="8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12" y="3"/>
                        <a:pt x="15" y="2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1" y="1"/>
                        <a:pt x="21" y="2"/>
                        <a:pt x="22" y="2"/>
                      </a:cubicBezTo>
                      <a:cubicBezTo>
                        <a:pt x="22" y="2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3" y="1"/>
                      </a:cubicBezTo>
                      <a:cubicBezTo>
                        <a:pt x="23" y="1"/>
                        <a:pt x="24" y="1"/>
                        <a:pt x="24" y="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0" y="0"/>
                        <a:pt x="17" y="0"/>
                        <a:pt x="15" y="1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3" y="2"/>
                        <a:pt x="13" y="2"/>
                      </a:cubicBezTo>
                      <a:cubicBezTo>
                        <a:pt x="13" y="2"/>
                        <a:pt x="12" y="2"/>
                        <a:pt x="12" y="2"/>
                      </a:cubicBezTo>
                      <a:cubicBezTo>
                        <a:pt x="12" y="2"/>
                        <a:pt x="11" y="2"/>
                        <a:pt x="11" y="3"/>
                      </a:cubicBezTo>
                      <a:cubicBezTo>
                        <a:pt x="10" y="3"/>
                        <a:pt x="9" y="4"/>
                        <a:pt x="7" y="5"/>
                      </a:cubicBezTo>
                      <a:cubicBezTo>
                        <a:pt x="7" y="5"/>
                        <a:pt x="7" y="5"/>
                        <a:pt x="7" y="6"/>
                      </a:cubicBezTo>
                      <a:cubicBezTo>
                        <a:pt x="7" y="6"/>
                        <a:pt x="7" y="6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5" y="8"/>
                        <a:pt x="5" y="8"/>
                        <a:pt x="4" y="8"/>
                      </a:cubicBezTo>
                      <a:cubicBezTo>
                        <a:pt x="4" y="9"/>
                        <a:pt x="3" y="10"/>
                        <a:pt x="3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3"/>
                        <a:pt x="2" y="13"/>
                      </a:cubicBezTo>
                      <a:cubicBezTo>
                        <a:pt x="2" y="13"/>
                        <a:pt x="1" y="14"/>
                        <a:pt x="1" y="14"/>
                      </a:cubicBezTo>
                      <a:cubicBezTo>
                        <a:pt x="1" y="14"/>
                        <a:pt x="1" y="15"/>
                        <a:pt x="1" y="15"/>
                      </a:cubicBezTo>
                      <a:cubicBezTo>
                        <a:pt x="1" y="15"/>
                        <a:pt x="0" y="16"/>
                        <a:pt x="0" y="17"/>
                      </a:cubicBezTo>
                      <a:cubicBezTo>
                        <a:pt x="0" y="17"/>
                        <a:pt x="0" y="18"/>
                        <a:pt x="0" y="18"/>
                      </a:cubicBezTo>
                      <a:close/>
                      <a:moveTo>
                        <a:pt x="24" y="18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4" y="29"/>
                        <a:pt x="24" y="28"/>
                        <a:pt x="23" y="28"/>
                      </a:cubicBezTo>
                      <a:cubicBezTo>
                        <a:pt x="23" y="28"/>
                        <a:pt x="23" y="28"/>
                        <a:pt x="22" y="28"/>
                      </a:cubicBezTo>
                      <a:cubicBezTo>
                        <a:pt x="22" y="28"/>
                        <a:pt x="21" y="28"/>
                        <a:pt x="21" y="27"/>
                      </a:cubicBezTo>
                      <a:cubicBezTo>
                        <a:pt x="21" y="27"/>
                        <a:pt x="21" y="27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5"/>
                        <a:pt x="20" y="25"/>
                        <a:pt x="19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5"/>
                        <a:pt x="19" y="24"/>
                        <a:pt x="19" y="24"/>
                      </a:cubicBezTo>
                      <a:cubicBezTo>
                        <a:pt x="19" y="24"/>
                        <a:pt x="20" y="24"/>
                        <a:pt x="20" y="24"/>
                      </a:cubicBezTo>
                      <a:cubicBezTo>
                        <a:pt x="20" y="24"/>
                        <a:pt x="20" y="24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3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6" y="24"/>
                        <a:pt x="16" y="24"/>
                      </a:cubicBezTo>
                      <a:cubicBezTo>
                        <a:pt x="16" y="24"/>
                        <a:pt x="16" y="23"/>
                        <a:pt x="16" y="23"/>
                      </a:cubicBezTo>
                      <a:cubicBezTo>
                        <a:pt x="15" y="22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7" y="19"/>
                        <a:pt x="17" y="19"/>
                      </a:cubicBezTo>
                      <a:cubicBezTo>
                        <a:pt x="17" y="19"/>
                        <a:pt x="18" y="19"/>
                        <a:pt x="18" y="19"/>
                      </a:cubicBezTo>
                      <a:cubicBezTo>
                        <a:pt x="18" y="19"/>
                        <a:pt x="19" y="19"/>
                        <a:pt x="19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1" y="19"/>
                        <a:pt x="21" y="18"/>
                        <a:pt x="21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3" y="19"/>
                        <a:pt x="23" y="19"/>
                      </a:cubicBezTo>
                      <a:cubicBezTo>
                        <a:pt x="23" y="19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: Shape 100"/>
                <p:cNvSpPr>
                  <a:spLocks/>
                </p:cNvSpPr>
                <p:nvPr/>
              </p:nvSpPr>
              <p:spPr bwMode="auto">
                <a:xfrm>
                  <a:off x="3152654" y="1776145"/>
                  <a:ext cx="113963" cy="185037"/>
                </a:xfrm>
                <a:custGeom>
                  <a:avLst/>
                  <a:gdLst>
                    <a:gd name="T0" fmla="*/ 0 w 26"/>
                    <a:gd name="T1" fmla="*/ 29 h 42"/>
                    <a:gd name="T2" fmla="*/ 0 w 26"/>
                    <a:gd name="T3" fmla="*/ 35 h 42"/>
                    <a:gd name="T4" fmla="*/ 8 w 26"/>
                    <a:gd name="T5" fmla="*/ 42 h 42"/>
                    <a:gd name="T6" fmla="*/ 18 w 26"/>
                    <a:gd name="T7" fmla="*/ 42 h 42"/>
                    <a:gd name="T8" fmla="*/ 26 w 26"/>
                    <a:gd name="T9" fmla="*/ 35 h 42"/>
                    <a:gd name="T10" fmla="*/ 26 w 26"/>
                    <a:gd name="T11" fmla="*/ 29 h 42"/>
                    <a:gd name="T12" fmla="*/ 17 w 26"/>
                    <a:gd name="T13" fmla="*/ 29 h 42"/>
                    <a:gd name="T14" fmla="*/ 17 w 26"/>
                    <a:gd name="T15" fmla="*/ 24 h 42"/>
                    <a:gd name="T16" fmla="*/ 26 w 26"/>
                    <a:gd name="T17" fmla="*/ 24 h 42"/>
                    <a:gd name="T18" fmla="*/ 26 w 26"/>
                    <a:gd name="T19" fmla="*/ 16 h 42"/>
                    <a:gd name="T20" fmla="*/ 17 w 26"/>
                    <a:gd name="T21" fmla="*/ 16 h 42"/>
                    <a:gd name="T22" fmla="*/ 17 w 26"/>
                    <a:gd name="T23" fmla="*/ 10 h 42"/>
                    <a:gd name="T24" fmla="*/ 26 w 26"/>
                    <a:gd name="T25" fmla="*/ 10 h 42"/>
                    <a:gd name="T26" fmla="*/ 26 w 26"/>
                    <a:gd name="T27" fmla="*/ 7 h 42"/>
                    <a:gd name="T28" fmla="*/ 18 w 26"/>
                    <a:gd name="T29" fmla="*/ 0 h 42"/>
                    <a:gd name="T30" fmla="*/ 8 w 26"/>
                    <a:gd name="T31" fmla="*/ 0 h 42"/>
                    <a:gd name="T32" fmla="*/ 0 w 26"/>
                    <a:gd name="T33" fmla="*/ 7 h 42"/>
                    <a:gd name="T34" fmla="*/ 0 w 26"/>
                    <a:gd name="T35" fmla="*/ 10 h 42"/>
                    <a:gd name="T36" fmla="*/ 9 w 26"/>
                    <a:gd name="T37" fmla="*/ 10 h 42"/>
                    <a:gd name="T38" fmla="*/ 9 w 26"/>
                    <a:gd name="T39" fmla="*/ 16 h 42"/>
                    <a:gd name="T40" fmla="*/ 0 w 26"/>
                    <a:gd name="T41" fmla="*/ 16 h 42"/>
                    <a:gd name="T42" fmla="*/ 0 w 26"/>
                    <a:gd name="T43" fmla="*/ 24 h 42"/>
                    <a:gd name="T44" fmla="*/ 9 w 26"/>
                    <a:gd name="T45" fmla="*/ 24 h 42"/>
                    <a:gd name="T46" fmla="*/ 9 w 26"/>
                    <a:gd name="T47" fmla="*/ 29 h 42"/>
                    <a:gd name="T48" fmla="*/ 0 w 26"/>
                    <a:gd name="T49" fmla="*/ 2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" h="42">
                      <a:moveTo>
                        <a:pt x="0" y="29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9"/>
                        <a:pt x="4" y="42"/>
                        <a:pt x="8" y="42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22" y="42"/>
                        <a:pt x="26" y="39"/>
                        <a:pt x="26" y="35"/>
                      </a:cubicBezTo>
                      <a:cubicBezTo>
                        <a:pt x="26" y="29"/>
                        <a:pt x="26" y="29"/>
                        <a:pt x="26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: Shape 101"/>
                <p:cNvSpPr>
                  <a:spLocks/>
                </p:cNvSpPr>
                <p:nvPr/>
              </p:nvSpPr>
              <p:spPr bwMode="auto">
                <a:xfrm>
                  <a:off x="3120794" y="1944027"/>
                  <a:ext cx="177685" cy="113963"/>
                </a:xfrm>
                <a:custGeom>
                  <a:avLst/>
                  <a:gdLst>
                    <a:gd name="T0" fmla="*/ 0 w 40"/>
                    <a:gd name="T1" fmla="*/ 1 h 26"/>
                    <a:gd name="T2" fmla="*/ 13 w 40"/>
                    <a:gd name="T3" fmla="*/ 12 h 26"/>
                    <a:gd name="T4" fmla="*/ 17 w 40"/>
                    <a:gd name="T5" fmla="*/ 12 h 26"/>
                    <a:gd name="T6" fmla="*/ 17 w 40"/>
                    <a:gd name="T7" fmla="*/ 20 h 26"/>
                    <a:gd name="T8" fmla="*/ 12 w 40"/>
                    <a:gd name="T9" fmla="*/ 20 h 26"/>
                    <a:gd name="T10" fmla="*/ 12 w 40"/>
                    <a:gd name="T11" fmla="*/ 26 h 26"/>
                    <a:gd name="T12" fmla="*/ 28 w 40"/>
                    <a:gd name="T13" fmla="*/ 26 h 26"/>
                    <a:gd name="T14" fmla="*/ 28 w 40"/>
                    <a:gd name="T15" fmla="*/ 20 h 26"/>
                    <a:gd name="T16" fmla="*/ 23 w 40"/>
                    <a:gd name="T17" fmla="*/ 20 h 26"/>
                    <a:gd name="T18" fmla="*/ 23 w 40"/>
                    <a:gd name="T19" fmla="*/ 12 h 26"/>
                    <a:gd name="T20" fmla="*/ 27 w 40"/>
                    <a:gd name="T21" fmla="*/ 12 h 26"/>
                    <a:gd name="T22" fmla="*/ 40 w 40"/>
                    <a:gd name="T23" fmla="*/ 1 h 26"/>
                    <a:gd name="T24" fmla="*/ 35 w 40"/>
                    <a:gd name="T25" fmla="*/ 0 h 26"/>
                    <a:gd name="T26" fmla="*/ 27 w 40"/>
                    <a:gd name="T27" fmla="*/ 7 h 26"/>
                    <a:gd name="T28" fmla="*/ 13 w 40"/>
                    <a:gd name="T29" fmla="*/ 7 h 26"/>
                    <a:gd name="T30" fmla="*/ 5 w 40"/>
                    <a:gd name="T31" fmla="*/ 0 h 26"/>
                    <a:gd name="T32" fmla="*/ 0 w 40"/>
                    <a:gd name="T33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26">
                      <a:moveTo>
                        <a:pt x="0" y="1"/>
                      </a:moveTo>
                      <a:cubicBezTo>
                        <a:pt x="1" y="7"/>
                        <a:pt x="7" y="12"/>
                        <a:pt x="13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33" y="12"/>
                        <a:pt x="39" y="6"/>
                        <a:pt x="40" y="1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4" y="3"/>
                        <a:pt x="31" y="7"/>
                        <a:pt x="27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0" y="7"/>
                        <a:pt x="6" y="4"/>
                        <a:pt x="5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: Shape 102"/>
                <p:cNvSpPr>
                  <a:spLocks/>
                </p:cNvSpPr>
                <p:nvPr/>
              </p:nvSpPr>
              <p:spPr bwMode="auto">
                <a:xfrm>
                  <a:off x="2949236" y="2720939"/>
                  <a:ext cx="159304" cy="251210"/>
                </a:xfrm>
                <a:custGeom>
                  <a:avLst/>
                  <a:gdLst>
                    <a:gd name="T0" fmla="*/ 130 w 130"/>
                    <a:gd name="T1" fmla="*/ 205 h 205"/>
                    <a:gd name="T2" fmla="*/ 115 w 130"/>
                    <a:gd name="T3" fmla="*/ 4 h 205"/>
                    <a:gd name="T4" fmla="*/ 101 w 130"/>
                    <a:gd name="T5" fmla="*/ 0 h 205"/>
                    <a:gd name="T6" fmla="*/ 115 w 130"/>
                    <a:gd name="T7" fmla="*/ 14 h 205"/>
                    <a:gd name="T8" fmla="*/ 115 w 130"/>
                    <a:gd name="T9" fmla="*/ 133 h 205"/>
                    <a:gd name="T10" fmla="*/ 101 w 130"/>
                    <a:gd name="T11" fmla="*/ 148 h 205"/>
                    <a:gd name="T12" fmla="*/ 115 w 130"/>
                    <a:gd name="T13" fmla="*/ 162 h 205"/>
                    <a:gd name="T14" fmla="*/ 101 w 130"/>
                    <a:gd name="T15" fmla="*/ 162 h 205"/>
                    <a:gd name="T16" fmla="*/ 115 w 130"/>
                    <a:gd name="T17" fmla="*/ 173 h 205"/>
                    <a:gd name="T18" fmla="*/ 115 w 130"/>
                    <a:gd name="T19" fmla="*/ 191 h 205"/>
                    <a:gd name="T20" fmla="*/ 101 w 130"/>
                    <a:gd name="T21" fmla="*/ 205 h 205"/>
                    <a:gd name="T22" fmla="*/ 90 w 130"/>
                    <a:gd name="T23" fmla="*/ 4 h 205"/>
                    <a:gd name="T24" fmla="*/ 65 w 130"/>
                    <a:gd name="T25" fmla="*/ 14 h 205"/>
                    <a:gd name="T26" fmla="*/ 101 w 130"/>
                    <a:gd name="T27" fmla="*/ 0 h 205"/>
                    <a:gd name="T28" fmla="*/ 90 w 130"/>
                    <a:gd name="T29" fmla="*/ 0 h 205"/>
                    <a:gd name="T30" fmla="*/ 101 w 130"/>
                    <a:gd name="T31" fmla="*/ 205 h 205"/>
                    <a:gd name="T32" fmla="*/ 90 w 130"/>
                    <a:gd name="T33" fmla="*/ 191 h 205"/>
                    <a:gd name="T34" fmla="*/ 101 w 130"/>
                    <a:gd name="T35" fmla="*/ 173 h 205"/>
                    <a:gd name="T36" fmla="*/ 90 w 130"/>
                    <a:gd name="T37" fmla="*/ 162 h 205"/>
                    <a:gd name="T38" fmla="*/ 101 w 130"/>
                    <a:gd name="T39" fmla="*/ 148 h 205"/>
                    <a:gd name="T40" fmla="*/ 65 w 130"/>
                    <a:gd name="T41" fmla="*/ 133 h 205"/>
                    <a:gd name="T42" fmla="*/ 76 w 130"/>
                    <a:gd name="T43" fmla="*/ 148 h 205"/>
                    <a:gd name="T44" fmla="*/ 76 w 130"/>
                    <a:gd name="T45" fmla="*/ 162 h 205"/>
                    <a:gd name="T46" fmla="*/ 65 w 130"/>
                    <a:gd name="T47" fmla="*/ 173 h 205"/>
                    <a:gd name="T48" fmla="*/ 76 w 130"/>
                    <a:gd name="T49" fmla="*/ 191 h 205"/>
                    <a:gd name="T50" fmla="*/ 65 w 130"/>
                    <a:gd name="T51" fmla="*/ 191 h 205"/>
                    <a:gd name="T52" fmla="*/ 65 w 130"/>
                    <a:gd name="T53" fmla="*/ 4 h 205"/>
                    <a:gd name="T54" fmla="*/ 25 w 130"/>
                    <a:gd name="T55" fmla="*/ 14 h 205"/>
                    <a:gd name="T56" fmla="*/ 65 w 130"/>
                    <a:gd name="T57" fmla="*/ 4 h 205"/>
                    <a:gd name="T58" fmla="*/ 25 w 130"/>
                    <a:gd name="T59" fmla="*/ 205 h 205"/>
                    <a:gd name="T60" fmla="*/ 65 w 130"/>
                    <a:gd name="T61" fmla="*/ 191 h 205"/>
                    <a:gd name="T62" fmla="*/ 50 w 130"/>
                    <a:gd name="T63" fmla="*/ 173 h 205"/>
                    <a:gd name="T64" fmla="*/ 65 w 130"/>
                    <a:gd name="T65" fmla="*/ 162 h 205"/>
                    <a:gd name="T66" fmla="*/ 50 w 130"/>
                    <a:gd name="T67" fmla="*/ 148 h 205"/>
                    <a:gd name="T68" fmla="*/ 65 w 130"/>
                    <a:gd name="T69" fmla="*/ 133 h 205"/>
                    <a:gd name="T70" fmla="*/ 25 w 130"/>
                    <a:gd name="T71" fmla="*/ 148 h 205"/>
                    <a:gd name="T72" fmla="*/ 40 w 130"/>
                    <a:gd name="T73" fmla="*/ 162 h 205"/>
                    <a:gd name="T74" fmla="*/ 25 w 130"/>
                    <a:gd name="T75" fmla="*/ 162 h 205"/>
                    <a:gd name="T76" fmla="*/ 40 w 130"/>
                    <a:gd name="T77" fmla="*/ 173 h 205"/>
                    <a:gd name="T78" fmla="*/ 40 w 130"/>
                    <a:gd name="T79" fmla="*/ 191 h 205"/>
                    <a:gd name="T80" fmla="*/ 25 w 130"/>
                    <a:gd name="T81" fmla="*/ 205 h 205"/>
                    <a:gd name="T82" fmla="*/ 0 w 130"/>
                    <a:gd name="T83" fmla="*/ 4 h 205"/>
                    <a:gd name="T84" fmla="*/ 25 w 130"/>
                    <a:gd name="T85" fmla="*/ 205 h 205"/>
                    <a:gd name="T86" fmla="*/ 14 w 130"/>
                    <a:gd name="T87" fmla="*/ 191 h 205"/>
                    <a:gd name="T88" fmla="*/ 25 w 130"/>
                    <a:gd name="T89" fmla="*/ 173 h 205"/>
                    <a:gd name="T90" fmla="*/ 14 w 130"/>
                    <a:gd name="T91" fmla="*/ 162 h 205"/>
                    <a:gd name="T92" fmla="*/ 25 w 130"/>
                    <a:gd name="T93" fmla="*/ 148 h 205"/>
                    <a:gd name="T94" fmla="*/ 14 w 130"/>
                    <a:gd name="T95" fmla="*/ 133 h 205"/>
                    <a:gd name="T96" fmla="*/ 25 w 130"/>
                    <a:gd name="T97" fmla="*/ 14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0" h="205">
                      <a:moveTo>
                        <a:pt x="101" y="205"/>
                      </a:moveTo>
                      <a:lnTo>
                        <a:pt x="130" y="205"/>
                      </a:lnTo>
                      <a:lnTo>
                        <a:pt x="130" y="4"/>
                      </a:lnTo>
                      <a:lnTo>
                        <a:pt x="115" y="4"/>
                      </a:lnTo>
                      <a:lnTo>
                        <a:pt x="115" y="0"/>
                      </a:lnTo>
                      <a:lnTo>
                        <a:pt x="101" y="0"/>
                      </a:lnTo>
                      <a:lnTo>
                        <a:pt x="101" y="14"/>
                      </a:lnTo>
                      <a:lnTo>
                        <a:pt x="115" y="14"/>
                      </a:lnTo>
                      <a:lnTo>
                        <a:pt x="115" y="133"/>
                      </a:lnTo>
                      <a:lnTo>
                        <a:pt x="115" y="133"/>
                      </a:lnTo>
                      <a:lnTo>
                        <a:pt x="101" y="133"/>
                      </a:lnTo>
                      <a:lnTo>
                        <a:pt x="101" y="148"/>
                      </a:lnTo>
                      <a:lnTo>
                        <a:pt x="115" y="148"/>
                      </a:lnTo>
                      <a:lnTo>
                        <a:pt x="115" y="162"/>
                      </a:lnTo>
                      <a:lnTo>
                        <a:pt x="115" y="162"/>
                      </a:lnTo>
                      <a:lnTo>
                        <a:pt x="101" y="162"/>
                      </a:lnTo>
                      <a:lnTo>
                        <a:pt x="101" y="173"/>
                      </a:lnTo>
                      <a:lnTo>
                        <a:pt x="115" y="173"/>
                      </a:lnTo>
                      <a:lnTo>
                        <a:pt x="115" y="191"/>
                      </a:lnTo>
                      <a:lnTo>
                        <a:pt x="115" y="191"/>
                      </a:lnTo>
                      <a:lnTo>
                        <a:pt x="101" y="191"/>
                      </a:lnTo>
                      <a:lnTo>
                        <a:pt x="101" y="205"/>
                      </a:lnTo>
                      <a:close/>
                      <a:moveTo>
                        <a:pt x="90" y="0"/>
                      </a:moveTo>
                      <a:lnTo>
                        <a:pt x="90" y="4"/>
                      </a:lnTo>
                      <a:lnTo>
                        <a:pt x="65" y="4"/>
                      </a:lnTo>
                      <a:lnTo>
                        <a:pt x="65" y="14"/>
                      </a:lnTo>
                      <a:lnTo>
                        <a:pt x="101" y="14"/>
                      </a:lnTo>
                      <a:lnTo>
                        <a:pt x="101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close/>
                      <a:moveTo>
                        <a:pt x="65" y="205"/>
                      </a:moveTo>
                      <a:lnTo>
                        <a:pt x="101" y="205"/>
                      </a:lnTo>
                      <a:lnTo>
                        <a:pt x="101" y="191"/>
                      </a:lnTo>
                      <a:lnTo>
                        <a:pt x="90" y="191"/>
                      </a:lnTo>
                      <a:lnTo>
                        <a:pt x="90" y="173"/>
                      </a:lnTo>
                      <a:lnTo>
                        <a:pt x="101" y="173"/>
                      </a:lnTo>
                      <a:lnTo>
                        <a:pt x="101" y="162"/>
                      </a:lnTo>
                      <a:lnTo>
                        <a:pt x="90" y="162"/>
                      </a:lnTo>
                      <a:lnTo>
                        <a:pt x="90" y="148"/>
                      </a:lnTo>
                      <a:lnTo>
                        <a:pt x="101" y="148"/>
                      </a:lnTo>
                      <a:lnTo>
                        <a:pt x="101" y="133"/>
                      </a:lnTo>
                      <a:lnTo>
                        <a:pt x="65" y="133"/>
                      </a:lnTo>
                      <a:lnTo>
                        <a:pt x="65" y="148"/>
                      </a:lnTo>
                      <a:lnTo>
                        <a:pt x="76" y="148"/>
                      </a:lnTo>
                      <a:lnTo>
                        <a:pt x="76" y="162"/>
                      </a:lnTo>
                      <a:lnTo>
                        <a:pt x="76" y="162"/>
                      </a:lnTo>
                      <a:lnTo>
                        <a:pt x="65" y="162"/>
                      </a:lnTo>
                      <a:lnTo>
                        <a:pt x="65" y="173"/>
                      </a:lnTo>
                      <a:lnTo>
                        <a:pt x="76" y="173"/>
                      </a:lnTo>
                      <a:lnTo>
                        <a:pt x="76" y="191"/>
                      </a:lnTo>
                      <a:lnTo>
                        <a:pt x="76" y="191"/>
                      </a:lnTo>
                      <a:lnTo>
                        <a:pt x="65" y="191"/>
                      </a:lnTo>
                      <a:lnTo>
                        <a:pt x="65" y="205"/>
                      </a:lnTo>
                      <a:close/>
                      <a:moveTo>
                        <a:pt x="65" y="4"/>
                      </a:moveTo>
                      <a:lnTo>
                        <a:pt x="25" y="4"/>
                      </a:lnTo>
                      <a:lnTo>
                        <a:pt x="25" y="14"/>
                      </a:lnTo>
                      <a:lnTo>
                        <a:pt x="65" y="14"/>
                      </a:lnTo>
                      <a:lnTo>
                        <a:pt x="65" y="4"/>
                      </a:lnTo>
                      <a:lnTo>
                        <a:pt x="65" y="4"/>
                      </a:lnTo>
                      <a:close/>
                      <a:moveTo>
                        <a:pt x="25" y="205"/>
                      </a:moveTo>
                      <a:lnTo>
                        <a:pt x="65" y="205"/>
                      </a:lnTo>
                      <a:lnTo>
                        <a:pt x="65" y="191"/>
                      </a:lnTo>
                      <a:lnTo>
                        <a:pt x="50" y="191"/>
                      </a:lnTo>
                      <a:lnTo>
                        <a:pt x="50" y="173"/>
                      </a:lnTo>
                      <a:lnTo>
                        <a:pt x="65" y="173"/>
                      </a:lnTo>
                      <a:lnTo>
                        <a:pt x="65" y="162"/>
                      </a:lnTo>
                      <a:lnTo>
                        <a:pt x="50" y="162"/>
                      </a:lnTo>
                      <a:lnTo>
                        <a:pt x="50" y="148"/>
                      </a:lnTo>
                      <a:lnTo>
                        <a:pt x="65" y="148"/>
                      </a:lnTo>
                      <a:lnTo>
                        <a:pt x="65" y="133"/>
                      </a:lnTo>
                      <a:lnTo>
                        <a:pt x="25" y="133"/>
                      </a:lnTo>
                      <a:lnTo>
                        <a:pt x="25" y="148"/>
                      </a:lnTo>
                      <a:lnTo>
                        <a:pt x="40" y="148"/>
                      </a:lnTo>
                      <a:lnTo>
                        <a:pt x="40" y="162"/>
                      </a:lnTo>
                      <a:lnTo>
                        <a:pt x="40" y="162"/>
                      </a:lnTo>
                      <a:lnTo>
                        <a:pt x="25" y="162"/>
                      </a:lnTo>
                      <a:lnTo>
                        <a:pt x="25" y="173"/>
                      </a:lnTo>
                      <a:lnTo>
                        <a:pt x="40" y="173"/>
                      </a:lnTo>
                      <a:lnTo>
                        <a:pt x="40" y="191"/>
                      </a:lnTo>
                      <a:lnTo>
                        <a:pt x="40" y="191"/>
                      </a:lnTo>
                      <a:lnTo>
                        <a:pt x="25" y="191"/>
                      </a:lnTo>
                      <a:lnTo>
                        <a:pt x="25" y="205"/>
                      </a:lnTo>
                      <a:close/>
                      <a:moveTo>
                        <a:pt x="25" y="4"/>
                      </a:moveTo>
                      <a:lnTo>
                        <a:pt x="0" y="4"/>
                      </a:lnTo>
                      <a:lnTo>
                        <a:pt x="0" y="205"/>
                      </a:lnTo>
                      <a:lnTo>
                        <a:pt x="25" y="205"/>
                      </a:lnTo>
                      <a:lnTo>
                        <a:pt x="25" y="191"/>
                      </a:lnTo>
                      <a:lnTo>
                        <a:pt x="14" y="191"/>
                      </a:lnTo>
                      <a:lnTo>
                        <a:pt x="14" y="173"/>
                      </a:lnTo>
                      <a:lnTo>
                        <a:pt x="25" y="173"/>
                      </a:lnTo>
                      <a:lnTo>
                        <a:pt x="25" y="162"/>
                      </a:lnTo>
                      <a:lnTo>
                        <a:pt x="14" y="162"/>
                      </a:lnTo>
                      <a:lnTo>
                        <a:pt x="14" y="148"/>
                      </a:lnTo>
                      <a:lnTo>
                        <a:pt x="25" y="148"/>
                      </a:lnTo>
                      <a:lnTo>
                        <a:pt x="25" y="133"/>
                      </a:lnTo>
                      <a:lnTo>
                        <a:pt x="14" y="133"/>
                      </a:lnTo>
                      <a:lnTo>
                        <a:pt x="14" y="14"/>
                      </a:lnTo>
                      <a:lnTo>
                        <a:pt x="25" y="14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: Shape 103"/>
                <p:cNvSpPr>
                  <a:spLocks/>
                </p:cNvSpPr>
                <p:nvPr/>
              </p:nvSpPr>
              <p:spPr bwMode="auto">
                <a:xfrm>
                  <a:off x="5708865" y="1497977"/>
                  <a:ext cx="145824" cy="145824"/>
                </a:xfrm>
                <a:custGeom>
                  <a:avLst/>
                  <a:gdLst>
                    <a:gd name="T0" fmla="*/ 16 w 33"/>
                    <a:gd name="T1" fmla="*/ 31 h 33"/>
                    <a:gd name="T2" fmla="*/ 19 w 33"/>
                    <a:gd name="T3" fmla="*/ 31 h 33"/>
                    <a:gd name="T4" fmla="*/ 20 w 33"/>
                    <a:gd name="T5" fmla="*/ 33 h 33"/>
                    <a:gd name="T6" fmla="*/ 26 w 33"/>
                    <a:gd name="T7" fmla="*/ 31 h 33"/>
                    <a:gd name="T8" fmla="*/ 25 w 33"/>
                    <a:gd name="T9" fmla="*/ 29 h 33"/>
                    <a:gd name="T10" fmla="*/ 28 w 33"/>
                    <a:gd name="T11" fmla="*/ 25 h 33"/>
                    <a:gd name="T12" fmla="*/ 30 w 33"/>
                    <a:gd name="T13" fmla="*/ 26 h 33"/>
                    <a:gd name="T14" fmla="*/ 33 w 33"/>
                    <a:gd name="T15" fmla="*/ 20 h 33"/>
                    <a:gd name="T16" fmla="*/ 30 w 33"/>
                    <a:gd name="T17" fmla="*/ 19 h 33"/>
                    <a:gd name="T18" fmla="*/ 30 w 33"/>
                    <a:gd name="T19" fmla="*/ 14 h 33"/>
                    <a:gd name="T20" fmla="*/ 33 w 33"/>
                    <a:gd name="T21" fmla="*/ 13 h 33"/>
                    <a:gd name="T22" fmla="*/ 30 w 33"/>
                    <a:gd name="T23" fmla="*/ 8 h 33"/>
                    <a:gd name="T24" fmla="*/ 28 w 33"/>
                    <a:gd name="T25" fmla="*/ 9 h 33"/>
                    <a:gd name="T26" fmla="*/ 24 w 33"/>
                    <a:gd name="T27" fmla="*/ 5 h 33"/>
                    <a:gd name="T28" fmla="*/ 25 w 33"/>
                    <a:gd name="T29" fmla="*/ 3 h 33"/>
                    <a:gd name="T30" fmla="*/ 20 w 33"/>
                    <a:gd name="T31" fmla="*/ 0 h 33"/>
                    <a:gd name="T32" fmla="*/ 19 w 33"/>
                    <a:gd name="T33" fmla="*/ 3 h 33"/>
                    <a:gd name="T34" fmla="*/ 16 w 33"/>
                    <a:gd name="T35" fmla="*/ 3 h 33"/>
                    <a:gd name="T36" fmla="*/ 16 w 33"/>
                    <a:gd name="T37" fmla="*/ 7 h 33"/>
                    <a:gd name="T38" fmla="*/ 25 w 33"/>
                    <a:gd name="T39" fmla="*/ 13 h 33"/>
                    <a:gd name="T40" fmla="*/ 20 w 33"/>
                    <a:gd name="T41" fmla="*/ 26 h 33"/>
                    <a:gd name="T42" fmla="*/ 16 w 33"/>
                    <a:gd name="T43" fmla="*/ 26 h 33"/>
                    <a:gd name="T44" fmla="*/ 16 w 33"/>
                    <a:gd name="T45" fmla="*/ 26 h 33"/>
                    <a:gd name="T46" fmla="*/ 16 w 33"/>
                    <a:gd name="T47" fmla="*/ 31 h 33"/>
                    <a:gd name="T48" fmla="*/ 2 w 33"/>
                    <a:gd name="T49" fmla="*/ 20 h 33"/>
                    <a:gd name="T50" fmla="*/ 0 w 33"/>
                    <a:gd name="T51" fmla="*/ 21 h 33"/>
                    <a:gd name="T52" fmla="*/ 2 w 33"/>
                    <a:gd name="T53" fmla="*/ 26 h 33"/>
                    <a:gd name="T54" fmla="*/ 5 w 33"/>
                    <a:gd name="T55" fmla="*/ 25 h 33"/>
                    <a:gd name="T56" fmla="*/ 8 w 33"/>
                    <a:gd name="T57" fmla="*/ 29 h 33"/>
                    <a:gd name="T58" fmla="*/ 7 w 33"/>
                    <a:gd name="T59" fmla="*/ 31 h 33"/>
                    <a:gd name="T60" fmla="*/ 13 w 33"/>
                    <a:gd name="T61" fmla="*/ 33 h 33"/>
                    <a:gd name="T62" fmla="*/ 14 w 33"/>
                    <a:gd name="T63" fmla="*/ 31 h 33"/>
                    <a:gd name="T64" fmla="*/ 16 w 33"/>
                    <a:gd name="T65" fmla="*/ 31 h 33"/>
                    <a:gd name="T66" fmla="*/ 16 w 33"/>
                    <a:gd name="T67" fmla="*/ 26 h 33"/>
                    <a:gd name="T68" fmla="*/ 8 w 33"/>
                    <a:gd name="T69" fmla="*/ 21 h 33"/>
                    <a:gd name="T70" fmla="*/ 13 w 33"/>
                    <a:gd name="T71" fmla="*/ 8 h 33"/>
                    <a:gd name="T72" fmla="*/ 13 w 33"/>
                    <a:gd name="T73" fmla="*/ 8 h 33"/>
                    <a:gd name="T74" fmla="*/ 16 w 33"/>
                    <a:gd name="T75" fmla="*/ 7 h 33"/>
                    <a:gd name="T76" fmla="*/ 16 w 33"/>
                    <a:gd name="T77" fmla="*/ 7 h 33"/>
                    <a:gd name="T78" fmla="*/ 16 w 33"/>
                    <a:gd name="T79" fmla="*/ 3 h 33"/>
                    <a:gd name="T80" fmla="*/ 14 w 33"/>
                    <a:gd name="T81" fmla="*/ 3 h 33"/>
                    <a:gd name="T82" fmla="*/ 13 w 33"/>
                    <a:gd name="T83" fmla="*/ 1 h 33"/>
                    <a:gd name="T84" fmla="*/ 7 w 33"/>
                    <a:gd name="T85" fmla="*/ 3 h 33"/>
                    <a:gd name="T86" fmla="*/ 8 w 33"/>
                    <a:gd name="T87" fmla="*/ 5 h 33"/>
                    <a:gd name="T88" fmla="*/ 5 w 33"/>
                    <a:gd name="T89" fmla="*/ 9 h 33"/>
                    <a:gd name="T90" fmla="*/ 2 w 33"/>
                    <a:gd name="T91" fmla="*/ 8 h 33"/>
                    <a:gd name="T92" fmla="*/ 0 w 33"/>
                    <a:gd name="T93" fmla="*/ 14 h 33"/>
                    <a:gd name="T94" fmla="*/ 2 w 33"/>
                    <a:gd name="T95" fmla="*/ 15 h 33"/>
                    <a:gd name="T96" fmla="*/ 2 w 33"/>
                    <a:gd name="T97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" h="33">
                      <a:moveTo>
                        <a:pt x="16" y="31"/>
                      </a:move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6" y="28"/>
                        <a:pt x="27" y="26"/>
                        <a:pt x="28" y="25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31" y="18"/>
                        <a:pt x="31" y="16"/>
                        <a:pt x="30" y="14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7" y="7"/>
                        <a:pt x="26" y="6"/>
                        <a:pt x="24" y="5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8" y="3"/>
                        <a:pt x="17" y="3"/>
                        <a:pt x="16" y="3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20" y="7"/>
                        <a:pt x="24" y="10"/>
                        <a:pt x="25" y="13"/>
                      </a:cubicBezTo>
                      <a:cubicBezTo>
                        <a:pt x="27" y="18"/>
                        <a:pt x="25" y="24"/>
                        <a:pt x="20" y="26"/>
                      </a:cubicBezTo>
                      <a:cubicBezTo>
                        <a:pt x="19" y="26"/>
                        <a:pt x="18" y="26"/>
                        <a:pt x="16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lnTo>
                        <a:pt x="16" y="31"/>
                      </a:lnTo>
                      <a:close/>
                      <a:moveTo>
                        <a:pt x="2" y="2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6" y="27"/>
                        <a:pt x="7" y="28"/>
                        <a:pt x="8" y="29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3" y="26"/>
                        <a:pt x="9" y="24"/>
                        <a:pt x="8" y="21"/>
                      </a:cubicBezTo>
                      <a:cubicBezTo>
                        <a:pt x="5" y="16"/>
                        <a:pt x="8" y="10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4" y="8"/>
                        <a:pt x="15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3"/>
                        <a:pt x="15" y="3"/>
                        <a:pt x="14" y="3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7" y="6"/>
                        <a:pt x="6" y="7"/>
                        <a:pt x="5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8"/>
                        <a:pt x="2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: Shape 104"/>
                <p:cNvSpPr>
                  <a:spLocks/>
                </p:cNvSpPr>
                <p:nvPr/>
              </p:nvSpPr>
              <p:spPr bwMode="auto">
                <a:xfrm>
                  <a:off x="3876873" y="1241865"/>
                  <a:ext cx="25734" cy="30635"/>
                </a:xfrm>
                <a:custGeom>
                  <a:avLst/>
                  <a:gdLst>
                    <a:gd name="T0" fmla="*/ 0 w 6"/>
                    <a:gd name="T1" fmla="*/ 0 h 7"/>
                    <a:gd name="T2" fmla="*/ 2 w 6"/>
                    <a:gd name="T3" fmla="*/ 7 h 7"/>
                    <a:gd name="T4" fmla="*/ 6 w 6"/>
                    <a:gd name="T5" fmla="*/ 0 h 7"/>
                    <a:gd name="T6" fmla="*/ 0 w 6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0"/>
                      </a:moveTo>
                      <a:cubicBezTo>
                        <a:pt x="0" y="3"/>
                        <a:pt x="1" y="5"/>
                        <a:pt x="2" y="7"/>
                      </a:cubicBezTo>
                      <a:cubicBezTo>
                        <a:pt x="5" y="5"/>
                        <a:pt x="6" y="3"/>
                        <a:pt x="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: Shape 105"/>
                <p:cNvSpPr>
                  <a:spLocks/>
                </p:cNvSpPr>
                <p:nvPr/>
              </p:nvSpPr>
              <p:spPr bwMode="auto">
                <a:xfrm>
                  <a:off x="3876873" y="1197751"/>
                  <a:ext cx="25734" cy="34312"/>
                </a:xfrm>
                <a:custGeom>
                  <a:avLst/>
                  <a:gdLst>
                    <a:gd name="T0" fmla="*/ 2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2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2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: Shape 106"/>
                <p:cNvSpPr>
                  <a:spLocks/>
                </p:cNvSpPr>
                <p:nvPr/>
              </p:nvSpPr>
              <p:spPr bwMode="auto">
                <a:xfrm>
                  <a:off x="3854816" y="1184271"/>
                  <a:ext cx="25734" cy="47791"/>
                </a:xfrm>
                <a:custGeom>
                  <a:avLst/>
                  <a:gdLst>
                    <a:gd name="T0" fmla="*/ 0 w 6"/>
                    <a:gd name="T1" fmla="*/ 0 h 11"/>
                    <a:gd name="T2" fmla="*/ 0 w 6"/>
                    <a:gd name="T3" fmla="*/ 11 h 11"/>
                    <a:gd name="T4" fmla="*/ 3 w 6"/>
                    <a:gd name="T5" fmla="*/ 11 h 11"/>
                    <a:gd name="T6" fmla="*/ 6 w 6"/>
                    <a:gd name="T7" fmla="*/ 2 h 11"/>
                    <a:gd name="T8" fmla="*/ 0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0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4" y="4"/>
                        <a:pt x="6" y="2"/>
                      </a:cubicBezTo>
                      <a:cubicBezTo>
                        <a:pt x="4" y="1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: Shape 107"/>
                <p:cNvSpPr>
                  <a:spLocks/>
                </p:cNvSpPr>
                <p:nvPr/>
              </p:nvSpPr>
              <p:spPr bwMode="auto">
                <a:xfrm>
                  <a:off x="3822955" y="1241865"/>
                  <a:ext cx="26959" cy="44115"/>
                </a:xfrm>
                <a:custGeom>
                  <a:avLst/>
                  <a:gdLst>
                    <a:gd name="T0" fmla="*/ 6 w 6"/>
                    <a:gd name="T1" fmla="*/ 10 h 10"/>
                    <a:gd name="T2" fmla="*/ 6 w 6"/>
                    <a:gd name="T3" fmla="*/ 0 h 10"/>
                    <a:gd name="T4" fmla="*/ 3 w 6"/>
                    <a:gd name="T5" fmla="*/ 0 h 10"/>
                    <a:gd name="T6" fmla="*/ 0 w 6"/>
                    <a:gd name="T7" fmla="*/ 8 h 10"/>
                    <a:gd name="T8" fmla="*/ 6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6" y="1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3"/>
                        <a:pt x="2" y="6"/>
                        <a:pt x="0" y="8"/>
                      </a:cubicBezTo>
                      <a:cubicBezTo>
                        <a:pt x="2" y="9"/>
                        <a:pt x="4" y="10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: Shape 108"/>
                <p:cNvSpPr>
                  <a:spLocks/>
                </p:cNvSpPr>
                <p:nvPr/>
              </p:nvSpPr>
              <p:spPr bwMode="auto">
                <a:xfrm>
                  <a:off x="3822955" y="1184271"/>
                  <a:ext cx="26959" cy="47791"/>
                </a:xfrm>
                <a:custGeom>
                  <a:avLst/>
                  <a:gdLst>
                    <a:gd name="T0" fmla="*/ 3 w 6"/>
                    <a:gd name="T1" fmla="*/ 11 h 11"/>
                    <a:gd name="T2" fmla="*/ 6 w 6"/>
                    <a:gd name="T3" fmla="*/ 11 h 11"/>
                    <a:gd name="T4" fmla="*/ 6 w 6"/>
                    <a:gd name="T5" fmla="*/ 0 h 11"/>
                    <a:gd name="T6" fmla="*/ 0 w 6"/>
                    <a:gd name="T7" fmla="*/ 2 h 11"/>
                    <a:gd name="T8" fmla="*/ 3 w 6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11"/>
                      </a:move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0" y="2"/>
                      </a:cubicBezTo>
                      <a:cubicBezTo>
                        <a:pt x="2" y="4"/>
                        <a:pt x="3" y="7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: Shape 109"/>
                <p:cNvSpPr>
                  <a:spLocks/>
                </p:cNvSpPr>
                <p:nvPr/>
              </p:nvSpPr>
              <p:spPr bwMode="auto">
                <a:xfrm>
                  <a:off x="3800898" y="1241865"/>
                  <a:ext cx="26959" cy="30635"/>
                </a:xfrm>
                <a:custGeom>
                  <a:avLst/>
                  <a:gdLst>
                    <a:gd name="T0" fmla="*/ 4 w 6"/>
                    <a:gd name="T1" fmla="*/ 7 h 7"/>
                    <a:gd name="T2" fmla="*/ 6 w 6"/>
                    <a:gd name="T3" fmla="*/ 0 h 7"/>
                    <a:gd name="T4" fmla="*/ 0 w 6"/>
                    <a:gd name="T5" fmla="*/ 0 h 7"/>
                    <a:gd name="T6" fmla="*/ 4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4" y="7"/>
                      </a:moveTo>
                      <a:cubicBezTo>
                        <a:pt x="5" y="5"/>
                        <a:pt x="6" y="3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1" y="5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: Shape 110"/>
                <p:cNvSpPr>
                  <a:spLocks/>
                </p:cNvSpPr>
                <p:nvPr/>
              </p:nvSpPr>
              <p:spPr bwMode="auto">
                <a:xfrm>
                  <a:off x="3800898" y="1197751"/>
                  <a:ext cx="26959" cy="34312"/>
                </a:xfrm>
                <a:custGeom>
                  <a:avLst/>
                  <a:gdLst>
                    <a:gd name="T0" fmla="*/ 4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4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4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: Shape 111"/>
                <p:cNvSpPr>
                  <a:spLocks/>
                </p:cNvSpPr>
                <p:nvPr/>
              </p:nvSpPr>
              <p:spPr bwMode="auto">
                <a:xfrm>
                  <a:off x="3854816" y="1241865"/>
                  <a:ext cx="25734" cy="44115"/>
                </a:xfrm>
                <a:custGeom>
                  <a:avLst/>
                  <a:gdLst>
                    <a:gd name="T0" fmla="*/ 0 w 6"/>
                    <a:gd name="T1" fmla="*/ 10 h 10"/>
                    <a:gd name="T2" fmla="*/ 6 w 6"/>
                    <a:gd name="T3" fmla="*/ 8 h 10"/>
                    <a:gd name="T4" fmla="*/ 3 w 6"/>
                    <a:gd name="T5" fmla="*/ 0 h 10"/>
                    <a:gd name="T6" fmla="*/ 0 w 6"/>
                    <a:gd name="T7" fmla="*/ 0 h 10"/>
                    <a:gd name="T8" fmla="*/ 0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0" y="10"/>
                      </a:moveTo>
                      <a:cubicBezTo>
                        <a:pt x="2" y="10"/>
                        <a:pt x="4" y="9"/>
                        <a:pt x="6" y="8"/>
                      </a:cubicBezTo>
                      <a:cubicBezTo>
                        <a:pt x="4" y="6"/>
                        <a:pt x="3" y="3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: Shape 112"/>
                <p:cNvSpPr>
                  <a:spLocks/>
                </p:cNvSpPr>
                <p:nvPr/>
              </p:nvSpPr>
              <p:spPr bwMode="auto">
                <a:xfrm>
                  <a:off x="4543498" y="972275"/>
                  <a:ext cx="115189" cy="110287"/>
                </a:xfrm>
                <a:custGeom>
                  <a:avLst/>
                  <a:gdLst>
                    <a:gd name="T0" fmla="*/ 26 w 26"/>
                    <a:gd name="T1" fmla="*/ 10 h 25"/>
                    <a:gd name="T2" fmla="*/ 21 w 26"/>
                    <a:gd name="T3" fmla="*/ 12 h 25"/>
                    <a:gd name="T4" fmla="*/ 19 w 26"/>
                    <a:gd name="T5" fmla="*/ 12 h 25"/>
                    <a:gd name="T6" fmla="*/ 18 w 26"/>
                    <a:gd name="T7" fmla="*/ 9 h 25"/>
                    <a:gd name="T8" fmla="*/ 19 w 26"/>
                    <a:gd name="T9" fmla="*/ 8 h 25"/>
                    <a:gd name="T10" fmla="*/ 24 w 26"/>
                    <a:gd name="T11" fmla="*/ 6 h 25"/>
                    <a:gd name="T12" fmla="*/ 22 w 26"/>
                    <a:gd name="T13" fmla="*/ 3 h 25"/>
                    <a:gd name="T14" fmla="*/ 19 w 26"/>
                    <a:gd name="T15" fmla="*/ 2 h 25"/>
                    <a:gd name="T16" fmla="*/ 18 w 26"/>
                    <a:gd name="T17" fmla="*/ 6 h 25"/>
                    <a:gd name="T18" fmla="*/ 16 w 26"/>
                    <a:gd name="T19" fmla="*/ 9 h 25"/>
                    <a:gd name="T20" fmla="*/ 16 w 26"/>
                    <a:gd name="T21" fmla="*/ 5 h 25"/>
                    <a:gd name="T22" fmla="*/ 14 w 26"/>
                    <a:gd name="T23" fmla="*/ 4 h 25"/>
                    <a:gd name="T24" fmla="*/ 14 w 26"/>
                    <a:gd name="T25" fmla="*/ 2 h 25"/>
                    <a:gd name="T26" fmla="*/ 13 w 26"/>
                    <a:gd name="T27" fmla="*/ 2 h 25"/>
                    <a:gd name="T28" fmla="*/ 13 w 26"/>
                    <a:gd name="T29" fmla="*/ 4 h 25"/>
                    <a:gd name="T30" fmla="*/ 11 w 26"/>
                    <a:gd name="T31" fmla="*/ 5 h 25"/>
                    <a:gd name="T32" fmla="*/ 11 w 26"/>
                    <a:gd name="T33" fmla="*/ 9 h 25"/>
                    <a:gd name="T34" fmla="*/ 9 w 26"/>
                    <a:gd name="T35" fmla="*/ 6 h 25"/>
                    <a:gd name="T36" fmla="*/ 8 w 26"/>
                    <a:gd name="T37" fmla="*/ 2 h 25"/>
                    <a:gd name="T38" fmla="*/ 5 w 26"/>
                    <a:gd name="T39" fmla="*/ 3 h 25"/>
                    <a:gd name="T40" fmla="*/ 2 w 26"/>
                    <a:gd name="T41" fmla="*/ 6 h 25"/>
                    <a:gd name="T42" fmla="*/ 8 w 26"/>
                    <a:gd name="T43" fmla="*/ 8 h 25"/>
                    <a:gd name="T44" fmla="*/ 9 w 26"/>
                    <a:gd name="T45" fmla="*/ 9 h 25"/>
                    <a:gd name="T46" fmla="*/ 8 w 26"/>
                    <a:gd name="T47" fmla="*/ 12 h 25"/>
                    <a:gd name="T48" fmla="*/ 6 w 26"/>
                    <a:gd name="T49" fmla="*/ 12 h 25"/>
                    <a:gd name="T50" fmla="*/ 1 w 26"/>
                    <a:gd name="T51" fmla="*/ 10 h 25"/>
                    <a:gd name="T52" fmla="*/ 0 w 26"/>
                    <a:gd name="T53" fmla="*/ 13 h 25"/>
                    <a:gd name="T54" fmla="*/ 2 w 26"/>
                    <a:gd name="T55" fmla="*/ 17 h 25"/>
                    <a:gd name="T56" fmla="*/ 5 w 26"/>
                    <a:gd name="T57" fmla="*/ 14 h 25"/>
                    <a:gd name="T58" fmla="*/ 9 w 26"/>
                    <a:gd name="T59" fmla="*/ 13 h 25"/>
                    <a:gd name="T60" fmla="*/ 6 w 26"/>
                    <a:gd name="T61" fmla="*/ 16 h 25"/>
                    <a:gd name="T62" fmla="*/ 7 w 26"/>
                    <a:gd name="T63" fmla="*/ 18 h 25"/>
                    <a:gd name="T64" fmla="*/ 6 w 26"/>
                    <a:gd name="T65" fmla="*/ 19 h 25"/>
                    <a:gd name="T66" fmla="*/ 7 w 26"/>
                    <a:gd name="T67" fmla="*/ 20 h 25"/>
                    <a:gd name="T68" fmla="*/ 8 w 26"/>
                    <a:gd name="T69" fmla="*/ 19 h 25"/>
                    <a:gd name="T70" fmla="*/ 10 w 26"/>
                    <a:gd name="T71" fmla="*/ 19 h 25"/>
                    <a:gd name="T72" fmla="*/ 13 w 26"/>
                    <a:gd name="T73" fmla="*/ 16 h 25"/>
                    <a:gd name="T74" fmla="*/ 12 w 26"/>
                    <a:gd name="T75" fmla="*/ 21 h 25"/>
                    <a:gd name="T76" fmla="*/ 9 w 26"/>
                    <a:gd name="T77" fmla="*/ 24 h 25"/>
                    <a:gd name="T78" fmla="*/ 13 w 26"/>
                    <a:gd name="T79" fmla="*/ 25 h 25"/>
                    <a:gd name="T80" fmla="*/ 16 w 26"/>
                    <a:gd name="T81" fmla="*/ 25 h 25"/>
                    <a:gd name="T82" fmla="*/ 14 w 26"/>
                    <a:gd name="T83" fmla="*/ 20 h 25"/>
                    <a:gd name="T84" fmla="*/ 14 w 26"/>
                    <a:gd name="T85" fmla="*/ 18 h 25"/>
                    <a:gd name="T86" fmla="*/ 17 w 26"/>
                    <a:gd name="T87" fmla="*/ 17 h 25"/>
                    <a:gd name="T88" fmla="*/ 18 w 26"/>
                    <a:gd name="T89" fmla="*/ 18 h 25"/>
                    <a:gd name="T90" fmla="*/ 20 w 26"/>
                    <a:gd name="T91" fmla="*/ 24 h 25"/>
                    <a:gd name="T92" fmla="*/ 23 w 26"/>
                    <a:gd name="T93" fmla="*/ 21 h 25"/>
                    <a:gd name="T94" fmla="*/ 24 w 26"/>
                    <a:gd name="T95" fmla="*/ 18 h 25"/>
                    <a:gd name="T96" fmla="*/ 20 w 26"/>
                    <a:gd name="T97" fmla="*/ 17 h 25"/>
                    <a:gd name="T98" fmla="*/ 17 w 26"/>
                    <a:gd name="T99" fmla="*/ 15 h 25"/>
                    <a:gd name="T100" fmla="*/ 20 w 26"/>
                    <a:gd name="T101" fmla="*/ 15 h 25"/>
                    <a:gd name="T102" fmla="*/ 22 w 26"/>
                    <a:gd name="T103" fmla="*/ 13 h 25"/>
                    <a:gd name="T104" fmla="*/ 24 w 26"/>
                    <a:gd name="T10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5">
                      <a:moveTo>
                        <a:pt x="26" y="12"/>
                      </a:move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0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9"/>
                        <a:pt x="15" y="9"/>
                        <a:pt x="14" y="9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1"/>
                        <a:pt x="9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4"/>
                        <a:pt x="10" y="14"/>
                        <a:pt x="10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2" y="16"/>
                        <a:pt x="13" y="16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5" y="16"/>
                        <a:pt x="15" y="16"/>
                        <a:pt x="16" y="16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14"/>
                        <a:pt x="17" y="14"/>
                        <a:pt x="17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: Shape 113"/>
                <p:cNvSpPr>
                  <a:spLocks/>
                </p:cNvSpPr>
                <p:nvPr/>
              </p:nvSpPr>
              <p:spPr bwMode="auto">
                <a:xfrm>
                  <a:off x="3015408" y="2124163"/>
                  <a:ext cx="220574" cy="164205"/>
                </a:xfrm>
                <a:custGeom>
                  <a:avLst/>
                  <a:gdLst>
                    <a:gd name="T0" fmla="*/ 25 w 50"/>
                    <a:gd name="T1" fmla="*/ 0 h 37"/>
                    <a:gd name="T2" fmla="*/ 0 w 50"/>
                    <a:gd name="T3" fmla="*/ 25 h 37"/>
                    <a:gd name="T4" fmla="*/ 3 w 50"/>
                    <a:gd name="T5" fmla="*/ 37 h 37"/>
                    <a:gd name="T6" fmla="*/ 3 w 50"/>
                    <a:gd name="T7" fmla="*/ 30 h 37"/>
                    <a:gd name="T8" fmla="*/ 4 w 50"/>
                    <a:gd name="T9" fmla="*/ 27 h 37"/>
                    <a:gd name="T10" fmla="*/ 4 w 50"/>
                    <a:gd name="T11" fmla="*/ 25 h 37"/>
                    <a:gd name="T12" fmla="*/ 25 w 50"/>
                    <a:gd name="T13" fmla="*/ 4 h 37"/>
                    <a:gd name="T14" fmla="*/ 46 w 50"/>
                    <a:gd name="T15" fmla="*/ 25 h 37"/>
                    <a:gd name="T16" fmla="*/ 46 w 50"/>
                    <a:gd name="T17" fmla="*/ 27 h 37"/>
                    <a:gd name="T18" fmla="*/ 47 w 50"/>
                    <a:gd name="T19" fmla="*/ 30 h 37"/>
                    <a:gd name="T20" fmla="*/ 47 w 50"/>
                    <a:gd name="T21" fmla="*/ 37 h 37"/>
                    <a:gd name="T22" fmla="*/ 50 w 50"/>
                    <a:gd name="T23" fmla="*/ 25 h 37"/>
                    <a:gd name="T24" fmla="*/ 25 w 50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37">
                      <a:moveTo>
                        <a:pt x="25" y="0"/>
                      </a:move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29"/>
                        <a:pt x="1" y="33"/>
                        <a:pt x="3" y="37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29"/>
                        <a:pt x="3" y="28"/>
                        <a:pt x="4" y="27"/>
                      </a:cubicBezTo>
                      <a:cubicBezTo>
                        <a:pt x="4" y="26"/>
                        <a:pt x="4" y="26"/>
                        <a:pt x="4" y="25"/>
                      </a:cubicBezTo>
                      <a:cubicBezTo>
                        <a:pt x="4" y="14"/>
                        <a:pt x="13" y="4"/>
                        <a:pt x="25" y="4"/>
                      </a:cubicBezTo>
                      <a:cubicBezTo>
                        <a:pt x="36" y="4"/>
                        <a:pt x="46" y="14"/>
                        <a:pt x="46" y="25"/>
                      </a:cubicBezTo>
                      <a:cubicBezTo>
                        <a:pt x="46" y="26"/>
                        <a:pt x="46" y="27"/>
                        <a:pt x="46" y="27"/>
                      </a:cubicBezTo>
                      <a:cubicBezTo>
                        <a:pt x="46" y="28"/>
                        <a:pt x="47" y="29"/>
                        <a:pt x="47" y="30"/>
                      </a:cubicBezTo>
                      <a:cubicBezTo>
                        <a:pt x="47" y="37"/>
                        <a:pt x="47" y="37"/>
                        <a:pt x="47" y="37"/>
                      </a:cubicBezTo>
                      <a:cubicBezTo>
                        <a:pt x="49" y="34"/>
                        <a:pt x="50" y="29"/>
                        <a:pt x="50" y="25"/>
                      </a:cubicBezTo>
                      <a:cubicBezTo>
                        <a:pt x="50" y="11"/>
                        <a:pt x="39" y="0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: Shape 114"/>
                <p:cNvSpPr>
                  <a:spLocks/>
                </p:cNvSpPr>
                <p:nvPr/>
              </p:nvSpPr>
              <p:spPr bwMode="auto">
                <a:xfrm>
                  <a:off x="3032564" y="2234450"/>
                  <a:ext cx="49017" cy="89455"/>
                </a:xfrm>
                <a:custGeom>
                  <a:avLst/>
                  <a:gdLst>
                    <a:gd name="T0" fmla="*/ 1 w 11"/>
                    <a:gd name="T1" fmla="*/ 4 h 20"/>
                    <a:gd name="T2" fmla="*/ 0 w 11"/>
                    <a:gd name="T3" fmla="*/ 5 h 20"/>
                    <a:gd name="T4" fmla="*/ 0 w 11"/>
                    <a:gd name="T5" fmla="*/ 12 h 20"/>
                    <a:gd name="T6" fmla="*/ 0 w 11"/>
                    <a:gd name="T7" fmla="*/ 15 h 20"/>
                    <a:gd name="T8" fmla="*/ 8 w 11"/>
                    <a:gd name="T9" fmla="*/ 20 h 20"/>
                    <a:gd name="T10" fmla="*/ 11 w 11"/>
                    <a:gd name="T11" fmla="*/ 20 h 20"/>
                    <a:gd name="T12" fmla="*/ 11 w 11"/>
                    <a:gd name="T13" fmla="*/ 0 h 20"/>
                    <a:gd name="T14" fmla="*/ 8 w 11"/>
                    <a:gd name="T15" fmla="*/ 0 h 20"/>
                    <a:gd name="T16" fmla="*/ 1 w 11"/>
                    <a:gd name="T17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" y="4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8"/>
                        <a:pt x="4" y="20"/>
                        <a:pt x="8" y="20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: Shape 115"/>
                <p:cNvSpPr>
                  <a:spLocks/>
                </p:cNvSpPr>
                <p:nvPr/>
              </p:nvSpPr>
              <p:spPr bwMode="auto">
                <a:xfrm>
                  <a:off x="3166134" y="2234450"/>
                  <a:ext cx="47791" cy="89455"/>
                </a:xfrm>
                <a:custGeom>
                  <a:avLst/>
                  <a:gdLst>
                    <a:gd name="T0" fmla="*/ 11 w 11"/>
                    <a:gd name="T1" fmla="*/ 15 h 20"/>
                    <a:gd name="T2" fmla="*/ 11 w 11"/>
                    <a:gd name="T3" fmla="*/ 12 h 20"/>
                    <a:gd name="T4" fmla="*/ 11 w 11"/>
                    <a:gd name="T5" fmla="*/ 5 h 20"/>
                    <a:gd name="T6" fmla="*/ 11 w 11"/>
                    <a:gd name="T7" fmla="*/ 5 h 20"/>
                    <a:gd name="T8" fmla="*/ 4 w 11"/>
                    <a:gd name="T9" fmla="*/ 0 h 20"/>
                    <a:gd name="T10" fmla="*/ 0 w 11"/>
                    <a:gd name="T11" fmla="*/ 0 h 20"/>
                    <a:gd name="T12" fmla="*/ 0 w 11"/>
                    <a:gd name="T13" fmla="*/ 20 h 20"/>
                    <a:gd name="T14" fmla="*/ 4 w 11"/>
                    <a:gd name="T15" fmla="*/ 20 h 20"/>
                    <a:gd name="T16" fmla="*/ 11 w 11"/>
                    <a:gd name="T17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1" y="15"/>
                      </a:move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8" y="20"/>
                        <a:pt x="11" y="18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: Shape 116"/>
                <p:cNvSpPr>
                  <a:spLocks/>
                </p:cNvSpPr>
                <p:nvPr/>
              </p:nvSpPr>
              <p:spPr bwMode="auto">
                <a:xfrm>
                  <a:off x="3712668" y="3687789"/>
                  <a:ext cx="177685" cy="164205"/>
                </a:xfrm>
                <a:custGeom>
                  <a:avLst/>
                  <a:gdLst>
                    <a:gd name="T0" fmla="*/ 32 w 40"/>
                    <a:gd name="T1" fmla="*/ 16 h 37"/>
                    <a:gd name="T2" fmla="*/ 31 w 40"/>
                    <a:gd name="T3" fmla="*/ 13 h 37"/>
                    <a:gd name="T4" fmla="*/ 25 w 40"/>
                    <a:gd name="T5" fmla="*/ 14 h 37"/>
                    <a:gd name="T6" fmla="*/ 25 w 40"/>
                    <a:gd name="T7" fmla="*/ 9 h 37"/>
                    <a:gd name="T8" fmla="*/ 21 w 40"/>
                    <a:gd name="T9" fmla="*/ 11 h 37"/>
                    <a:gd name="T10" fmla="*/ 19 w 40"/>
                    <a:gd name="T11" fmla="*/ 5 h 37"/>
                    <a:gd name="T12" fmla="*/ 16 w 40"/>
                    <a:gd name="T13" fmla="*/ 6 h 37"/>
                    <a:gd name="T14" fmla="*/ 17 w 40"/>
                    <a:gd name="T15" fmla="*/ 12 h 37"/>
                    <a:gd name="T16" fmla="*/ 13 w 40"/>
                    <a:gd name="T17" fmla="*/ 6 h 37"/>
                    <a:gd name="T18" fmla="*/ 12 w 40"/>
                    <a:gd name="T19" fmla="*/ 0 h 37"/>
                    <a:gd name="T20" fmla="*/ 7 w 40"/>
                    <a:gd name="T21" fmla="*/ 2 h 37"/>
                    <a:gd name="T22" fmla="*/ 3 w 40"/>
                    <a:gd name="T23" fmla="*/ 7 h 37"/>
                    <a:gd name="T24" fmla="*/ 11 w 40"/>
                    <a:gd name="T25" fmla="*/ 10 h 37"/>
                    <a:gd name="T26" fmla="*/ 14 w 40"/>
                    <a:gd name="T27" fmla="*/ 12 h 37"/>
                    <a:gd name="T28" fmla="*/ 12 w 40"/>
                    <a:gd name="T29" fmla="*/ 16 h 37"/>
                    <a:gd name="T30" fmla="*/ 9 w 40"/>
                    <a:gd name="T31" fmla="*/ 16 h 37"/>
                    <a:gd name="T32" fmla="*/ 1 w 40"/>
                    <a:gd name="T33" fmla="*/ 12 h 37"/>
                    <a:gd name="T34" fmla="*/ 0 w 40"/>
                    <a:gd name="T35" fmla="*/ 18 h 37"/>
                    <a:gd name="T36" fmla="*/ 2 w 40"/>
                    <a:gd name="T37" fmla="*/ 23 h 37"/>
                    <a:gd name="T38" fmla="*/ 7 w 40"/>
                    <a:gd name="T39" fmla="*/ 19 h 37"/>
                    <a:gd name="T40" fmla="*/ 14 w 40"/>
                    <a:gd name="T41" fmla="*/ 18 h 37"/>
                    <a:gd name="T42" fmla="*/ 9 w 40"/>
                    <a:gd name="T43" fmla="*/ 22 h 37"/>
                    <a:gd name="T44" fmla="*/ 10 w 40"/>
                    <a:gd name="T45" fmla="*/ 25 h 37"/>
                    <a:gd name="T46" fmla="*/ 8 w 40"/>
                    <a:gd name="T47" fmla="*/ 27 h 37"/>
                    <a:gd name="T48" fmla="*/ 10 w 40"/>
                    <a:gd name="T49" fmla="*/ 29 h 37"/>
                    <a:gd name="T50" fmla="*/ 12 w 40"/>
                    <a:gd name="T51" fmla="*/ 27 h 37"/>
                    <a:gd name="T52" fmla="*/ 15 w 40"/>
                    <a:gd name="T53" fmla="*/ 28 h 37"/>
                    <a:gd name="T54" fmla="*/ 19 w 40"/>
                    <a:gd name="T55" fmla="*/ 23 h 37"/>
                    <a:gd name="T56" fmla="*/ 18 w 40"/>
                    <a:gd name="T57" fmla="*/ 30 h 37"/>
                    <a:gd name="T58" fmla="*/ 14 w 40"/>
                    <a:gd name="T59" fmla="*/ 35 h 37"/>
                    <a:gd name="T60" fmla="*/ 19 w 40"/>
                    <a:gd name="T61" fmla="*/ 37 h 37"/>
                    <a:gd name="T62" fmla="*/ 25 w 40"/>
                    <a:gd name="T63" fmla="*/ 36 h 37"/>
                    <a:gd name="T64" fmla="*/ 21 w 40"/>
                    <a:gd name="T65" fmla="*/ 28 h 37"/>
                    <a:gd name="T66" fmla="*/ 21 w 40"/>
                    <a:gd name="T67" fmla="*/ 25 h 37"/>
                    <a:gd name="T68" fmla="*/ 25 w 40"/>
                    <a:gd name="T69" fmla="*/ 24 h 37"/>
                    <a:gd name="T70" fmla="*/ 27 w 40"/>
                    <a:gd name="T71" fmla="*/ 26 h 37"/>
                    <a:gd name="T72" fmla="*/ 31 w 40"/>
                    <a:gd name="T73" fmla="*/ 34 h 37"/>
                    <a:gd name="T74" fmla="*/ 35 w 40"/>
                    <a:gd name="T75" fmla="*/ 30 h 37"/>
                    <a:gd name="T76" fmla="*/ 37 w 40"/>
                    <a:gd name="T77" fmla="*/ 25 h 37"/>
                    <a:gd name="T78" fmla="*/ 31 w 40"/>
                    <a:gd name="T79" fmla="*/ 24 h 37"/>
                    <a:gd name="T80" fmla="*/ 25 w 40"/>
                    <a:gd name="T81" fmla="*/ 21 h 37"/>
                    <a:gd name="T82" fmla="*/ 31 w 40"/>
                    <a:gd name="T83" fmla="*/ 21 h 37"/>
                    <a:gd name="T84" fmla="*/ 33 w 40"/>
                    <a:gd name="T85" fmla="*/ 18 h 37"/>
                    <a:gd name="T86" fmla="*/ 36 w 40"/>
                    <a:gd name="T87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0" h="37">
                      <a:moveTo>
                        <a:pt x="34" y="15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6" y="15"/>
                        <a:pt x="26" y="14"/>
                        <a:pt x="25" y="14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8" y="11"/>
                        <a:pt x="27" y="10"/>
                        <a:pt x="25" y="9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3" y="11"/>
                        <a:pt x="22" y="11"/>
                        <a:pt x="21" y="11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1" y="7"/>
                        <a:pt x="20" y="6"/>
                        <a:pt x="19" y="5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8" y="11"/>
                        <a:pt x="17" y="11"/>
                        <a:pt x="17" y="12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4" y="15"/>
                        <a:pt x="14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9"/>
                        <a:pt x="15" y="20"/>
                        <a:pt x="15" y="2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7" y="23"/>
                        <a:pt x="18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1" y="30"/>
                        <a:pt x="21" y="30"/>
                        <a:pt x="21" y="30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3"/>
                        <a:pt x="23" y="23"/>
                        <a:pt x="24" y="22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6" y="20"/>
                        <a:pt x="26" y="19"/>
                        <a:pt x="26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8" y="23"/>
                        <a:pt x="38" y="23"/>
                        <a:pt x="38" y="23"/>
                      </a:cubicBezTo>
                      <a:cubicBezTo>
                        <a:pt x="40" y="22"/>
                        <a:pt x="40" y="22"/>
                        <a:pt x="40" y="22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7" y="17"/>
                        <a:pt x="36" y="16"/>
                        <a:pt x="3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: Shape 117"/>
                <p:cNvSpPr>
                  <a:spLocks/>
                </p:cNvSpPr>
                <p:nvPr/>
              </p:nvSpPr>
              <p:spPr bwMode="auto">
                <a:xfrm>
                  <a:off x="3329114" y="1475919"/>
                  <a:ext cx="115189" cy="113963"/>
                </a:xfrm>
                <a:custGeom>
                  <a:avLst/>
                  <a:gdLst>
                    <a:gd name="T0" fmla="*/ 25 w 26"/>
                    <a:gd name="T1" fmla="*/ 10 h 26"/>
                    <a:gd name="T2" fmla="*/ 20 w 26"/>
                    <a:gd name="T3" fmla="*/ 12 h 26"/>
                    <a:gd name="T4" fmla="*/ 18 w 26"/>
                    <a:gd name="T5" fmla="*/ 12 h 26"/>
                    <a:gd name="T6" fmla="*/ 17 w 26"/>
                    <a:gd name="T7" fmla="*/ 10 h 26"/>
                    <a:gd name="T8" fmla="*/ 18 w 26"/>
                    <a:gd name="T9" fmla="*/ 8 h 26"/>
                    <a:gd name="T10" fmla="*/ 24 w 26"/>
                    <a:gd name="T11" fmla="*/ 6 h 26"/>
                    <a:gd name="T12" fmla="*/ 21 w 26"/>
                    <a:gd name="T13" fmla="*/ 3 h 26"/>
                    <a:gd name="T14" fmla="*/ 18 w 26"/>
                    <a:gd name="T15" fmla="*/ 2 h 26"/>
                    <a:gd name="T16" fmla="*/ 17 w 26"/>
                    <a:gd name="T17" fmla="*/ 6 h 26"/>
                    <a:gd name="T18" fmla="*/ 15 w 26"/>
                    <a:gd name="T19" fmla="*/ 10 h 26"/>
                    <a:gd name="T20" fmla="*/ 15 w 26"/>
                    <a:gd name="T21" fmla="*/ 6 h 26"/>
                    <a:gd name="T22" fmla="*/ 13 w 26"/>
                    <a:gd name="T23" fmla="*/ 5 h 26"/>
                    <a:gd name="T24" fmla="*/ 13 w 26"/>
                    <a:gd name="T25" fmla="*/ 3 h 26"/>
                    <a:gd name="T26" fmla="*/ 12 w 26"/>
                    <a:gd name="T27" fmla="*/ 3 h 26"/>
                    <a:gd name="T28" fmla="*/ 12 w 26"/>
                    <a:gd name="T29" fmla="*/ 5 h 26"/>
                    <a:gd name="T30" fmla="*/ 10 w 26"/>
                    <a:gd name="T31" fmla="*/ 6 h 26"/>
                    <a:gd name="T32" fmla="*/ 10 w 26"/>
                    <a:gd name="T33" fmla="*/ 10 h 26"/>
                    <a:gd name="T34" fmla="*/ 8 w 26"/>
                    <a:gd name="T35" fmla="*/ 6 h 26"/>
                    <a:gd name="T36" fmla="*/ 7 w 26"/>
                    <a:gd name="T37" fmla="*/ 2 h 26"/>
                    <a:gd name="T38" fmla="*/ 4 w 26"/>
                    <a:gd name="T39" fmla="*/ 3 h 26"/>
                    <a:gd name="T40" fmla="*/ 2 w 26"/>
                    <a:gd name="T41" fmla="*/ 6 h 26"/>
                    <a:gd name="T42" fmla="*/ 7 w 26"/>
                    <a:gd name="T43" fmla="*/ 8 h 26"/>
                    <a:gd name="T44" fmla="*/ 8 w 26"/>
                    <a:gd name="T45" fmla="*/ 10 h 26"/>
                    <a:gd name="T46" fmla="*/ 7 w 26"/>
                    <a:gd name="T47" fmla="*/ 12 h 26"/>
                    <a:gd name="T48" fmla="*/ 5 w 26"/>
                    <a:gd name="T49" fmla="*/ 12 h 26"/>
                    <a:gd name="T50" fmla="*/ 0 w 26"/>
                    <a:gd name="T51" fmla="*/ 10 h 26"/>
                    <a:gd name="T52" fmla="*/ 0 w 26"/>
                    <a:gd name="T53" fmla="*/ 14 h 26"/>
                    <a:gd name="T54" fmla="*/ 1 w 26"/>
                    <a:gd name="T55" fmla="*/ 17 h 26"/>
                    <a:gd name="T56" fmla="*/ 4 w 26"/>
                    <a:gd name="T57" fmla="*/ 15 h 26"/>
                    <a:gd name="T58" fmla="*/ 9 w 26"/>
                    <a:gd name="T59" fmla="*/ 14 h 26"/>
                    <a:gd name="T60" fmla="*/ 6 w 26"/>
                    <a:gd name="T61" fmla="*/ 16 h 26"/>
                    <a:gd name="T62" fmla="*/ 6 w 26"/>
                    <a:gd name="T63" fmla="*/ 18 h 26"/>
                    <a:gd name="T64" fmla="*/ 5 w 26"/>
                    <a:gd name="T65" fmla="*/ 20 h 26"/>
                    <a:gd name="T66" fmla="*/ 6 w 26"/>
                    <a:gd name="T67" fmla="*/ 21 h 26"/>
                    <a:gd name="T68" fmla="*/ 7 w 26"/>
                    <a:gd name="T69" fmla="*/ 19 h 26"/>
                    <a:gd name="T70" fmla="*/ 9 w 26"/>
                    <a:gd name="T71" fmla="*/ 20 h 26"/>
                    <a:gd name="T72" fmla="*/ 12 w 26"/>
                    <a:gd name="T73" fmla="*/ 17 h 26"/>
                    <a:gd name="T74" fmla="*/ 11 w 26"/>
                    <a:gd name="T75" fmla="*/ 21 h 26"/>
                    <a:gd name="T76" fmla="*/ 9 w 26"/>
                    <a:gd name="T77" fmla="*/ 25 h 26"/>
                    <a:gd name="T78" fmla="*/ 12 w 26"/>
                    <a:gd name="T79" fmla="*/ 26 h 26"/>
                    <a:gd name="T80" fmla="*/ 16 w 26"/>
                    <a:gd name="T81" fmla="*/ 26 h 26"/>
                    <a:gd name="T82" fmla="*/ 13 w 26"/>
                    <a:gd name="T83" fmla="*/ 20 h 26"/>
                    <a:gd name="T84" fmla="*/ 13 w 26"/>
                    <a:gd name="T85" fmla="*/ 18 h 26"/>
                    <a:gd name="T86" fmla="*/ 16 w 26"/>
                    <a:gd name="T87" fmla="*/ 17 h 26"/>
                    <a:gd name="T88" fmla="*/ 17 w 26"/>
                    <a:gd name="T89" fmla="*/ 19 h 26"/>
                    <a:gd name="T90" fmla="*/ 19 w 26"/>
                    <a:gd name="T91" fmla="*/ 24 h 26"/>
                    <a:gd name="T92" fmla="*/ 22 w 26"/>
                    <a:gd name="T93" fmla="*/ 22 h 26"/>
                    <a:gd name="T94" fmla="*/ 24 w 26"/>
                    <a:gd name="T95" fmla="*/ 18 h 26"/>
                    <a:gd name="T96" fmla="*/ 19 w 26"/>
                    <a:gd name="T97" fmla="*/ 18 h 26"/>
                    <a:gd name="T98" fmla="*/ 16 w 26"/>
                    <a:gd name="T99" fmla="*/ 15 h 26"/>
                    <a:gd name="T100" fmla="*/ 20 w 26"/>
                    <a:gd name="T101" fmla="*/ 16 h 26"/>
                    <a:gd name="T102" fmla="*/ 21 w 26"/>
                    <a:gd name="T103" fmla="*/ 14 h 26"/>
                    <a:gd name="T104" fmla="*/ 23 w 26"/>
                    <a:gd name="T105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6">
                      <a:moveTo>
                        <a:pt x="26" y="12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6" y="12"/>
                        <a:pt x="16" y="11"/>
                        <a:pt x="16" y="11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4" y="10"/>
                        <a:pt x="14" y="9"/>
                        <a:pt x="13" y="9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0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2"/>
                        <a:pt x="9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5"/>
                        <a:pt x="9" y="15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1" y="17"/>
                        <a:pt x="11" y="17"/>
                        <a:pt x="12" y="17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4" y="17"/>
                        <a:pt x="14" y="17"/>
                        <a:pt x="15" y="16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15"/>
                        <a:pt x="16" y="14"/>
                        <a:pt x="17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: Shape 118"/>
                <p:cNvSpPr>
                  <a:spLocks/>
                </p:cNvSpPr>
                <p:nvPr/>
              </p:nvSpPr>
              <p:spPr bwMode="auto">
                <a:xfrm>
                  <a:off x="4764072" y="3984339"/>
                  <a:ext cx="278169" cy="136021"/>
                </a:xfrm>
                <a:custGeom>
                  <a:avLst/>
                  <a:gdLst>
                    <a:gd name="T0" fmla="*/ 54 w 63"/>
                    <a:gd name="T1" fmla="*/ 22 h 31"/>
                    <a:gd name="T2" fmla="*/ 63 w 63"/>
                    <a:gd name="T3" fmla="*/ 11 h 31"/>
                    <a:gd name="T4" fmla="*/ 54 w 63"/>
                    <a:gd name="T5" fmla="*/ 0 h 31"/>
                    <a:gd name="T6" fmla="*/ 54 w 63"/>
                    <a:gd name="T7" fmla="*/ 5 h 31"/>
                    <a:gd name="T8" fmla="*/ 58 w 63"/>
                    <a:gd name="T9" fmla="*/ 11 h 31"/>
                    <a:gd name="T10" fmla="*/ 54 w 63"/>
                    <a:gd name="T11" fmla="*/ 17 h 31"/>
                    <a:gd name="T12" fmla="*/ 54 w 63"/>
                    <a:gd name="T13" fmla="*/ 22 h 31"/>
                    <a:gd name="T14" fmla="*/ 26 w 63"/>
                    <a:gd name="T15" fmla="*/ 31 h 31"/>
                    <a:gd name="T16" fmla="*/ 47 w 63"/>
                    <a:gd name="T17" fmla="*/ 21 h 31"/>
                    <a:gd name="T18" fmla="*/ 52 w 63"/>
                    <a:gd name="T19" fmla="*/ 22 h 31"/>
                    <a:gd name="T20" fmla="*/ 54 w 63"/>
                    <a:gd name="T21" fmla="*/ 22 h 31"/>
                    <a:gd name="T22" fmla="*/ 54 w 63"/>
                    <a:gd name="T23" fmla="*/ 17 h 31"/>
                    <a:gd name="T24" fmla="*/ 52 w 63"/>
                    <a:gd name="T25" fmla="*/ 17 h 31"/>
                    <a:gd name="T26" fmla="*/ 50 w 63"/>
                    <a:gd name="T27" fmla="*/ 17 h 31"/>
                    <a:gd name="T28" fmla="*/ 53 w 63"/>
                    <a:gd name="T29" fmla="*/ 5 h 31"/>
                    <a:gd name="T30" fmla="*/ 53 w 63"/>
                    <a:gd name="T31" fmla="*/ 5 h 31"/>
                    <a:gd name="T32" fmla="*/ 53 w 63"/>
                    <a:gd name="T33" fmla="*/ 5 h 31"/>
                    <a:gd name="T34" fmla="*/ 54 w 63"/>
                    <a:gd name="T35" fmla="*/ 5 h 31"/>
                    <a:gd name="T36" fmla="*/ 54 w 63"/>
                    <a:gd name="T37" fmla="*/ 0 h 31"/>
                    <a:gd name="T38" fmla="*/ 52 w 63"/>
                    <a:gd name="T39" fmla="*/ 0 h 31"/>
                    <a:gd name="T40" fmla="*/ 52 w 63"/>
                    <a:gd name="T41" fmla="*/ 0 h 31"/>
                    <a:gd name="T42" fmla="*/ 0 w 63"/>
                    <a:gd name="T43" fmla="*/ 0 h 31"/>
                    <a:gd name="T44" fmla="*/ 0 w 63"/>
                    <a:gd name="T45" fmla="*/ 5 h 31"/>
                    <a:gd name="T46" fmla="*/ 26 w 63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3" h="31">
                      <a:moveTo>
                        <a:pt x="54" y="22"/>
                      </a:moveTo>
                      <a:cubicBezTo>
                        <a:pt x="59" y="21"/>
                        <a:pt x="63" y="16"/>
                        <a:pt x="63" y="11"/>
                      </a:cubicBezTo>
                      <a:cubicBezTo>
                        <a:pt x="63" y="5"/>
                        <a:pt x="59" y="1"/>
                        <a:pt x="54" y="0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56" y="6"/>
                        <a:pt x="58" y="8"/>
                        <a:pt x="58" y="11"/>
                      </a:cubicBezTo>
                      <a:cubicBezTo>
                        <a:pt x="58" y="14"/>
                        <a:pt x="56" y="16"/>
                        <a:pt x="54" y="17"/>
                      </a:cubicBezTo>
                      <a:lnTo>
                        <a:pt x="54" y="22"/>
                      </a:lnTo>
                      <a:close/>
                      <a:moveTo>
                        <a:pt x="26" y="31"/>
                      </a:moveTo>
                      <a:cubicBezTo>
                        <a:pt x="35" y="31"/>
                        <a:pt x="42" y="27"/>
                        <a:pt x="47" y="21"/>
                      </a:cubicBezTo>
                      <a:cubicBezTo>
                        <a:pt x="49" y="22"/>
                        <a:pt x="50" y="22"/>
                        <a:pt x="52" y="22"/>
                      </a:cubicBezTo>
                      <a:cubicBezTo>
                        <a:pt x="53" y="22"/>
                        <a:pt x="53" y="22"/>
                        <a:pt x="54" y="22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3" y="17"/>
                        <a:pt x="53" y="17"/>
                        <a:pt x="52" y="17"/>
                      </a:cubicBezTo>
                      <a:cubicBezTo>
                        <a:pt x="51" y="17"/>
                        <a:pt x="50" y="17"/>
                        <a:pt x="50" y="17"/>
                      </a:cubicBezTo>
                      <a:cubicBezTo>
                        <a:pt x="52" y="13"/>
                        <a:pt x="53" y="9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4" y="5"/>
                        <a:pt x="54" y="5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0"/>
                        <a:pt x="53" y="0"/>
                        <a:pt x="52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Rectangle 119"/>
                <p:cNvSpPr>
                  <a:spLocks/>
                </p:cNvSpPr>
                <p:nvPr/>
              </p:nvSpPr>
              <p:spPr bwMode="auto">
                <a:xfrm>
                  <a:off x="4764072" y="4133840"/>
                  <a:ext cx="251210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: Shape 120"/>
                <p:cNvSpPr>
                  <a:spLocks/>
                </p:cNvSpPr>
                <p:nvPr/>
              </p:nvSpPr>
              <p:spPr bwMode="auto">
                <a:xfrm>
                  <a:off x="4821666" y="3921843"/>
                  <a:ext cx="44115" cy="52693"/>
                </a:xfrm>
                <a:custGeom>
                  <a:avLst/>
                  <a:gdLst>
                    <a:gd name="T0" fmla="*/ 3 w 10"/>
                    <a:gd name="T1" fmla="*/ 6 h 12"/>
                    <a:gd name="T2" fmla="*/ 5 w 10"/>
                    <a:gd name="T3" fmla="*/ 11 h 12"/>
                    <a:gd name="T4" fmla="*/ 9 w 10"/>
                    <a:gd name="T5" fmla="*/ 2 h 12"/>
                    <a:gd name="T6" fmla="*/ 9 w 10"/>
                    <a:gd name="T7" fmla="*/ 0 h 12"/>
                    <a:gd name="T8" fmla="*/ 3 w 10"/>
                    <a:gd name="T9" fmla="*/ 1 h 12"/>
                    <a:gd name="T10" fmla="*/ 3 w 10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3" y="6"/>
                      </a:moveTo>
                      <a:cubicBezTo>
                        <a:pt x="0" y="7"/>
                        <a:pt x="2" y="12"/>
                        <a:pt x="5" y="11"/>
                      </a:cubicBezTo>
                      <a:cubicBezTo>
                        <a:pt x="9" y="9"/>
                        <a:pt x="10" y="5"/>
                        <a:pt x="9" y="2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4" y="3"/>
                        <a:pt x="5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: Shape 121"/>
                <p:cNvSpPr>
                  <a:spLocks/>
                </p:cNvSpPr>
                <p:nvPr/>
              </p:nvSpPr>
              <p:spPr bwMode="auto">
                <a:xfrm>
                  <a:off x="4887839" y="3908364"/>
                  <a:ext cx="44115" cy="66172"/>
                </a:xfrm>
                <a:custGeom>
                  <a:avLst/>
                  <a:gdLst>
                    <a:gd name="T0" fmla="*/ 3 w 10"/>
                    <a:gd name="T1" fmla="*/ 9 h 15"/>
                    <a:gd name="T2" fmla="*/ 5 w 10"/>
                    <a:gd name="T3" fmla="*/ 14 h 15"/>
                    <a:gd name="T4" fmla="*/ 9 w 10"/>
                    <a:gd name="T5" fmla="*/ 5 h 15"/>
                    <a:gd name="T6" fmla="*/ 7 w 10"/>
                    <a:gd name="T7" fmla="*/ 0 h 15"/>
                    <a:gd name="T8" fmla="*/ 2 w 10"/>
                    <a:gd name="T9" fmla="*/ 1 h 15"/>
                    <a:gd name="T10" fmla="*/ 3 w 10"/>
                    <a:gd name="T11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5">
                      <a:moveTo>
                        <a:pt x="3" y="9"/>
                      </a:moveTo>
                      <a:cubicBezTo>
                        <a:pt x="0" y="10"/>
                        <a:pt x="2" y="15"/>
                        <a:pt x="5" y="14"/>
                      </a:cubicBezTo>
                      <a:cubicBezTo>
                        <a:pt x="9" y="12"/>
                        <a:pt x="10" y="8"/>
                        <a:pt x="9" y="5"/>
                      </a:cubicBezTo>
                      <a:cubicBezTo>
                        <a:pt x="9" y="3"/>
                        <a:pt x="8" y="2"/>
                        <a:pt x="7" y="0"/>
                      </a:cubicBezTo>
                      <a:cubicBezTo>
                        <a:pt x="5" y="1"/>
                        <a:pt x="3" y="1"/>
                        <a:pt x="2" y="1"/>
                      </a:cubicBezTo>
                      <a:cubicBezTo>
                        <a:pt x="3" y="4"/>
                        <a:pt x="5" y="8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: Shape 122"/>
                <p:cNvSpPr>
                  <a:spLocks/>
                </p:cNvSpPr>
                <p:nvPr/>
              </p:nvSpPr>
              <p:spPr bwMode="auto">
                <a:xfrm>
                  <a:off x="5775037" y="3467215"/>
                  <a:ext cx="75976" cy="35537"/>
                </a:xfrm>
                <a:custGeom>
                  <a:avLst/>
                  <a:gdLst>
                    <a:gd name="T0" fmla="*/ 0 w 62"/>
                    <a:gd name="T1" fmla="*/ 18 h 29"/>
                    <a:gd name="T2" fmla="*/ 22 w 62"/>
                    <a:gd name="T3" fmla="*/ 29 h 29"/>
                    <a:gd name="T4" fmla="*/ 62 w 62"/>
                    <a:gd name="T5" fmla="*/ 29 h 29"/>
                    <a:gd name="T6" fmla="*/ 7 w 62"/>
                    <a:gd name="T7" fmla="*/ 0 h 29"/>
                    <a:gd name="T8" fmla="*/ 0 w 62"/>
                    <a:gd name="T9" fmla="*/ 1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9">
                      <a:moveTo>
                        <a:pt x="0" y="18"/>
                      </a:moveTo>
                      <a:lnTo>
                        <a:pt x="22" y="29"/>
                      </a:lnTo>
                      <a:lnTo>
                        <a:pt x="62" y="29"/>
                      </a:lnTo>
                      <a:lnTo>
                        <a:pt x="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: Shape 123"/>
                <p:cNvSpPr>
                  <a:spLocks/>
                </p:cNvSpPr>
                <p:nvPr/>
              </p:nvSpPr>
              <p:spPr bwMode="auto">
                <a:xfrm>
                  <a:off x="5775037" y="3506428"/>
                  <a:ext cx="186263" cy="93131"/>
                </a:xfrm>
                <a:custGeom>
                  <a:avLst/>
                  <a:gdLst>
                    <a:gd name="T0" fmla="*/ 62 w 152"/>
                    <a:gd name="T1" fmla="*/ 76 h 76"/>
                    <a:gd name="T2" fmla="*/ 123 w 152"/>
                    <a:gd name="T3" fmla="*/ 76 h 76"/>
                    <a:gd name="T4" fmla="*/ 123 w 152"/>
                    <a:gd name="T5" fmla="*/ 62 h 76"/>
                    <a:gd name="T6" fmla="*/ 152 w 152"/>
                    <a:gd name="T7" fmla="*/ 62 h 76"/>
                    <a:gd name="T8" fmla="*/ 152 w 152"/>
                    <a:gd name="T9" fmla="*/ 15 h 76"/>
                    <a:gd name="T10" fmla="*/ 123 w 152"/>
                    <a:gd name="T11" fmla="*/ 15 h 76"/>
                    <a:gd name="T12" fmla="*/ 123 w 152"/>
                    <a:gd name="T13" fmla="*/ 0 h 76"/>
                    <a:gd name="T14" fmla="*/ 69 w 152"/>
                    <a:gd name="T15" fmla="*/ 0 h 76"/>
                    <a:gd name="T16" fmla="*/ 62 w 152"/>
                    <a:gd name="T17" fmla="*/ 0 h 76"/>
                    <a:gd name="T18" fmla="*/ 62 w 152"/>
                    <a:gd name="T19" fmla="*/ 29 h 76"/>
                    <a:gd name="T20" fmla="*/ 90 w 152"/>
                    <a:gd name="T21" fmla="*/ 29 h 76"/>
                    <a:gd name="T22" fmla="*/ 90 w 152"/>
                    <a:gd name="T23" fmla="*/ 47 h 76"/>
                    <a:gd name="T24" fmla="*/ 62 w 152"/>
                    <a:gd name="T25" fmla="*/ 47 h 76"/>
                    <a:gd name="T26" fmla="*/ 62 w 152"/>
                    <a:gd name="T27" fmla="*/ 76 h 76"/>
                    <a:gd name="T28" fmla="*/ 0 w 152"/>
                    <a:gd name="T29" fmla="*/ 76 h 76"/>
                    <a:gd name="T30" fmla="*/ 62 w 152"/>
                    <a:gd name="T31" fmla="*/ 76 h 76"/>
                    <a:gd name="T32" fmla="*/ 62 w 152"/>
                    <a:gd name="T33" fmla="*/ 47 h 76"/>
                    <a:gd name="T34" fmla="*/ 29 w 152"/>
                    <a:gd name="T35" fmla="*/ 47 h 76"/>
                    <a:gd name="T36" fmla="*/ 29 w 152"/>
                    <a:gd name="T37" fmla="*/ 29 h 76"/>
                    <a:gd name="T38" fmla="*/ 29 w 152"/>
                    <a:gd name="T39" fmla="*/ 29 h 76"/>
                    <a:gd name="T40" fmla="*/ 62 w 152"/>
                    <a:gd name="T41" fmla="*/ 29 h 76"/>
                    <a:gd name="T42" fmla="*/ 62 w 152"/>
                    <a:gd name="T43" fmla="*/ 0 h 76"/>
                    <a:gd name="T44" fmla="*/ 33 w 152"/>
                    <a:gd name="T45" fmla="*/ 0 h 76"/>
                    <a:gd name="T46" fmla="*/ 0 w 152"/>
                    <a:gd name="T47" fmla="*/ 0 h 76"/>
                    <a:gd name="T48" fmla="*/ 0 w 152"/>
                    <a:gd name="T4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2" h="76">
                      <a:moveTo>
                        <a:pt x="62" y="76"/>
                      </a:moveTo>
                      <a:lnTo>
                        <a:pt x="123" y="76"/>
                      </a:lnTo>
                      <a:lnTo>
                        <a:pt x="123" y="62"/>
                      </a:lnTo>
                      <a:lnTo>
                        <a:pt x="152" y="62"/>
                      </a:lnTo>
                      <a:lnTo>
                        <a:pt x="152" y="15"/>
                      </a:lnTo>
                      <a:lnTo>
                        <a:pt x="123" y="15"/>
                      </a:lnTo>
                      <a:lnTo>
                        <a:pt x="123" y="0"/>
                      </a:lnTo>
                      <a:lnTo>
                        <a:pt x="69" y="0"/>
                      </a:lnTo>
                      <a:lnTo>
                        <a:pt x="62" y="0"/>
                      </a:lnTo>
                      <a:lnTo>
                        <a:pt x="62" y="29"/>
                      </a:lnTo>
                      <a:lnTo>
                        <a:pt x="90" y="29"/>
                      </a:lnTo>
                      <a:lnTo>
                        <a:pt x="90" y="47"/>
                      </a:lnTo>
                      <a:lnTo>
                        <a:pt x="62" y="47"/>
                      </a:lnTo>
                      <a:lnTo>
                        <a:pt x="62" y="76"/>
                      </a:lnTo>
                      <a:close/>
                      <a:moveTo>
                        <a:pt x="0" y="76"/>
                      </a:moveTo>
                      <a:lnTo>
                        <a:pt x="62" y="76"/>
                      </a:lnTo>
                      <a:lnTo>
                        <a:pt x="62" y="47"/>
                      </a:lnTo>
                      <a:lnTo>
                        <a:pt x="29" y="47"/>
                      </a:lnTo>
                      <a:lnTo>
                        <a:pt x="29" y="29"/>
                      </a:lnTo>
                      <a:lnTo>
                        <a:pt x="29" y="29"/>
                      </a:lnTo>
                      <a:lnTo>
                        <a:pt x="62" y="29"/>
                      </a:lnTo>
                      <a:lnTo>
                        <a:pt x="62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: Shape 124"/>
                <p:cNvSpPr>
                  <a:spLocks/>
                </p:cNvSpPr>
                <p:nvPr/>
              </p:nvSpPr>
              <p:spPr bwMode="auto">
                <a:xfrm>
                  <a:off x="5064298" y="1038447"/>
                  <a:ext cx="115189" cy="118865"/>
                </a:xfrm>
                <a:custGeom>
                  <a:avLst/>
                  <a:gdLst>
                    <a:gd name="T0" fmla="*/ 23 w 26"/>
                    <a:gd name="T1" fmla="*/ 19 h 27"/>
                    <a:gd name="T2" fmla="*/ 25 w 26"/>
                    <a:gd name="T3" fmla="*/ 20 h 27"/>
                    <a:gd name="T4" fmla="*/ 22 w 26"/>
                    <a:gd name="T5" fmla="*/ 24 h 27"/>
                    <a:gd name="T6" fmla="*/ 20 w 26"/>
                    <a:gd name="T7" fmla="*/ 22 h 27"/>
                    <a:gd name="T8" fmla="*/ 17 w 26"/>
                    <a:gd name="T9" fmla="*/ 24 h 27"/>
                    <a:gd name="T10" fmla="*/ 17 w 26"/>
                    <a:gd name="T11" fmla="*/ 26 h 27"/>
                    <a:gd name="T12" fmla="*/ 13 w 26"/>
                    <a:gd name="T13" fmla="*/ 27 h 27"/>
                    <a:gd name="T14" fmla="*/ 13 w 26"/>
                    <a:gd name="T15" fmla="*/ 21 h 27"/>
                    <a:gd name="T16" fmla="*/ 19 w 26"/>
                    <a:gd name="T17" fmla="*/ 18 h 27"/>
                    <a:gd name="T18" fmla="*/ 18 w 26"/>
                    <a:gd name="T19" fmla="*/ 8 h 27"/>
                    <a:gd name="T20" fmla="*/ 18 w 26"/>
                    <a:gd name="T21" fmla="*/ 8 h 27"/>
                    <a:gd name="T22" fmla="*/ 15 w 26"/>
                    <a:gd name="T23" fmla="*/ 6 h 27"/>
                    <a:gd name="T24" fmla="*/ 13 w 26"/>
                    <a:gd name="T25" fmla="*/ 6 h 27"/>
                    <a:gd name="T26" fmla="*/ 13 w 26"/>
                    <a:gd name="T27" fmla="*/ 0 h 27"/>
                    <a:gd name="T28" fmla="*/ 14 w 26"/>
                    <a:gd name="T29" fmla="*/ 0 h 27"/>
                    <a:gd name="T30" fmla="*/ 15 w 26"/>
                    <a:gd name="T31" fmla="*/ 2 h 27"/>
                    <a:gd name="T32" fmla="*/ 18 w 26"/>
                    <a:gd name="T33" fmla="*/ 3 h 27"/>
                    <a:gd name="T34" fmla="*/ 20 w 26"/>
                    <a:gd name="T35" fmla="*/ 2 h 27"/>
                    <a:gd name="T36" fmla="*/ 23 w 26"/>
                    <a:gd name="T37" fmla="*/ 5 h 27"/>
                    <a:gd name="T38" fmla="*/ 22 w 26"/>
                    <a:gd name="T39" fmla="*/ 7 h 27"/>
                    <a:gd name="T40" fmla="*/ 24 w 26"/>
                    <a:gd name="T41" fmla="*/ 10 h 27"/>
                    <a:gd name="T42" fmla="*/ 26 w 26"/>
                    <a:gd name="T43" fmla="*/ 10 h 27"/>
                    <a:gd name="T44" fmla="*/ 26 w 26"/>
                    <a:gd name="T45" fmla="*/ 15 h 27"/>
                    <a:gd name="T46" fmla="*/ 24 w 26"/>
                    <a:gd name="T47" fmla="*/ 15 h 27"/>
                    <a:gd name="T48" fmla="*/ 23 w 26"/>
                    <a:gd name="T49" fmla="*/ 19 h 27"/>
                    <a:gd name="T50" fmla="*/ 13 w 26"/>
                    <a:gd name="T51" fmla="*/ 27 h 27"/>
                    <a:gd name="T52" fmla="*/ 12 w 26"/>
                    <a:gd name="T53" fmla="*/ 27 h 27"/>
                    <a:gd name="T54" fmla="*/ 12 w 26"/>
                    <a:gd name="T55" fmla="*/ 25 h 27"/>
                    <a:gd name="T56" fmla="*/ 8 w 26"/>
                    <a:gd name="T57" fmla="*/ 24 h 27"/>
                    <a:gd name="T58" fmla="*/ 7 w 26"/>
                    <a:gd name="T59" fmla="*/ 25 h 27"/>
                    <a:gd name="T60" fmla="*/ 3 w 26"/>
                    <a:gd name="T61" fmla="*/ 22 h 27"/>
                    <a:gd name="T62" fmla="*/ 4 w 26"/>
                    <a:gd name="T63" fmla="*/ 20 h 27"/>
                    <a:gd name="T64" fmla="*/ 2 w 26"/>
                    <a:gd name="T65" fmla="*/ 17 h 27"/>
                    <a:gd name="T66" fmla="*/ 0 w 26"/>
                    <a:gd name="T67" fmla="*/ 17 h 27"/>
                    <a:gd name="T68" fmla="*/ 0 w 26"/>
                    <a:gd name="T69" fmla="*/ 12 h 27"/>
                    <a:gd name="T70" fmla="*/ 2 w 26"/>
                    <a:gd name="T71" fmla="*/ 12 h 27"/>
                    <a:gd name="T72" fmla="*/ 3 w 26"/>
                    <a:gd name="T73" fmla="*/ 8 h 27"/>
                    <a:gd name="T74" fmla="*/ 2 w 26"/>
                    <a:gd name="T75" fmla="*/ 7 h 27"/>
                    <a:gd name="T76" fmla="*/ 5 w 26"/>
                    <a:gd name="T77" fmla="*/ 3 h 27"/>
                    <a:gd name="T78" fmla="*/ 6 w 26"/>
                    <a:gd name="T79" fmla="*/ 4 h 27"/>
                    <a:gd name="T80" fmla="*/ 10 w 26"/>
                    <a:gd name="T81" fmla="*/ 3 h 27"/>
                    <a:gd name="T82" fmla="*/ 10 w 26"/>
                    <a:gd name="T83" fmla="*/ 1 h 27"/>
                    <a:gd name="T84" fmla="*/ 13 w 26"/>
                    <a:gd name="T85" fmla="*/ 0 h 27"/>
                    <a:gd name="T86" fmla="*/ 13 w 26"/>
                    <a:gd name="T87" fmla="*/ 6 h 27"/>
                    <a:gd name="T88" fmla="*/ 7 w 26"/>
                    <a:gd name="T89" fmla="*/ 9 h 27"/>
                    <a:gd name="T90" fmla="*/ 8 w 26"/>
                    <a:gd name="T91" fmla="*/ 19 h 27"/>
                    <a:gd name="T92" fmla="*/ 11 w 26"/>
                    <a:gd name="T93" fmla="*/ 21 h 27"/>
                    <a:gd name="T94" fmla="*/ 13 w 26"/>
                    <a:gd name="T95" fmla="*/ 21 h 27"/>
                    <a:gd name="T96" fmla="*/ 13 w 26"/>
                    <a:gd name="T9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7">
                      <a:moveTo>
                        <a:pt x="23" y="19"/>
                      </a:move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3"/>
                        <a:pt x="18" y="24"/>
                        <a:pt x="17" y="24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5" y="21"/>
                        <a:pt x="17" y="20"/>
                        <a:pt x="19" y="18"/>
                      </a:cubicBezTo>
                      <a:cubicBezTo>
                        <a:pt x="22" y="15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7"/>
                        <a:pt x="16" y="7"/>
                        <a:pt x="15" y="6"/>
                      </a:cubicBezTo>
                      <a:cubicBezTo>
                        <a:pt x="15" y="6"/>
                        <a:pt x="14" y="6"/>
                        <a:pt x="13" y="6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2"/>
                        <a:pt x="17" y="3"/>
                        <a:pt x="18" y="3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3" y="8"/>
                        <a:pt x="24" y="9"/>
                        <a:pt x="24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lose/>
                      <a:moveTo>
                        <a:pt x="13" y="27"/>
                      </a:move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0" y="25"/>
                        <a:pt x="9" y="24"/>
                        <a:pt x="8" y="24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3" y="19"/>
                        <a:pt x="3" y="18"/>
                        <a:pt x="2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9"/>
                        <a:pt x="3" y="8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4"/>
                        <a:pt x="8" y="3"/>
                        <a:pt x="10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1" y="6"/>
                        <a:pt x="9" y="7"/>
                        <a:pt x="7" y="9"/>
                      </a:cubicBezTo>
                      <a:cubicBezTo>
                        <a:pt x="5" y="12"/>
                        <a:pt x="5" y="17"/>
                        <a:pt x="8" y="19"/>
                      </a:cubicBezTo>
                      <a:cubicBezTo>
                        <a:pt x="9" y="20"/>
                        <a:pt x="10" y="20"/>
                        <a:pt x="11" y="21"/>
                      </a:cubicBezTo>
                      <a:cubicBezTo>
                        <a:pt x="12" y="21"/>
                        <a:pt x="12" y="21"/>
                        <a:pt x="13" y="21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: Shape 125"/>
                <p:cNvSpPr>
                  <a:spLocks/>
                </p:cNvSpPr>
                <p:nvPr/>
              </p:nvSpPr>
              <p:spPr bwMode="auto">
                <a:xfrm>
                  <a:off x="5430696" y="1236964"/>
                  <a:ext cx="137246" cy="101709"/>
                </a:xfrm>
                <a:custGeom>
                  <a:avLst/>
                  <a:gdLst>
                    <a:gd name="T0" fmla="*/ 16 w 31"/>
                    <a:gd name="T1" fmla="*/ 0 h 23"/>
                    <a:gd name="T2" fmla="*/ 0 w 31"/>
                    <a:gd name="T3" fmla="*/ 15 h 23"/>
                    <a:gd name="T4" fmla="*/ 2 w 31"/>
                    <a:gd name="T5" fmla="*/ 23 h 23"/>
                    <a:gd name="T6" fmla="*/ 2 w 31"/>
                    <a:gd name="T7" fmla="*/ 19 h 23"/>
                    <a:gd name="T8" fmla="*/ 3 w 31"/>
                    <a:gd name="T9" fmla="*/ 17 h 23"/>
                    <a:gd name="T10" fmla="*/ 3 w 31"/>
                    <a:gd name="T11" fmla="*/ 15 h 23"/>
                    <a:gd name="T12" fmla="*/ 16 w 31"/>
                    <a:gd name="T13" fmla="*/ 3 h 23"/>
                    <a:gd name="T14" fmla="*/ 28 w 31"/>
                    <a:gd name="T15" fmla="*/ 15 h 23"/>
                    <a:gd name="T16" fmla="*/ 28 w 31"/>
                    <a:gd name="T17" fmla="*/ 17 h 23"/>
                    <a:gd name="T18" fmla="*/ 29 w 31"/>
                    <a:gd name="T19" fmla="*/ 19 h 23"/>
                    <a:gd name="T20" fmla="*/ 29 w 31"/>
                    <a:gd name="T21" fmla="*/ 23 h 23"/>
                    <a:gd name="T22" fmla="*/ 31 w 31"/>
                    <a:gd name="T23" fmla="*/ 15 h 23"/>
                    <a:gd name="T24" fmla="*/ 16 w 31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" h="23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8"/>
                        <a:pt x="1" y="21"/>
                        <a:pt x="2" y="23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6"/>
                        <a:pt x="3" y="16"/>
                        <a:pt x="3" y="15"/>
                      </a:cubicBezTo>
                      <a:cubicBezTo>
                        <a:pt x="3" y="8"/>
                        <a:pt x="9" y="3"/>
                        <a:pt x="16" y="3"/>
                      </a:cubicBezTo>
                      <a:cubicBezTo>
                        <a:pt x="23" y="3"/>
                        <a:pt x="28" y="8"/>
                        <a:pt x="28" y="15"/>
                      </a:cubicBezTo>
                      <a:cubicBezTo>
                        <a:pt x="28" y="16"/>
                        <a:pt x="28" y="16"/>
                        <a:pt x="28" y="17"/>
                      </a:cubicBezTo>
                      <a:cubicBezTo>
                        <a:pt x="29" y="17"/>
                        <a:pt x="29" y="18"/>
                        <a:pt x="29" y="19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30" y="21"/>
                        <a:pt x="31" y="18"/>
                        <a:pt x="31" y="15"/>
                      </a:cubicBezTo>
                      <a:cubicBezTo>
                        <a:pt x="31" y="7"/>
                        <a:pt x="24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: Shape 126"/>
                <p:cNvSpPr>
                  <a:spLocks/>
                </p:cNvSpPr>
                <p:nvPr/>
              </p:nvSpPr>
              <p:spPr bwMode="auto">
                <a:xfrm>
                  <a:off x="5444176" y="1308038"/>
                  <a:ext cx="30635" cy="52693"/>
                </a:xfrm>
                <a:custGeom>
                  <a:avLst/>
                  <a:gdLst>
                    <a:gd name="T0" fmla="*/ 0 w 7"/>
                    <a:gd name="T1" fmla="*/ 2 h 12"/>
                    <a:gd name="T2" fmla="*/ 0 w 7"/>
                    <a:gd name="T3" fmla="*/ 3 h 12"/>
                    <a:gd name="T4" fmla="*/ 0 w 7"/>
                    <a:gd name="T5" fmla="*/ 7 h 12"/>
                    <a:gd name="T6" fmla="*/ 0 w 7"/>
                    <a:gd name="T7" fmla="*/ 8 h 12"/>
                    <a:gd name="T8" fmla="*/ 5 w 7"/>
                    <a:gd name="T9" fmla="*/ 12 h 12"/>
                    <a:gd name="T10" fmla="*/ 7 w 7"/>
                    <a:gd name="T11" fmla="*/ 12 h 12"/>
                    <a:gd name="T12" fmla="*/ 7 w 7"/>
                    <a:gd name="T13" fmla="*/ 0 h 12"/>
                    <a:gd name="T14" fmla="*/ 5 w 7"/>
                    <a:gd name="T15" fmla="*/ 0 h 12"/>
                    <a:gd name="T16" fmla="*/ 0 w 7"/>
                    <a:gd name="T17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2"/>
                      </a:move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: Shape 127"/>
                <p:cNvSpPr>
                  <a:spLocks/>
                </p:cNvSpPr>
                <p:nvPr/>
              </p:nvSpPr>
              <p:spPr bwMode="auto">
                <a:xfrm>
                  <a:off x="5523828" y="1308038"/>
                  <a:ext cx="30635" cy="52693"/>
                </a:xfrm>
                <a:custGeom>
                  <a:avLst/>
                  <a:gdLst>
                    <a:gd name="T0" fmla="*/ 7 w 7"/>
                    <a:gd name="T1" fmla="*/ 8 h 12"/>
                    <a:gd name="T2" fmla="*/ 7 w 7"/>
                    <a:gd name="T3" fmla="*/ 7 h 12"/>
                    <a:gd name="T4" fmla="*/ 7 w 7"/>
                    <a:gd name="T5" fmla="*/ 3 h 12"/>
                    <a:gd name="T6" fmla="*/ 7 w 7"/>
                    <a:gd name="T7" fmla="*/ 2 h 12"/>
                    <a:gd name="T8" fmla="*/ 2 w 7"/>
                    <a:gd name="T9" fmla="*/ 0 h 12"/>
                    <a:gd name="T10" fmla="*/ 0 w 7"/>
                    <a:gd name="T11" fmla="*/ 0 h 12"/>
                    <a:gd name="T12" fmla="*/ 0 w 7"/>
                    <a:gd name="T13" fmla="*/ 12 h 12"/>
                    <a:gd name="T14" fmla="*/ 2 w 7"/>
                    <a:gd name="T15" fmla="*/ 12 h 12"/>
                    <a:gd name="T16" fmla="*/ 7 w 7"/>
                    <a:gd name="T17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8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5" y="12"/>
                        <a:pt x="7" y="10"/>
                        <a:pt x="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: Shape 128"/>
                <p:cNvSpPr>
                  <a:spLocks/>
                </p:cNvSpPr>
                <p:nvPr/>
              </p:nvSpPr>
              <p:spPr bwMode="auto">
                <a:xfrm>
                  <a:off x="5987034" y="2883918"/>
                  <a:ext cx="186263" cy="137246"/>
                </a:xfrm>
                <a:custGeom>
                  <a:avLst/>
                  <a:gdLst>
                    <a:gd name="T0" fmla="*/ 28 w 42"/>
                    <a:gd name="T1" fmla="*/ 31 h 31"/>
                    <a:gd name="T2" fmla="*/ 42 w 42"/>
                    <a:gd name="T3" fmla="*/ 31 h 31"/>
                    <a:gd name="T4" fmla="*/ 42 w 42"/>
                    <a:gd name="T5" fmla="*/ 0 h 31"/>
                    <a:gd name="T6" fmla="*/ 28 w 42"/>
                    <a:gd name="T7" fmla="*/ 0 h 31"/>
                    <a:gd name="T8" fmla="*/ 28 w 42"/>
                    <a:gd name="T9" fmla="*/ 13 h 31"/>
                    <a:gd name="T10" fmla="*/ 38 w 42"/>
                    <a:gd name="T11" fmla="*/ 27 h 31"/>
                    <a:gd name="T12" fmla="*/ 28 w 42"/>
                    <a:gd name="T13" fmla="*/ 27 h 31"/>
                    <a:gd name="T14" fmla="*/ 28 w 42"/>
                    <a:gd name="T15" fmla="*/ 31 h 31"/>
                    <a:gd name="T16" fmla="*/ 19 w 42"/>
                    <a:gd name="T17" fmla="*/ 31 h 31"/>
                    <a:gd name="T18" fmla="*/ 28 w 42"/>
                    <a:gd name="T19" fmla="*/ 31 h 31"/>
                    <a:gd name="T20" fmla="*/ 28 w 42"/>
                    <a:gd name="T21" fmla="*/ 27 h 31"/>
                    <a:gd name="T22" fmla="*/ 22 w 42"/>
                    <a:gd name="T23" fmla="*/ 27 h 31"/>
                    <a:gd name="T24" fmla="*/ 21 w 42"/>
                    <a:gd name="T25" fmla="*/ 26 h 31"/>
                    <a:gd name="T26" fmla="*/ 19 w 42"/>
                    <a:gd name="T27" fmla="*/ 23 h 31"/>
                    <a:gd name="T28" fmla="*/ 19 w 42"/>
                    <a:gd name="T29" fmla="*/ 25 h 31"/>
                    <a:gd name="T30" fmla="*/ 20 w 42"/>
                    <a:gd name="T31" fmla="*/ 27 h 31"/>
                    <a:gd name="T32" fmla="*/ 19 w 42"/>
                    <a:gd name="T33" fmla="*/ 27 h 31"/>
                    <a:gd name="T34" fmla="*/ 19 w 42"/>
                    <a:gd name="T35" fmla="*/ 31 h 31"/>
                    <a:gd name="T36" fmla="*/ 28 w 42"/>
                    <a:gd name="T37" fmla="*/ 0 h 31"/>
                    <a:gd name="T38" fmla="*/ 19 w 42"/>
                    <a:gd name="T39" fmla="*/ 0 h 31"/>
                    <a:gd name="T40" fmla="*/ 19 w 42"/>
                    <a:gd name="T41" fmla="*/ 20 h 31"/>
                    <a:gd name="T42" fmla="*/ 26 w 42"/>
                    <a:gd name="T43" fmla="*/ 10 h 31"/>
                    <a:gd name="T44" fmla="*/ 26 w 42"/>
                    <a:gd name="T45" fmla="*/ 10 h 31"/>
                    <a:gd name="T46" fmla="*/ 28 w 42"/>
                    <a:gd name="T47" fmla="*/ 13 h 31"/>
                    <a:gd name="T48" fmla="*/ 28 w 42"/>
                    <a:gd name="T49" fmla="*/ 0 h 31"/>
                    <a:gd name="T50" fmla="*/ 12 w 42"/>
                    <a:gd name="T51" fmla="*/ 31 h 31"/>
                    <a:gd name="T52" fmla="*/ 19 w 42"/>
                    <a:gd name="T53" fmla="*/ 31 h 31"/>
                    <a:gd name="T54" fmla="*/ 19 w 42"/>
                    <a:gd name="T55" fmla="*/ 27 h 31"/>
                    <a:gd name="T56" fmla="*/ 14 w 42"/>
                    <a:gd name="T57" fmla="*/ 27 h 31"/>
                    <a:gd name="T58" fmla="*/ 12 w 42"/>
                    <a:gd name="T59" fmla="*/ 27 h 31"/>
                    <a:gd name="T60" fmla="*/ 12 w 42"/>
                    <a:gd name="T61" fmla="*/ 31 h 31"/>
                    <a:gd name="T62" fmla="*/ 19 w 42"/>
                    <a:gd name="T63" fmla="*/ 0 h 31"/>
                    <a:gd name="T64" fmla="*/ 12 w 42"/>
                    <a:gd name="T65" fmla="*/ 0 h 31"/>
                    <a:gd name="T66" fmla="*/ 12 w 42"/>
                    <a:gd name="T67" fmla="*/ 6 h 31"/>
                    <a:gd name="T68" fmla="*/ 13 w 42"/>
                    <a:gd name="T69" fmla="*/ 8 h 31"/>
                    <a:gd name="T70" fmla="*/ 12 w 42"/>
                    <a:gd name="T71" fmla="*/ 10 h 31"/>
                    <a:gd name="T72" fmla="*/ 12 w 42"/>
                    <a:gd name="T73" fmla="*/ 16 h 31"/>
                    <a:gd name="T74" fmla="*/ 12 w 42"/>
                    <a:gd name="T75" fmla="*/ 16 h 31"/>
                    <a:gd name="T76" fmla="*/ 17 w 42"/>
                    <a:gd name="T77" fmla="*/ 23 h 31"/>
                    <a:gd name="T78" fmla="*/ 19 w 42"/>
                    <a:gd name="T79" fmla="*/ 25 h 31"/>
                    <a:gd name="T80" fmla="*/ 19 w 42"/>
                    <a:gd name="T81" fmla="*/ 23 h 31"/>
                    <a:gd name="T82" fmla="*/ 18 w 42"/>
                    <a:gd name="T83" fmla="*/ 22 h 31"/>
                    <a:gd name="T84" fmla="*/ 19 w 42"/>
                    <a:gd name="T85" fmla="*/ 20 h 31"/>
                    <a:gd name="T86" fmla="*/ 19 w 42"/>
                    <a:gd name="T87" fmla="*/ 0 h 31"/>
                    <a:gd name="T88" fmla="*/ 0 w 42"/>
                    <a:gd name="T89" fmla="*/ 31 h 31"/>
                    <a:gd name="T90" fmla="*/ 12 w 42"/>
                    <a:gd name="T91" fmla="*/ 31 h 31"/>
                    <a:gd name="T92" fmla="*/ 12 w 42"/>
                    <a:gd name="T93" fmla="*/ 27 h 31"/>
                    <a:gd name="T94" fmla="*/ 4 w 42"/>
                    <a:gd name="T95" fmla="*/ 27 h 31"/>
                    <a:gd name="T96" fmla="*/ 4 w 42"/>
                    <a:gd name="T97" fmla="*/ 27 h 31"/>
                    <a:gd name="T98" fmla="*/ 12 w 42"/>
                    <a:gd name="T99" fmla="*/ 16 h 31"/>
                    <a:gd name="T100" fmla="*/ 12 w 42"/>
                    <a:gd name="T101" fmla="*/ 10 h 31"/>
                    <a:gd name="T102" fmla="*/ 10 w 42"/>
                    <a:gd name="T103" fmla="*/ 11 h 31"/>
                    <a:gd name="T104" fmla="*/ 6 w 42"/>
                    <a:gd name="T105" fmla="*/ 8 h 31"/>
                    <a:gd name="T106" fmla="*/ 10 w 42"/>
                    <a:gd name="T107" fmla="*/ 4 h 31"/>
                    <a:gd name="T108" fmla="*/ 10 w 42"/>
                    <a:gd name="T109" fmla="*/ 4 h 31"/>
                    <a:gd name="T110" fmla="*/ 12 w 42"/>
                    <a:gd name="T111" fmla="*/ 6 h 31"/>
                    <a:gd name="T112" fmla="*/ 12 w 42"/>
                    <a:gd name="T113" fmla="*/ 0 h 31"/>
                    <a:gd name="T114" fmla="*/ 0 w 42"/>
                    <a:gd name="T115" fmla="*/ 0 h 31"/>
                    <a:gd name="T116" fmla="*/ 0 w 42"/>
                    <a:gd name="T11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2" h="31">
                      <a:moveTo>
                        <a:pt x="28" y="31"/>
                      </a:move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lnTo>
                        <a:pt x="28" y="31"/>
                      </a:lnTo>
                      <a:close/>
                      <a:moveTo>
                        <a:pt x="19" y="31"/>
                      </a:move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lose/>
                      <a:moveTo>
                        <a:pt x="28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lnTo>
                        <a:pt x="28" y="0"/>
                      </a:lnTo>
                      <a:close/>
                      <a:moveTo>
                        <a:pt x="12" y="31"/>
                      </a:move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lose/>
                      <a:moveTo>
                        <a:pt x="19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3" y="6"/>
                        <a:pt x="13" y="7"/>
                        <a:pt x="13" y="8"/>
                      </a:cubicBezTo>
                      <a:cubicBezTo>
                        <a:pt x="13" y="8"/>
                        <a:pt x="13" y="9"/>
                        <a:pt x="12" y="10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lnTo>
                        <a:pt x="19" y="0"/>
                      </a:lnTo>
                      <a:close/>
                      <a:moveTo>
                        <a:pt x="0" y="31"/>
                      </a:move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1" y="11"/>
                        <a:pt x="10" y="11"/>
                      </a:cubicBezTo>
                      <a:cubicBezTo>
                        <a:pt x="8" y="11"/>
                        <a:pt x="6" y="9"/>
                        <a:pt x="6" y="8"/>
                      </a:cubicBezTo>
                      <a:cubicBezTo>
                        <a:pt x="6" y="6"/>
                        <a:pt x="8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1" y="4"/>
                        <a:pt x="12" y="5"/>
                        <a:pt x="12" y="6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: Shape 129"/>
                <p:cNvSpPr>
                  <a:spLocks/>
                </p:cNvSpPr>
                <p:nvPr/>
              </p:nvSpPr>
              <p:spPr bwMode="auto">
                <a:xfrm>
                  <a:off x="5766459" y="1895010"/>
                  <a:ext cx="93131" cy="115189"/>
                </a:xfrm>
                <a:custGeom>
                  <a:avLst/>
                  <a:gdLst>
                    <a:gd name="T0" fmla="*/ 3 w 21"/>
                    <a:gd name="T1" fmla="*/ 23 h 26"/>
                    <a:gd name="T2" fmla="*/ 3 w 21"/>
                    <a:gd name="T3" fmla="*/ 22 h 26"/>
                    <a:gd name="T4" fmla="*/ 3 w 21"/>
                    <a:gd name="T5" fmla="*/ 22 h 26"/>
                    <a:gd name="T6" fmla="*/ 3 w 21"/>
                    <a:gd name="T7" fmla="*/ 6 h 26"/>
                    <a:gd name="T8" fmla="*/ 18 w 21"/>
                    <a:gd name="T9" fmla="*/ 6 h 26"/>
                    <a:gd name="T10" fmla="*/ 18 w 21"/>
                    <a:gd name="T11" fmla="*/ 17 h 26"/>
                    <a:gd name="T12" fmla="*/ 17 w 21"/>
                    <a:gd name="T13" fmla="*/ 17 h 26"/>
                    <a:gd name="T14" fmla="*/ 12 w 21"/>
                    <a:gd name="T15" fmla="*/ 22 h 26"/>
                    <a:gd name="T16" fmla="*/ 17 w 21"/>
                    <a:gd name="T17" fmla="*/ 26 h 26"/>
                    <a:gd name="T18" fmla="*/ 21 w 21"/>
                    <a:gd name="T19" fmla="*/ 22 h 26"/>
                    <a:gd name="T20" fmla="*/ 21 w 21"/>
                    <a:gd name="T21" fmla="*/ 22 h 26"/>
                    <a:gd name="T22" fmla="*/ 21 w 21"/>
                    <a:gd name="T23" fmla="*/ 22 h 26"/>
                    <a:gd name="T24" fmla="*/ 21 w 21"/>
                    <a:gd name="T25" fmla="*/ 6 h 26"/>
                    <a:gd name="T26" fmla="*/ 21 w 21"/>
                    <a:gd name="T27" fmla="*/ 0 h 26"/>
                    <a:gd name="T28" fmla="*/ 18 w 21"/>
                    <a:gd name="T29" fmla="*/ 0 h 26"/>
                    <a:gd name="T30" fmla="*/ 3 w 21"/>
                    <a:gd name="T31" fmla="*/ 0 h 26"/>
                    <a:gd name="T32" fmla="*/ 0 w 21"/>
                    <a:gd name="T33" fmla="*/ 0 h 26"/>
                    <a:gd name="T34" fmla="*/ 0 w 21"/>
                    <a:gd name="T35" fmla="*/ 6 h 26"/>
                    <a:gd name="T36" fmla="*/ 0 w 21"/>
                    <a:gd name="T37" fmla="*/ 17 h 26"/>
                    <a:gd name="T38" fmla="*/ 0 w 21"/>
                    <a:gd name="T39" fmla="*/ 17 h 26"/>
                    <a:gd name="T40" fmla="*/ 3 w 21"/>
                    <a:gd name="T41" fmla="*/ 2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" h="26">
                      <a:moveTo>
                        <a:pt x="3" y="23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7" y="17"/>
                        <a:pt x="17" y="17"/>
                      </a:cubicBezTo>
                      <a:cubicBezTo>
                        <a:pt x="14" y="17"/>
                        <a:pt x="12" y="19"/>
                        <a:pt x="12" y="22"/>
                      </a:cubicBezTo>
                      <a:cubicBezTo>
                        <a:pt x="12" y="24"/>
                        <a:pt x="14" y="26"/>
                        <a:pt x="17" y="26"/>
                      </a:cubicBezTo>
                      <a:cubicBezTo>
                        <a:pt x="19" y="26"/>
                        <a:pt x="21" y="24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9"/>
                        <a:pt x="2" y="21"/>
                        <a:pt x="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3" name="Group 59"/>
              <p:cNvGrpSpPr/>
              <p:nvPr/>
            </p:nvGrpSpPr>
            <p:grpSpPr>
              <a:xfrm>
                <a:off x="6698196" y="1819393"/>
                <a:ext cx="5062269" cy="5038607"/>
                <a:chOff x="4476326" y="1364544"/>
                <a:chExt cx="3796702" cy="3778956"/>
              </a:xfrm>
            </p:grpSpPr>
            <p:sp>
              <p:nvSpPr>
                <p:cNvPr id="34" name="Freeform: Shape 61"/>
                <p:cNvSpPr>
                  <a:spLocks/>
                </p:cNvSpPr>
                <p:nvPr/>
              </p:nvSpPr>
              <p:spPr bwMode="auto">
                <a:xfrm>
                  <a:off x="4749783" y="1386364"/>
                  <a:ext cx="2829064" cy="2829064"/>
                </a:xfrm>
                <a:custGeom>
                  <a:avLst/>
                  <a:gdLst>
                    <a:gd name="T0" fmla="*/ 315 w 630"/>
                    <a:gd name="T1" fmla="*/ 19 h 630"/>
                    <a:gd name="T2" fmla="*/ 611 w 630"/>
                    <a:gd name="T3" fmla="*/ 315 h 630"/>
                    <a:gd name="T4" fmla="*/ 315 w 630"/>
                    <a:gd name="T5" fmla="*/ 611 h 630"/>
                    <a:gd name="T6" fmla="*/ 315 w 630"/>
                    <a:gd name="T7" fmla="*/ 630 h 630"/>
                    <a:gd name="T8" fmla="*/ 630 w 630"/>
                    <a:gd name="T9" fmla="*/ 315 h 630"/>
                    <a:gd name="T10" fmla="*/ 315 w 630"/>
                    <a:gd name="T11" fmla="*/ 0 h 630"/>
                    <a:gd name="T12" fmla="*/ 315 w 630"/>
                    <a:gd name="T13" fmla="*/ 19 h 630"/>
                    <a:gd name="T14" fmla="*/ 315 w 630"/>
                    <a:gd name="T15" fmla="*/ 611 h 630"/>
                    <a:gd name="T16" fmla="*/ 19 w 630"/>
                    <a:gd name="T17" fmla="*/ 315 h 630"/>
                    <a:gd name="T18" fmla="*/ 315 w 630"/>
                    <a:gd name="T19" fmla="*/ 19 h 630"/>
                    <a:gd name="T20" fmla="*/ 315 w 630"/>
                    <a:gd name="T21" fmla="*/ 0 h 630"/>
                    <a:gd name="T22" fmla="*/ 0 w 630"/>
                    <a:gd name="T23" fmla="*/ 315 h 630"/>
                    <a:gd name="T24" fmla="*/ 315 w 630"/>
                    <a:gd name="T25" fmla="*/ 630 h 630"/>
                    <a:gd name="T26" fmla="*/ 315 w 630"/>
                    <a:gd name="T27" fmla="*/ 611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0" h="630">
                      <a:moveTo>
                        <a:pt x="315" y="19"/>
                      </a:moveTo>
                      <a:cubicBezTo>
                        <a:pt x="479" y="19"/>
                        <a:pt x="611" y="152"/>
                        <a:pt x="611" y="315"/>
                      </a:cubicBezTo>
                      <a:cubicBezTo>
                        <a:pt x="611" y="479"/>
                        <a:pt x="479" y="611"/>
                        <a:pt x="315" y="611"/>
                      </a:cubicBezTo>
                      <a:cubicBezTo>
                        <a:pt x="315" y="630"/>
                        <a:pt x="315" y="630"/>
                        <a:pt x="315" y="630"/>
                      </a:cubicBezTo>
                      <a:cubicBezTo>
                        <a:pt x="489" y="630"/>
                        <a:pt x="630" y="489"/>
                        <a:pt x="630" y="315"/>
                      </a:cubicBezTo>
                      <a:cubicBezTo>
                        <a:pt x="630" y="141"/>
                        <a:pt x="489" y="0"/>
                        <a:pt x="315" y="0"/>
                      </a:cubicBezTo>
                      <a:lnTo>
                        <a:pt x="315" y="19"/>
                      </a:lnTo>
                      <a:close/>
                      <a:moveTo>
                        <a:pt x="315" y="611"/>
                      </a:moveTo>
                      <a:cubicBezTo>
                        <a:pt x="152" y="611"/>
                        <a:pt x="19" y="479"/>
                        <a:pt x="19" y="315"/>
                      </a:cubicBezTo>
                      <a:cubicBezTo>
                        <a:pt x="19" y="152"/>
                        <a:pt x="152" y="19"/>
                        <a:pt x="315" y="19"/>
                      </a:cubicBezTo>
                      <a:cubicBezTo>
                        <a:pt x="315" y="0"/>
                        <a:pt x="315" y="0"/>
                        <a:pt x="315" y="0"/>
                      </a:cubicBezTo>
                      <a:cubicBezTo>
                        <a:pt x="141" y="0"/>
                        <a:pt x="0" y="141"/>
                        <a:pt x="0" y="315"/>
                      </a:cubicBezTo>
                      <a:cubicBezTo>
                        <a:pt x="0" y="489"/>
                        <a:pt x="141" y="630"/>
                        <a:pt x="315" y="630"/>
                      </a:cubicBezTo>
                      <a:lnTo>
                        <a:pt x="315" y="611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: Shape 62"/>
                <p:cNvSpPr>
                  <a:spLocks/>
                </p:cNvSpPr>
                <p:nvPr/>
              </p:nvSpPr>
              <p:spPr bwMode="auto">
                <a:xfrm>
                  <a:off x="6896145" y="3801414"/>
                  <a:ext cx="1376883" cy="1342086"/>
                </a:xfrm>
                <a:custGeom>
                  <a:avLst/>
                  <a:gdLst>
                    <a:gd name="connsiteX0" fmla="*/ 246478 w 1376883"/>
                    <a:gd name="connsiteY0" fmla="*/ 0 h 1342086"/>
                    <a:gd name="connsiteX1" fmla="*/ 1376883 w 1376883"/>
                    <a:gd name="connsiteY1" fmla="*/ 1342086 h 1342086"/>
                    <a:gd name="connsiteX2" fmla="*/ 964218 w 1376883"/>
                    <a:gd name="connsiteY2" fmla="*/ 1342086 h 1342086"/>
                    <a:gd name="connsiteX3" fmla="*/ 0 w 1376883"/>
                    <a:gd name="connsiteY3" fmla="*/ 201522 h 1342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6883" h="1342086">
                      <a:moveTo>
                        <a:pt x="246478" y="0"/>
                      </a:moveTo>
                      <a:lnTo>
                        <a:pt x="1376883" y="1342086"/>
                      </a:lnTo>
                      <a:lnTo>
                        <a:pt x="964218" y="1342086"/>
                      </a:lnTo>
                      <a:lnTo>
                        <a:pt x="0" y="201522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63"/>
                <p:cNvSpPr>
                  <a:spLocks/>
                </p:cNvSpPr>
                <p:nvPr/>
              </p:nvSpPr>
              <p:spPr bwMode="auto">
                <a:xfrm>
                  <a:off x="6810884" y="3702203"/>
                  <a:ext cx="466602" cy="430948"/>
                </a:xfrm>
                <a:custGeom>
                  <a:avLst/>
                  <a:gdLst>
                    <a:gd name="T0" fmla="*/ 79 w 104"/>
                    <a:gd name="T1" fmla="*/ 0 h 96"/>
                    <a:gd name="T2" fmla="*/ 0 w 104"/>
                    <a:gd name="T3" fmla="*/ 65 h 96"/>
                    <a:gd name="T4" fmla="*/ 25 w 104"/>
                    <a:gd name="T5" fmla="*/ 96 h 96"/>
                    <a:gd name="T6" fmla="*/ 104 w 104"/>
                    <a:gd name="T7" fmla="*/ 31 h 96"/>
                    <a:gd name="T8" fmla="*/ 79 w 104"/>
                    <a:gd name="T9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96">
                      <a:moveTo>
                        <a:pt x="79" y="0"/>
                      </a:move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5" y="96"/>
                        <a:pt x="25" y="96"/>
                        <a:pt x="25" y="96"/>
                      </a:cubicBezTo>
                      <a:cubicBezTo>
                        <a:pt x="63" y="85"/>
                        <a:pt x="89" y="63"/>
                        <a:pt x="104" y="31"/>
                      </a:cubicBez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4"/>
                <p:cNvSpPr>
                  <a:spLocks/>
                </p:cNvSpPr>
                <p:nvPr/>
              </p:nvSpPr>
              <p:spPr bwMode="auto">
                <a:xfrm>
                  <a:off x="4476326" y="1364544"/>
                  <a:ext cx="3260012" cy="2853867"/>
                </a:xfrm>
                <a:custGeom>
                  <a:avLst/>
                  <a:gdLst>
                    <a:gd name="T0" fmla="*/ 363 w 726"/>
                    <a:gd name="T1" fmla="*/ 636 h 636"/>
                    <a:gd name="T2" fmla="*/ 516 w 726"/>
                    <a:gd name="T3" fmla="*/ 597 h 636"/>
                    <a:gd name="T4" fmla="*/ 642 w 726"/>
                    <a:gd name="T5" fmla="*/ 166 h 636"/>
                    <a:gd name="T6" fmla="*/ 363 w 726"/>
                    <a:gd name="T7" fmla="*/ 0 h 636"/>
                    <a:gd name="T8" fmla="*/ 363 w 726"/>
                    <a:gd name="T9" fmla="*/ 18 h 636"/>
                    <a:gd name="T10" fmla="*/ 627 w 726"/>
                    <a:gd name="T11" fmla="*/ 174 h 636"/>
                    <a:gd name="T12" fmla="*/ 507 w 726"/>
                    <a:gd name="T13" fmla="*/ 582 h 636"/>
                    <a:gd name="T14" fmla="*/ 363 w 726"/>
                    <a:gd name="T15" fmla="*/ 618 h 636"/>
                    <a:gd name="T16" fmla="*/ 363 w 726"/>
                    <a:gd name="T17" fmla="*/ 636 h 636"/>
                    <a:gd name="T18" fmla="*/ 211 w 726"/>
                    <a:gd name="T19" fmla="*/ 39 h 636"/>
                    <a:gd name="T20" fmla="*/ 84 w 726"/>
                    <a:gd name="T21" fmla="*/ 471 h 636"/>
                    <a:gd name="T22" fmla="*/ 363 w 726"/>
                    <a:gd name="T23" fmla="*/ 636 h 636"/>
                    <a:gd name="T24" fmla="*/ 363 w 726"/>
                    <a:gd name="T25" fmla="*/ 618 h 636"/>
                    <a:gd name="T26" fmla="*/ 100 w 726"/>
                    <a:gd name="T27" fmla="*/ 462 h 636"/>
                    <a:gd name="T28" fmla="*/ 219 w 726"/>
                    <a:gd name="T29" fmla="*/ 55 h 636"/>
                    <a:gd name="T30" fmla="*/ 363 w 726"/>
                    <a:gd name="T31" fmla="*/ 18 h 636"/>
                    <a:gd name="T32" fmla="*/ 363 w 726"/>
                    <a:gd name="T33" fmla="*/ 0 h 636"/>
                    <a:gd name="T34" fmla="*/ 211 w 726"/>
                    <a:gd name="T35" fmla="*/ 39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6" h="636">
                      <a:moveTo>
                        <a:pt x="363" y="636"/>
                      </a:moveTo>
                      <a:cubicBezTo>
                        <a:pt x="415" y="636"/>
                        <a:pt x="467" y="623"/>
                        <a:pt x="516" y="597"/>
                      </a:cubicBezTo>
                      <a:cubicBezTo>
                        <a:pt x="670" y="513"/>
                        <a:pt x="726" y="320"/>
                        <a:pt x="642" y="166"/>
                      </a:cubicBezTo>
                      <a:cubicBezTo>
                        <a:pt x="584" y="60"/>
                        <a:pt x="476" y="0"/>
                        <a:pt x="363" y="0"/>
                      </a:cubicBezTo>
                      <a:cubicBezTo>
                        <a:pt x="363" y="18"/>
                        <a:pt x="363" y="18"/>
                        <a:pt x="363" y="18"/>
                      </a:cubicBezTo>
                      <a:cubicBezTo>
                        <a:pt x="469" y="18"/>
                        <a:pt x="572" y="74"/>
                        <a:pt x="627" y="174"/>
                      </a:cubicBezTo>
                      <a:cubicBezTo>
                        <a:pt x="706" y="320"/>
                        <a:pt x="653" y="502"/>
                        <a:pt x="507" y="582"/>
                      </a:cubicBezTo>
                      <a:cubicBezTo>
                        <a:pt x="462" y="607"/>
                        <a:pt x="412" y="619"/>
                        <a:pt x="363" y="618"/>
                      </a:cubicBezTo>
                      <a:lnTo>
                        <a:pt x="363" y="636"/>
                      </a:lnTo>
                      <a:close/>
                      <a:moveTo>
                        <a:pt x="211" y="39"/>
                      </a:moveTo>
                      <a:cubicBezTo>
                        <a:pt x="57" y="124"/>
                        <a:pt x="0" y="317"/>
                        <a:pt x="84" y="471"/>
                      </a:cubicBezTo>
                      <a:cubicBezTo>
                        <a:pt x="142" y="576"/>
                        <a:pt x="251" y="636"/>
                        <a:pt x="363" y="636"/>
                      </a:cubicBezTo>
                      <a:cubicBezTo>
                        <a:pt x="363" y="618"/>
                        <a:pt x="363" y="618"/>
                        <a:pt x="363" y="618"/>
                      </a:cubicBezTo>
                      <a:cubicBezTo>
                        <a:pt x="257" y="618"/>
                        <a:pt x="154" y="562"/>
                        <a:pt x="100" y="462"/>
                      </a:cubicBezTo>
                      <a:cubicBezTo>
                        <a:pt x="20" y="317"/>
                        <a:pt x="74" y="134"/>
                        <a:pt x="219" y="55"/>
                      </a:cubicBezTo>
                      <a:cubicBezTo>
                        <a:pt x="265" y="30"/>
                        <a:pt x="315" y="18"/>
                        <a:pt x="363" y="18"/>
                      </a:cubicBezTo>
                      <a:cubicBezTo>
                        <a:pt x="363" y="0"/>
                        <a:pt x="363" y="0"/>
                        <a:pt x="363" y="0"/>
                      </a:cubicBezTo>
                      <a:cubicBezTo>
                        <a:pt x="312" y="0"/>
                        <a:pt x="259" y="13"/>
                        <a:pt x="211" y="39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PA_组合 21"/>
            <p:cNvGrpSpPr/>
            <p:nvPr>
              <p:custDataLst>
                <p:tags r:id="rId2"/>
              </p:custDataLst>
            </p:nvPr>
          </p:nvGrpSpPr>
          <p:grpSpPr>
            <a:xfrm>
              <a:off x="8189952" y="3169126"/>
              <a:ext cx="1409700" cy="1005447"/>
              <a:chOff x="5069886" y="293530"/>
              <a:chExt cx="2052228" cy="1463723"/>
            </a:xfrm>
            <a:solidFill>
              <a:schemeClr val="bg1"/>
            </a:solidFill>
          </p:grpSpPr>
          <p:sp>
            <p:nvSpPr>
              <p:cNvPr id="27" name="TextBox 22"/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28" name="TextBox 23"/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CONTENT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776AB6-15F9-D024-C0C5-EED8D0212C5B}"/>
              </a:ext>
            </a:extLst>
          </p:cNvPr>
          <p:cNvGrpSpPr/>
          <p:nvPr/>
        </p:nvGrpSpPr>
        <p:grpSpPr>
          <a:xfrm>
            <a:off x="763330" y="913383"/>
            <a:ext cx="5426223" cy="5091040"/>
            <a:chOff x="763330" y="913383"/>
            <a:chExt cx="5426223" cy="5091040"/>
          </a:xfrm>
        </p:grpSpPr>
        <p:sp>
          <p:nvSpPr>
            <p:cNvPr id="9" name="Diamond 286"/>
            <p:cNvSpPr/>
            <p:nvPr/>
          </p:nvSpPr>
          <p:spPr>
            <a:xfrm>
              <a:off x="763330" y="4120656"/>
              <a:ext cx="759736" cy="75973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3" name="TextBox 300"/>
            <p:cNvSpPr txBox="1"/>
            <p:nvPr/>
          </p:nvSpPr>
          <p:spPr>
            <a:xfrm>
              <a:off x="1332236" y="4356962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拼写纠错模型</a:t>
              </a:r>
            </a:p>
          </p:txBody>
        </p:sp>
        <p:sp>
          <p:nvSpPr>
            <p:cNvPr id="11" name="Diamond 288"/>
            <p:cNvSpPr/>
            <p:nvPr/>
          </p:nvSpPr>
          <p:spPr>
            <a:xfrm>
              <a:off x="763330" y="3051565"/>
              <a:ext cx="759736" cy="75973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TextBox 298"/>
            <p:cNvSpPr txBox="1"/>
            <p:nvPr/>
          </p:nvSpPr>
          <p:spPr>
            <a:xfrm>
              <a:off x="1332236" y="3287871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语病纠正模型</a:t>
              </a:r>
            </a:p>
          </p:txBody>
        </p:sp>
        <p:sp>
          <p:nvSpPr>
            <p:cNvPr id="13" name="Diamond 290"/>
            <p:cNvSpPr/>
            <p:nvPr/>
          </p:nvSpPr>
          <p:spPr>
            <a:xfrm>
              <a:off x="763330" y="1982474"/>
              <a:ext cx="759736" cy="75973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1332236" y="2210037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语病检测模型</a:t>
              </a:r>
            </a:p>
          </p:txBody>
        </p:sp>
        <p:sp>
          <p:nvSpPr>
            <p:cNvPr id="15" name="Diamond 292"/>
            <p:cNvSpPr/>
            <p:nvPr/>
          </p:nvSpPr>
          <p:spPr>
            <a:xfrm>
              <a:off x="763332" y="913383"/>
              <a:ext cx="759736" cy="759736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1332236" y="1145486"/>
              <a:ext cx="4821839" cy="29552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rPr>
                <a:t>比赛背景</a:t>
              </a:r>
            </a:p>
          </p:txBody>
        </p:sp>
        <p:sp>
          <p:nvSpPr>
            <p:cNvPr id="4" name="Diamond 286">
              <a:extLst>
                <a:ext uri="{FF2B5EF4-FFF2-40B4-BE49-F238E27FC236}">
                  <a16:creationId xmlns:a16="http://schemas.microsoft.com/office/drawing/2014/main" id="{48D9CB0D-834D-65AE-8D29-BA3BD4FECB12}"/>
                </a:ext>
              </a:extLst>
            </p:cNvPr>
            <p:cNvSpPr/>
            <p:nvPr/>
          </p:nvSpPr>
          <p:spPr>
            <a:xfrm>
              <a:off x="798808" y="5244687"/>
              <a:ext cx="759736" cy="759736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7" name="TextBox 300">
              <a:extLst>
                <a:ext uri="{FF2B5EF4-FFF2-40B4-BE49-F238E27FC236}">
                  <a16:creationId xmlns:a16="http://schemas.microsoft.com/office/drawing/2014/main" id="{9BC454C5-5F72-79F0-CDB7-EF9829063635}"/>
                </a:ext>
              </a:extLst>
            </p:cNvPr>
            <p:cNvSpPr txBox="1"/>
            <p:nvPr/>
          </p:nvSpPr>
          <p:spPr>
            <a:xfrm>
              <a:off x="1367714" y="5480993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融合策略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99113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9A6A22-2B37-B80C-FE03-64326E5C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8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image3.png" descr="好未来logo.png">
            <a:extLst>
              <a:ext uri="{FF2B5EF4-FFF2-40B4-BE49-F238E27FC236}">
                <a16:creationId xmlns:a16="http://schemas.microsoft.com/office/drawing/2014/main" id="{1FCA5D03-B438-E625-8A56-73CFE94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1" y="5882173"/>
            <a:ext cx="2234661" cy="508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好未来画册rgb-76.png">
            <a:extLst>
              <a:ext uri="{FF2B5EF4-FFF2-40B4-BE49-F238E27FC236}">
                <a16:creationId xmlns:a16="http://schemas.microsoft.com/office/drawing/2014/main" id="{2C404CE4-F0B9-215B-AC39-6D11583E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53" y="4610452"/>
            <a:ext cx="1219279" cy="1271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D5BC727E-AB1D-8CD6-E80B-74C1BDD8D123}"/>
              </a:ext>
            </a:extLst>
          </p:cNvPr>
          <p:cNvSpPr/>
          <p:nvPr/>
        </p:nvSpPr>
        <p:spPr>
          <a:xfrm>
            <a:off x="9614682" y="6369435"/>
            <a:ext cx="2347638" cy="376257"/>
          </a:xfrm>
          <a:prstGeom prst="rect">
            <a:avLst/>
          </a:prstGeom>
          <a:ln w="12700">
            <a:miter lim="400000"/>
          </a:ln>
        </p:spPr>
        <p:txBody>
          <a:bodyPr wrap="square" lIns="45720" tIns="45720" rIns="45720" bIns="45720">
            <a:spAutoFit/>
          </a:bodyPr>
          <a:lstStyle/>
          <a:p>
            <a:pPr algn="dist">
              <a:lnSpc>
                <a:spcPct val="120000"/>
              </a:lnSpc>
              <a:defRPr sz="26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8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爱与科技助力终生成长</a:t>
            </a:r>
            <a:endParaRPr sz="168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Diamond 292">
            <a:extLst>
              <a:ext uri="{FF2B5EF4-FFF2-40B4-BE49-F238E27FC236}">
                <a16:creationId xmlns:a16="http://schemas.microsoft.com/office/drawing/2014/main" id="{BC5CA62D-9CD9-3C05-70C2-5C07B4DA1F8D}"/>
              </a:ext>
            </a:extLst>
          </p:cNvPr>
          <p:cNvSpPr/>
          <p:nvPr/>
        </p:nvSpPr>
        <p:spPr>
          <a:xfrm>
            <a:off x="334707" y="384745"/>
            <a:ext cx="759736" cy="75973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7" name="TextBox 294">
            <a:extLst>
              <a:ext uri="{FF2B5EF4-FFF2-40B4-BE49-F238E27FC236}">
                <a16:creationId xmlns:a16="http://schemas.microsoft.com/office/drawing/2014/main" id="{D5EA4F58-FB18-7792-A1FB-C411028FA26B}"/>
              </a:ext>
            </a:extLst>
          </p:cNvPr>
          <p:cNvSpPr txBox="1"/>
          <p:nvPr/>
        </p:nvSpPr>
        <p:spPr>
          <a:xfrm>
            <a:off x="903611" y="61684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 dirty="0">
                <a:solidFill>
                  <a:schemeClr val="accent1">
                    <a:lumMod val="100000"/>
                  </a:schemeClr>
                </a:solidFill>
                <a:cs typeface="+mn-ea"/>
                <a:sym typeface="+mn-lt"/>
              </a:rPr>
              <a:t>比赛背景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8DBD8C6-8494-8707-F119-73CAE3D95D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4700" y="1276081"/>
            <a:ext cx="8229982" cy="9799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39213CF-D7CD-BB7A-D610-53D3EF28FF04}"/>
              </a:ext>
            </a:extLst>
          </p:cNvPr>
          <p:cNvSpPr txBox="1"/>
          <p:nvPr/>
        </p:nvSpPr>
        <p:spPr>
          <a:xfrm>
            <a:off x="1288974" y="2417974"/>
            <a:ext cx="8626207" cy="3789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70C0"/>
                </a:solidFill>
              </a:rPr>
              <a:t>语病错误类型：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赘余</a:t>
            </a:r>
            <a:r>
              <a:rPr kumimoji="1" lang="en-US" altLang="zh-CN" dirty="0"/>
              <a:t>(R)</a:t>
            </a:r>
            <a:r>
              <a:rPr kumimoji="1" lang="zh-CN" altLang="en-US" dirty="0"/>
              <a:t>、缺失</a:t>
            </a:r>
            <a:r>
              <a:rPr kumimoji="1" lang="en-US" altLang="zh-CN" dirty="0"/>
              <a:t>(M)</a:t>
            </a:r>
            <a:r>
              <a:rPr kumimoji="1" lang="zh-CN" altLang="en-US" dirty="0"/>
              <a:t>、乱序</a:t>
            </a:r>
            <a:r>
              <a:rPr kumimoji="1" lang="en-US" altLang="zh-CN" dirty="0"/>
              <a:t>(W)</a:t>
            </a:r>
            <a:r>
              <a:rPr kumimoji="1" lang="zh-CN" altLang="en-US" dirty="0"/>
              <a:t>、误用</a:t>
            </a:r>
            <a:r>
              <a:rPr kumimoji="1" lang="en-US" altLang="zh-CN" dirty="0"/>
              <a:t>(S)</a:t>
            </a:r>
          </a:p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rgbClr val="0070C0"/>
                </a:solidFill>
              </a:rPr>
              <a:t>评价指标：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en-US" altLang="zh-CN" dirty="0"/>
              <a:t>FPR</a:t>
            </a:r>
            <a:r>
              <a:rPr kumimoji="1" lang="zh-CN" altLang="en-US" dirty="0"/>
              <a:t>（假阳性）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2</a:t>
            </a:r>
            <a:r>
              <a:rPr kumimoji="1" lang="zh-CN" altLang="en-US" dirty="0"/>
              <a:t>）检测层</a:t>
            </a:r>
            <a:r>
              <a:rPr kumimoji="1" lang="en-US" altLang="zh-CN" dirty="0"/>
              <a:t>F1</a:t>
            </a:r>
            <a:r>
              <a:rPr kumimoji="1" lang="zh-CN" altLang="en-US" dirty="0"/>
              <a:t>（是否有语病）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3</a:t>
            </a:r>
            <a:r>
              <a:rPr kumimoji="1" lang="zh-CN" altLang="en-US" dirty="0"/>
              <a:t>）识别层</a:t>
            </a:r>
            <a:r>
              <a:rPr kumimoji="1" lang="en-US" altLang="zh-CN" dirty="0"/>
              <a:t>F1</a:t>
            </a:r>
            <a:r>
              <a:rPr kumimoji="1" lang="zh-CN" altLang="en-US" dirty="0"/>
              <a:t>（包含哪些语病）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4</a:t>
            </a:r>
            <a:r>
              <a:rPr kumimoji="1" lang="zh-CN" altLang="en-US" dirty="0"/>
              <a:t>）定位层</a:t>
            </a:r>
            <a:r>
              <a:rPr kumimoji="1" lang="en-US" altLang="zh-CN" dirty="0"/>
              <a:t>F1</a:t>
            </a:r>
            <a:r>
              <a:rPr kumimoji="1" lang="zh-CN" altLang="en-US" dirty="0"/>
              <a:t>（语病的类型与位置）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5</a:t>
            </a:r>
            <a:r>
              <a:rPr kumimoji="1" lang="zh-CN" altLang="en-US" dirty="0"/>
              <a:t>）纠正层</a:t>
            </a:r>
            <a:r>
              <a:rPr kumimoji="1" lang="en-US" altLang="zh-CN" dirty="0"/>
              <a:t>F1</a:t>
            </a:r>
            <a:r>
              <a:rPr kumimoji="1" lang="zh-CN" altLang="en-US" dirty="0"/>
              <a:t>（</a:t>
            </a:r>
            <a:r>
              <a:rPr kumimoji="1" lang="en-US" altLang="zh-CN" dirty="0"/>
              <a:t>M</a:t>
            </a:r>
            <a:r>
              <a:rPr kumimoji="1" lang="zh-CN" altLang="en-US" dirty="0"/>
              <a:t>与</a:t>
            </a:r>
            <a:r>
              <a:rPr kumimoji="1" lang="en-US" altLang="zh-CN" dirty="0"/>
              <a:t>S</a:t>
            </a:r>
            <a:r>
              <a:rPr kumimoji="1" lang="zh-CN" altLang="en-US" dirty="0"/>
              <a:t>类型语病的纠正）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6</a:t>
            </a:r>
            <a:r>
              <a:rPr kumimoji="1" lang="zh-CN" altLang="en-US" dirty="0"/>
              <a:t>）综合得分（上述分数的加权平均，决定最终排名）</a:t>
            </a:r>
          </a:p>
        </p:txBody>
      </p:sp>
      <p:graphicFrame>
        <p:nvGraphicFramePr>
          <p:cNvPr id="11" name="表格 11">
            <a:extLst>
              <a:ext uri="{FF2B5EF4-FFF2-40B4-BE49-F238E27FC236}">
                <a16:creationId xmlns:a16="http://schemas.microsoft.com/office/drawing/2014/main" id="{CD0DE5F6-00DE-C76D-BCE4-7F2C7E788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587238"/>
              </p:ext>
            </p:extLst>
          </p:nvPr>
        </p:nvGraphicFramePr>
        <p:xfrm>
          <a:off x="6750296" y="3532159"/>
          <a:ext cx="2864386" cy="147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193">
                  <a:extLst>
                    <a:ext uri="{9D8B030D-6E8A-4147-A177-3AD203B41FA5}">
                      <a16:colId xmlns:a16="http://schemas.microsoft.com/office/drawing/2014/main" val="3535972544"/>
                    </a:ext>
                  </a:extLst>
                </a:gridCol>
                <a:gridCol w="1432193">
                  <a:extLst>
                    <a:ext uri="{9D8B030D-6E8A-4147-A177-3AD203B41FA5}">
                      <a16:colId xmlns:a16="http://schemas.microsoft.com/office/drawing/2014/main" val="484084055"/>
                    </a:ext>
                  </a:extLst>
                </a:gridCol>
              </a:tblGrid>
              <a:tr h="41650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727302"/>
                  </a:ext>
                </a:extLst>
              </a:tr>
              <a:tr h="46765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Lang8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110W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6896260"/>
                  </a:ext>
                </a:extLst>
              </a:tr>
              <a:tr h="5904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CGED</a:t>
                      </a:r>
                      <a:r>
                        <a:rPr lang="zh-CN" altLang="en-US" dirty="0"/>
                        <a:t>历年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5W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85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17088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8E2FC6-2C6E-D5FE-5CE5-882CD25309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6000"/>
          </a:blip>
          <a:srcRect b="6610"/>
          <a:stretch/>
        </p:blipFill>
        <p:spPr>
          <a:xfrm rot="10800000">
            <a:off x="0" y="14286"/>
            <a:ext cx="12192000" cy="6843713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675F3DB-46B7-0B3E-DA6B-6E90BC03272E}"/>
              </a:ext>
            </a:extLst>
          </p:cNvPr>
          <p:cNvGrpSpPr/>
          <p:nvPr/>
        </p:nvGrpSpPr>
        <p:grpSpPr>
          <a:xfrm>
            <a:off x="6317743" y="1035896"/>
            <a:ext cx="5529625" cy="5813138"/>
            <a:chOff x="6317743" y="1035896"/>
            <a:chExt cx="5529625" cy="5813138"/>
          </a:xfrm>
        </p:grpSpPr>
        <p:grpSp>
          <p:nvGrpSpPr>
            <p:cNvPr id="3" name="PA_组合 54"/>
            <p:cNvGrpSpPr/>
            <p:nvPr>
              <p:custDataLst>
                <p:tags r:id="rId1"/>
              </p:custDataLst>
            </p:nvPr>
          </p:nvGrpSpPr>
          <p:grpSpPr>
            <a:xfrm>
              <a:off x="6317743" y="1035896"/>
              <a:ext cx="5529625" cy="5813138"/>
              <a:chOff x="6230840" y="1044862"/>
              <a:chExt cx="5529625" cy="5813138"/>
            </a:xfrm>
          </p:grpSpPr>
          <p:sp>
            <p:nvSpPr>
              <p:cNvPr id="29" name="Freeform: Shape 55"/>
              <p:cNvSpPr>
                <a:spLocks/>
              </p:cNvSpPr>
              <p:nvPr/>
            </p:nvSpPr>
            <p:spPr bwMode="auto">
              <a:xfrm>
                <a:off x="10947862" y="5008664"/>
                <a:ext cx="140513" cy="140513"/>
              </a:xfrm>
              <a:custGeom>
                <a:avLst/>
                <a:gdLst>
                  <a:gd name="T0" fmla="*/ 72 w 86"/>
                  <a:gd name="T1" fmla="*/ 86 h 86"/>
                  <a:gd name="T2" fmla="*/ 0 w 86"/>
                  <a:gd name="T3" fmla="*/ 18 h 86"/>
                  <a:gd name="T4" fmla="*/ 18 w 86"/>
                  <a:gd name="T5" fmla="*/ 0 h 86"/>
                  <a:gd name="T6" fmla="*/ 86 w 86"/>
                  <a:gd name="T7" fmla="*/ 72 h 86"/>
                  <a:gd name="T8" fmla="*/ 72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72" y="86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86" y="72"/>
                    </a:lnTo>
                    <a:lnTo>
                      <a:pt x="72" y="86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0" name="Group 56"/>
              <p:cNvGrpSpPr/>
              <p:nvPr/>
            </p:nvGrpSpPr>
            <p:grpSpPr>
              <a:xfrm>
                <a:off x="7072302" y="1851988"/>
                <a:ext cx="3803693" cy="3661505"/>
                <a:chOff x="3200445" y="1228386"/>
                <a:chExt cx="2852761" cy="2746150"/>
              </a:xfrm>
            </p:grpSpPr>
            <p:sp>
              <p:nvSpPr>
                <p:cNvPr id="191" name="Freeform: Shape 218"/>
                <p:cNvSpPr>
                  <a:spLocks/>
                </p:cNvSpPr>
                <p:nvPr/>
              </p:nvSpPr>
              <p:spPr bwMode="auto">
                <a:xfrm>
                  <a:off x="3871972" y="1364407"/>
                  <a:ext cx="162980" cy="164205"/>
                </a:xfrm>
                <a:custGeom>
                  <a:avLst/>
                  <a:gdLst>
                    <a:gd name="T0" fmla="*/ 18 w 37"/>
                    <a:gd name="T1" fmla="*/ 37 h 37"/>
                    <a:gd name="T2" fmla="*/ 19 w 37"/>
                    <a:gd name="T3" fmla="*/ 37 h 37"/>
                    <a:gd name="T4" fmla="*/ 37 w 37"/>
                    <a:gd name="T5" fmla="*/ 18 h 37"/>
                    <a:gd name="T6" fmla="*/ 23 w 37"/>
                    <a:gd name="T7" fmla="*/ 0 h 37"/>
                    <a:gd name="T8" fmla="*/ 1 w 37"/>
                    <a:gd name="T9" fmla="*/ 12 h 37"/>
                    <a:gd name="T10" fmla="*/ 0 w 37"/>
                    <a:gd name="T11" fmla="*/ 18 h 37"/>
                    <a:gd name="T12" fmla="*/ 10 w 37"/>
                    <a:gd name="T13" fmla="*/ 24 h 37"/>
                    <a:gd name="T14" fmla="*/ 18 w 37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7">
                      <a:moveTo>
                        <a:pt x="18" y="37"/>
                      </a:moveTo>
                      <a:cubicBezTo>
                        <a:pt x="18" y="37"/>
                        <a:pt x="18" y="37"/>
                        <a:pt x="19" y="37"/>
                      </a:cubicBezTo>
                      <a:cubicBezTo>
                        <a:pt x="29" y="37"/>
                        <a:pt x="37" y="29"/>
                        <a:pt x="37" y="18"/>
                      </a:cubicBezTo>
                      <a:cubicBezTo>
                        <a:pt x="37" y="10"/>
                        <a:pt x="31" y="2"/>
                        <a:pt x="23" y="0"/>
                      </a:cubicBezTo>
                      <a:cubicBezTo>
                        <a:pt x="16" y="4"/>
                        <a:pt x="8" y="8"/>
                        <a:pt x="1" y="12"/>
                      </a:cubicBezTo>
                      <a:cubicBezTo>
                        <a:pt x="1" y="14"/>
                        <a:pt x="0" y="16"/>
                        <a:pt x="0" y="18"/>
                      </a:cubicBezTo>
                      <a:cubicBezTo>
                        <a:pt x="4" y="19"/>
                        <a:pt x="7" y="21"/>
                        <a:pt x="10" y="24"/>
                      </a:cubicBezTo>
                      <a:cubicBezTo>
                        <a:pt x="14" y="28"/>
                        <a:pt x="16" y="32"/>
                        <a:pt x="18" y="3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: Shape 219"/>
                <p:cNvSpPr>
                  <a:spLocks/>
                </p:cNvSpPr>
                <p:nvPr/>
              </p:nvSpPr>
              <p:spPr bwMode="auto">
                <a:xfrm>
                  <a:off x="4048431" y="1422001"/>
                  <a:ext cx="35537" cy="49017"/>
                </a:xfrm>
                <a:custGeom>
                  <a:avLst/>
                  <a:gdLst>
                    <a:gd name="T0" fmla="*/ 0 w 29"/>
                    <a:gd name="T1" fmla="*/ 40 h 40"/>
                    <a:gd name="T2" fmla="*/ 29 w 29"/>
                    <a:gd name="T3" fmla="*/ 18 h 40"/>
                    <a:gd name="T4" fmla="*/ 0 w 29"/>
                    <a:gd name="T5" fmla="*/ 0 h 40"/>
                    <a:gd name="T6" fmla="*/ 0 w 29"/>
                    <a:gd name="T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40">
                      <a:moveTo>
                        <a:pt x="0" y="40"/>
                      </a:moveTo>
                      <a:lnTo>
                        <a:pt x="29" y="18"/>
                      </a:lnTo>
                      <a:lnTo>
                        <a:pt x="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3" name="Freeform: Shape 220"/>
                <p:cNvSpPr>
                  <a:spLocks/>
                </p:cNvSpPr>
                <p:nvPr/>
              </p:nvSpPr>
              <p:spPr bwMode="auto">
                <a:xfrm>
                  <a:off x="3845012" y="1426903"/>
                  <a:ext cx="18381" cy="13480"/>
                </a:xfrm>
                <a:custGeom>
                  <a:avLst/>
                  <a:gdLst>
                    <a:gd name="T0" fmla="*/ 0 w 4"/>
                    <a:gd name="T1" fmla="*/ 3 h 3"/>
                    <a:gd name="T2" fmla="*/ 4 w 4"/>
                    <a:gd name="T3" fmla="*/ 3 h 3"/>
                    <a:gd name="T4" fmla="*/ 4 w 4"/>
                    <a:gd name="T5" fmla="*/ 0 h 3"/>
                    <a:gd name="T6" fmla="*/ 0 w 4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2" y="3"/>
                        <a:pt x="4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4" name="Freeform: Shape 221"/>
                <p:cNvSpPr>
                  <a:spLocks/>
                </p:cNvSpPr>
                <p:nvPr/>
              </p:nvSpPr>
              <p:spPr bwMode="auto">
                <a:xfrm>
                  <a:off x="4004316" y="1355829"/>
                  <a:ext cx="40439" cy="40439"/>
                </a:xfrm>
                <a:custGeom>
                  <a:avLst/>
                  <a:gdLst>
                    <a:gd name="T0" fmla="*/ 0 w 33"/>
                    <a:gd name="T1" fmla="*/ 7 h 33"/>
                    <a:gd name="T2" fmla="*/ 25 w 33"/>
                    <a:gd name="T3" fmla="*/ 33 h 33"/>
                    <a:gd name="T4" fmla="*/ 33 w 33"/>
                    <a:gd name="T5" fmla="*/ 0 h 33"/>
                    <a:gd name="T6" fmla="*/ 0 w 33"/>
                    <a:gd name="T7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3">
                      <a:moveTo>
                        <a:pt x="0" y="7"/>
                      </a:moveTo>
                      <a:lnTo>
                        <a:pt x="25" y="33"/>
                      </a:lnTo>
                      <a:lnTo>
                        <a:pt x="33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5" name="Freeform: Shape 222"/>
                <p:cNvSpPr>
                  <a:spLocks/>
                </p:cNvSpPr>
                <p:nvPr/>
              </p:nvSpPr>
              <p:spPr bwMode="auto">
                <a:xfrm>
                  <a:off x="4004316" y="1493075"/>
                  <a:ext cx="40439" cy="44115"/>
                </a:xfrm>
                <a:custGeom>
                  <a:avLst/>
                  <a:gdLst>
                    <a:gd name="T0" fmla="*/ 25 w 33"/>
                    <a:gd name="T1" fmla="*/ 0 h 36"/>
                    <a:gd name="T2" fmla="*/ 0 w 33"/>
                    <a:gd name="T3" fmla="*/ 29 h 36"/>
                    <a:gd name="T4" fmla="*/ 33 w 33"/>
                    <a:gd name="T5" fmla="*/ 36 h 36"/>
                    <a:gd name="T6" fmla="*/ 25 w 33"/>
                    <a:gd name="T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lnTo>
                        <a:pt x="0" y="29"/>
                      </a:lnTo>
                      <a:lnTo>
                        <a:pt x="33" y="36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6" name="Freeform: Shape 223"/>
                <p:cNvSpPr>
                  <a:spLocks/>
                </p:cNvSpPr>
                <p:nvPr/>
              </p:nvSpPr>
              <p:spPr bwMode="auto">
                <a:xfrm>
                  <a:off x="3690610" y="1448960"/>
                  <a:ext cx="357820" cy="220574"/>
                </a:xfrm>
                <a:custGeom>
                  <a:avLst/>
                  <a:gdLst>
                    <a:gd name="T0" fmla="*/ 66 w 81"/>
                    <a:gd name="T1" fmla="*/ 21 h 50"/>
                    <a:gd name="T2" fmla="*/ 64 w 81"/>
                    <a:gd name="T3" fmla="*/ 21 h 50"/>
                    <a:gd name="T4" fmla="*/ 57 w 81"/>
                    <a:gd name="T5" fmla="*/ 24 h 50"/>
                    <a:gd name="T6" fmla="*/ 57 w 81"/>
                    <a:gd name="T7" fmla="*/ 20 h 50"/>
                    <a:gd name="T8" fmla="*/ 56 w 81"/>
                    <a:gd name="T9" fmla="*/ 18 h 50"/>
                    <a:gd name="T10" fmla="*/ 41 w 81"/>
                    <a:gd name="T11" fmla="*/ 1 h 50"/>
                    <a:gd name="T12" fmla="*/ 39 w 81"/>
                    <a:gd name="T13" fmla="*/ 1 h 50"/>
                    <a:gd name="T14" fmla="*/ 32 w 81"/>
                    <a:gd name="T15" fmla="*/ 0 h 50"/>
                    <a:gd name="T16" fmla="*/ 31 w 81"/>
                    <a:gd name="T17" fmla="*/ 0 h 50"/>
                    <a:gd name="T18" fmla="*/ 31 w 81"/>
                    <a:gd name="T19" fmla="*/ 0 h 50"/>
                    <a:gd name="T20" fmla="*/ 9 w 81"/>
                    <a:gd name="T21" fmla="*/ 15 h 50"/>
                    <a:gd name="T22" fmla="*/ 7 w 81"/>
                    <a:gd name="T23" fmla="*/ 25 h 50"/>
                    <a:gd name="T24" fmla="*/ 8 w 81"/>
                    <a:gd name="T25" fmla="*/ 32 h 50"/>
                    <a:gd name="T26" fmla="*/ 0 w 81"/>
                    <a:gd name="T27" fmla="*/ 41 h 50"/>
                    <a:gd name="T28" fmla="*/ 9 w 81"/>
                    <a:gd name="T29" fmla="*/ 50 h 50"/>
                    <a:gd name="T30" fmla="*/ 32 w 81"/>
                    <a:gd name="T31" fmla="*/ 50 h 50"/>
                    <a:gd name="T32" fmla="*/ 33 w 81"/>
                    <a:gd name="T33" fmla="*/ 50 h 50"/>
                    <a:gd name="T34" fmla="*/ 66 w 81"/>
                    <a:gd name="T35" fmla="*/ 50 h 50"/>
                    <a:gd name="T36" fmla="*/ 81 w 81"/>
                    <a:gd name="T37" fmla="*/ 35 h 50"/>
                    <a:gd name="T38" fmla="*/ 66 w 81"/>
                    <a:gd name="T3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" h="50">
                      <a:moveTo>
                        <a:pt x="66" y="21"/>
                      </a:moveTo>
                      <a:cubicBezTo>
                        <a:pt x="66" y="21"/>
                        <a:pt x="65" y="21"/>
                        <a:pt x="64" y="21"/>
                      </a:cubicBezTo>
                      <a:cubicBezTo>
                        <a:pt x="62" y="21"/>
                        <a:pt x="59" y="23"/>
                        <a:pt x="57" y="24"/>
                      </a:cubicBezTo>
                      <a:cubicBezTo>
                        <a:pt x="57" y="23"/>
                        <a:pt x="57" y="22"/>
                        <a:pt x="57" y="20"/>
                      </a:cubicBezTo>
                      <a:cubicBezTo>
                        <a:pt x="57" y="19"/>
                        <a:pt x="56" y="18"/>
                        <a:pt x="56" y="18"/>
                      </a:cubicBezTo>
                      <a:cubicBezTo>
                        <a:pt x="54" y="10"/>
                        <a:pt x="48" y="4"/>
                        <a:pt x="41" y="1"/>
                      </a:cubicBezTo>
                      <a:cubicBezTo>
                        <a:pt x="40" y="1"/>
                        <a:pt x="40" y="1"/>
                        <a:pt x="39" y="1"/>
                      </a:cubicBezTo>
                      <a:cubicBezTo>
                        <a:pt x="37" y="0"/>
                        <a:pt x="35" y="0"/>
                        <a:pt x="32" y="0"/>
                      </a:cubicBezTo>
                      <a:cubicBezTo>
                        <a:pt x="32" y="0"/>
                        <a:pt x="32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4" y="5"/>
                        <a:pt x="16" y="10"/>
                        <a:pt x="9" y="15"/>
                      </a:cubicBezTo>
                      <a:cubicBezTo>
                        <a:pt x="8" y="18"/>
                        <a:pt x="7" y="21"/>
                        <a:pt x="7" y="25"/>
                      </a:cubicBezTo>
                      <a:cubicBezTo>
                        <a:pt x="7" y="27"/>
                        <a:pt x="8" y="30"/>
                        <a:pt x="8" y="32"/>
                      </a:cubicBezTo>
                      <a:cubicBezTo>
                        <a:pt x="4" y="32"/>
                        <a:pt x="0" y="36"/>
                        <a:pt x="0" y="41"/>
                      </a:cubicBezTo>
                      <a:cubicBezTo>
                        <a:pt x="0" y="46"/>
                        <a:pt x="4" y="50"/>
                        <a:pt x="9" y="50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66" y="50"/>
                        <a:pt x="66" y="50"/>
                        <a:pt x="66" y="50"/>
                      </a:cubicBezTo>
                      <a:cubicBezTo>
                        <a:pt x="74" y="50"/>
                        <a:pt x="81" y="43"/>
                        <a:pt x="81" y="35"/>
                      </a:cubicBezTo>
                      <a:cubicBezTo>
                        <a:pt x="81" y="27"/>
                        <a:pt x="74" y="21"/>
                        <a:pt x="66" y="2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7" name="Freeform: Shape 224"/>
                <p:cNvSpPr>
                  <a:spLocks/>
                </p:cNvSpPr>
                <p:nvPr/>
              </p:nvSpPr>
              <p:spPr bwMode="auto">
                <a:xfrm>
                  <a:off x="5028761" y="3524809"/>
                  <a:ext cx="318607" cy="344341"/>
                </a:xfrm>
                <a:custGeom>
                  <a:avLst/>
                  <a:gdLst>
                    <a:gd name="T0" fmla="*/ 60 w 72"/>
                    <a:gd name="T1" fmla="*/ 2 h 78"/>
                    <a:gd name="T2" fmla="*/ 60 w 72"/>
                    <a:gd name="T3" fmla="*/ 26 h 78"/>
                    <a:gd name="T4" fmla="*/ 64 w 72"/>
                    <a:gd name="T5" fmla="*/ 37 h 78"/>
                    <a:gd name="T6" fmla="*/ 66 w 72"/>
                    <a:gd name="T7" fmla="*/ 43 h 78"/>
                    <a:gd name="T8" fmla="*/ 60 w 72"/>
                    <a:gd name="T9" fmla="*/ 50 h 78"/>
                    <a:gd name="T10" fmla="*/ 56 w 72"/>
                    <a:gd name="T11" fmla="*/ 53 h 78"/>
                    <a:gd name="T12" fmla="*/ 60 w 72"/>
                    <a:gd name="T13" fmla="*/ 50 h 78"/>
                    <a:gd name="T14" fmla="*/ 60 w 72"/>
                    <a:gd name="T15" fmla="*/ 44 h 78"/>
                    <a:gd name="T16" fmla="*/ 56 w 72"/>
                    <a:gd name="T17" fmla="*/ 33 h 78"/>
                    <a:gd name="T18" fmla="*/ 60 w 72"/>
                    <a:gd name="T19" fmla="*/ 26 h 78"/>
                    <a:gd name="T20" fmla="*/ 55 w 72"/>
                    <a:gd name="T21" fmla="*/ 46 h 78"/>
                    <a:gd name="T22" fmla="*/ 55 w 72"/>
                    <a:gd name="T23" fmla="*/ 53 h 78"/>
                    <a:gd name="T24" fmla="*/ 55 w 72"/>
                    <a:gd name="T25" fmla="*/ 1 h 78"/>
                    <a:gd name="T26" fmla="*/ 55 w 72"/>
                    <a:gd name="T27" fmla="*/ 9 h 78"/>
                    <a:gd name="T28" fmla="*/ 55 w 72"/>
                    <a:gd name="T29" fmla="*/ 16 h 78"/>
                    <a:gd name="T30" fmla="*/ 60 w 72"/>
                    <a:gd name="T31" fmla="*/ 21 h 78"/>
                    <a:gd name="T32" fmla="*/ 31 w 72"/>
                    <a:gd name="T33" fmla="*/ 71 h 78"/>
                    <a:gd name="T34" fmla="*/ 55 w 72"/>
                    <a:gd name="T35" fmla="*/ 46 h 78"/>
                    <a:gd name="T36" fmla="*/ 50 w 72"/>
                    <a:gd name="T37" fmla="*/ 28 h 78"/>
                    <a:gd name="T38" fmla="*/ 55 w 72"/>
                    <a:gd name="T39" fmla="*/ 27 h 78"/>
                    <a:gd name="T40" fmla="*/ 55 w 72"/>
                    <a:gd name="T41" fmla="*/ 21 h 78"/>
                    <a:gd name="T42" fmla="*/ 50 w 72"/>
                    <a:gd name="T43" fmla="*/ 10 h 78"/>
                    <a:gd name="T44" fmla="*/ 55 w 72"/>
                    <a:gd name="T45" fmla="*/ 4 h 78"/>
                    <a:gd name="T46" fmla="*/ 44 w 72"/>
                    <a:gd name="T47" fmla="*/ 4 h 78"/>
                    <a:gd name="T48" fmla="*/ 22 w 72"/>
                    <a:gd name="T49" fmla="*/ 55 h 78"/>
                    <a:gd name="T50" fmla="*/ 22 w 72"/>
                    <a:gd name="T51" fmla="*/ 60 h 78"/>
                    <a:gd name="T52" fmla="*/ 26 w 72"/>
                    <a:gd name="T53" fmla="*/ 71 h 78"/>
                    <a:gd name="T54" fmla="*/ 22 w 72"/>
                    <a:gd name="T55" fmla="*/ 76 h 78"/>
                    <a:gd name="T56" fmla="*/ 22 w 72"/>
                    <a:gd name="T57" fmla="*/ 72 h 78"/>
                    <a:gd name="T58" fmla="*/ 22 w 72"/>
                    <a:gd name="T59" fmla="*/ 66 h 78"/>
                    <a:gd name="T60" fmla="*/ 16 w 72"/>
                    <a:gd name="T61" fmla="*/ 61 h 78"/>
                    <a:gd name="T62" fmla="*/ 20 w 72"/>
                    <a:gd name="T63" fmla="*/ 29 h 78"/>
                    <a:gd name="T64" fmla="*/ 17 w 72"/>
                    <a:gd name="T65" fmla="*/ 37 h 78"/>
                    <a:gd name="T66" fmla="*/ 16 w 72"/>
                    <a:gd name="T67" fmla="*/ 43 h 78"/>
                    <a:gd name="T68" fmla="*/ 20 w 72"/>
                    <a:gd name="T69" fmla="*/ 49 h 78"/>
                    <a:gd name="T70" fmla="*/ 22 w 72"/>
                    <a:gd name="T71" fmla="*/ 54 h 78"/>
                    <a:gd name="T72" fmla="*/ 11 w 72"/>
                    <a:gd name="T73" fmla="*/ 12 h 78"/>
                    <a:gd name="T74" fmla="*/ 10 w 72"/>
                    <a:gd name="T75" fmla="*/ 20 h 78"/>
                    <a:gd name="T76" fmla="*/ 14 w 72"/>
                    <a:gd name="T77" fmla="*/ 26 h 78"/>
                    <a:gd name="T78" fmla="*/ 16 w 72"/>
                    <a:gd name="T79" fmla="*/ 31 h 78"/>
                    <a:gd name="T80" fmla="*/ 16 w 72"/>
                    <a:gd name="T81" fmla="*/ 11 h 78"/>
                    <a:gd name="T82" fmla="*/ 16 w 72"/>
                    <a:gd name="T83" fmla="*/ 78 h 78"/>
                    <a:gd name="T84" fmla="*/ 15 w 72"/>
                    <a:gd name="T85" fmla="*/ 55 h 78"/>
                    <a:gd name="T86" fmla="*/ 13 w 72"/>
                    <a:gd name="T87" fmla="*/ 50 h 78"/>
                    <a:gd name="T88" fmla="*/ 16 w 72"/>
                    <a:gd name="T89" fmla="*/ 37 h 78"/>
                    <a:gd name="T90" fmla="*/ 10 w 72"/>
                    <a:gd name="T91" fmla="*/ 56 h 78"/>
                    <a:gd name="T92" fmla="*/ 4 w 72"/>
                    <a:gd name="T93" fmla="*/ 14 h 78"/>
                    <a:gd name="T94" fmla="*/ 10 w 72"/>
                    <a:gd name="T95" fmla="*/ 38 h 78"/>
                    <a:gd name="T96" fmla="*/ 10 w 72"/>
                    <a:gd name="T97" fmla="*/ 27 h 78"/>
                    <a:gd name="T98" fmla="*/ 10 w 72"/>
                    <a:gd name="T99" fmla="*/ 2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2" h="78">
                      <a:moveTo>
                        <a:pt x="60" y="55"/>
                      </a:moveTo>
                      <a:cubicBezTo>
                        <a:pt x="64" y="53"/>
                        <a:pt x="68" y="50"/>
                        <a:pt x="72" y="48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2" y="26"/>
                        <a:pt x="62" y="26"/>
                        <a:pt x="62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3" y="31"/>
                        <a:pt x="63" y="31"/>
                        <a:pt x="63" y="31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6" y="43"/>
                        <a:pt x="66" y="43"/>
                        <a:pt x="66" y="43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60" y="51"/>
                        <a:pt x="60" y="51"/>
                        <a:pt x="60" y="51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lnTo>
                        <a:pt x="60" y="55"/>
                      </a:lnTo>
                      <a:close/>
                      <a:moveTo>
                        <a:pt x="55" y="53"/>
                      </a:move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58" y="56"/>
                        <a:pt x="59" y="56"/>
                        <a:pt x="60" y="55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58" y="39"/>
                        <a:pt x="58" y="39"/>
                        <a:pt x="58" y="39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5" y="28"/>
                        <a:pt x="55" y="28"/>
                        <a:pt x="55" y="28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lose/>
                      <a:moveTo>
                        <a:pt x="60" y="2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lnTo>
                        <a:pt x="60" y="2"/>
                      </a:lnTo>
                      <a:close/>
                      <a:moveTo>
                        <a:pt x="22" y="76"/>
                      </a:moveTo>
                      <a:cubicBezTo>
                        <a:pt x="25" y="74"/>
                        <a:pt x="28" y="73"/>
                        <a:pt x="31" y="71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4" y="65"/>
                        <a:pt x="24" y="65"/>
                        <a:pt x="24" y="65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lnTo>
                        <a:pt x="22" y="76"/>
                      </a:lnTo>
                      <a:close/>
                      <a:moveTo>
                        <a:pt x="16" y="78"/>
                      </a:moveTo>
                      <a:cubicBezTo>
                        <a:pt x="18" y="77"/>
                        <a:pt x="20" y="76"/>
                        <a:pt x="22" y="76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67"/>
                        <a:pt x="17" y="67"/>
                        <a:pt x="17" y="67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lose/>
                      <a:moveTo>
                        <a:pt x="22" y="28"/>
                      </a:move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lnTo>
                        <a:pt x="22" y="28"/>
                      </a:lnTo>
                      <a:close/>
                      <a:moveTo>
                        <a:pt x="11" y="12"/>
                      </a:move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lose/>
                      <a:moveTo>
                        <a:pt x="10" y="56"/>
                      </a:move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lnTo>
                        <a:pt x="10" y="56"/>
                      </a:lnTo>
                      <a:close/>
                      <a:moveTo>
                        <a:pt x="10" y="15"/>
                      </a:move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0" y="1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8" name="Freeform: Shape 225"/>
                <p:cNvSpPr>
                  <a:spLocks/>
                </p:cNvSpPr>
                <p:nvPr/>
              </p:nvSpPr>
              <p:spPr bwMode="auto">
                <a:xfrm>
                  <a:off x="4397674" y="3767441"/>
                  <a:ext cx="283070" cy="207095"/>
                </a:xfrm>
                <a:custGeom>
                  <a:avLst/>
                  <a:gdLst>
                    <a:gd name="T0" fmla="*/ 16 w 64"/>
                    <a:gd name="T1" fmla="*/ 46 h 47"/>
                    <a:gd name="T2" fmla="*/ 16 w 64"/>
                    <a:gd name="T3" fmla="*/ 16 h 47"/>
                    <a:gd name="T4" fmla="*/ 56 w 64"/>
                    <a:gd name="T5" fmla="*/ 16 h 47"/>
                    <a:gd name="T6" fmla="*/ 56 w 64"/>
                    <a:gd name="T7" fmla="*/ 45 h 47"/>
                    <a:gd name="T8" fmla="*/ 51 w 64"/>
                    <a:gd name="T9" fmla="*/ 44 h 47"/>
                    <a:gd name="T10" fmla="*/ 43 w 64"/>
                    <a:gd name="T11" fmla="*/ 47 h 47"/>
                    <a:gd name="T12" fmla="*/ 64 w 64"/>
                    <a:gd name="T13" fmla="*/ 46 h 47"/>
                    <a:gd name="T14" fmla="*/ 64 w 64"/>
                    <a:gd name="T15" fmla="*/ 16 h 47"/>
                    <a:gd name="T16" fmla="*/ 64 w 64"/>
                    <a:gd name="T17" fmla="*/ 0 h 47"/>
                    <a:gd name="T18" fmla="*/ 56 w 64"/>
                    <a:gd name="T19" fmla="*/ 0 h 47"/>
                    <a:gd name="T20" fmla="*/ 16 w 64"/>
                    <a:gd name="T21" fmla="*/ 0 h 47"/>
                    <a:gd name="T22" fmla="*/ 8 w 64"/>
                    <a:gd name="T23" fmla="*/ 0 h 47"/>
                    <a:gd name="T24" fmla="*/ 8 w 64"/>
                    <a:gd name="T25" fmla="*/ 16 h 47"/>
                    <a:gd name="T26" fmla="*/ 8 w 64"/>
                    <a:gd name="T27" fmla="*/ 45 h 47"/>
                    <a:gd name="T28" fmla="*/ 3 w 64"/>
                    <a:gd name="T29" fmla="*/ 44 h 47"/>
                    <a:gd name="T30" fmla="*/ 0 w 64"/>
                    <a:gd name="T31" fmla="*/ 44 h 47"/>
                    <a:gd name="T32" fmla="*/ 16 w 64"/>
                    <a:gd name="T33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4" h="47">
                      <a:moveTo>
                        <a:pt x="16" y="46"/>
                      </a:moveTo>
                      <a:cubicBezTo>
                        <a:pt x="16" y="16"/>
                        <a:pt x="16" y="16"/>
                        <a:pt x="16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4" y="44"/>
                        <a:pt x="53" y="44"/>
                        <a:pt x="51" y="44"/>
                      </a:cubicBezTo>
                      <a:cubicBezTo>
                        <a:pt x="48" y="44"/>
                        <a:pt x="45" y="45"/>
                        <a:pt x="43" y="47"/>
                      </a:cubicBezTo>
                      <a:cubicBezTo>
                        <a:pt x="50" y="47"/>
                        <a:pt x="57" y="47"/>
                        <a:pt x="64" y="4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6" y="44"/>
                        <a:pt x="5" y="44"/>
                        <a:pt x="3" y="44"/>
                      </a:cubicBezTo>
                      <a:cubicBezTo>
                        <a:pt x="2" y="44"/>
                        <a:pt x="1" y="44"/>
                        <a:pt x="0" y="44"/>
                      </a:cubicBezTo>
                      <a:cubicBezTo>
                        <a:pt x="5" y="45"/>
                        <a:pt x="10" y="46"/>
                        <a:pt x="16" y="4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9" name="Freeform: Shape 226"/>
                <p:cNvSpPr>
                  <a:spLocks/>
                </p:cNvSpPr>
                <p:nvPr/>
              </p:nvSpPr>
              <p:spPr bwMode="auto">
                <a:xfrm>
                  <a:off x="5333889" y="1660957"/>
                  <a:ext cx="273267" cy="159304"/>
                </a:xfrm>
                <a:custGeom>
                  <a:avLst/>
                  <a:gdLst>
                    <a:gd name="T0" fmla="*/ 35 w 62"/>
                    <a:gd name="T1" fmla="*/ 0 h 36"/>
                    <a:gd name="T2" fmla="*/ 35 w 62"/>
                    <a:gd name="T3" fmla="*/ 6 h 36"/>
                    <a:gd name="T4" fmla="*/ 0 w 62"/>
                    <a:gd name="T5" fmla="*/ 36 h 36"/>
                    <a:gd name="T6" fmla="*/ 35 w 62"/>
                    <a:gd name="T7" fmla="*/ 29 h 36"/>
                    <a:gd name="T8" fmla="*/ 35 w 62"/>
                    <a:gd name="T9" fmla="*/ 36 h 36"/>
                    <a:gd name="T10" fmla="*/ 62 w 62"/>
                    <a:gd name="T11" fmla="*/ 18 h 36"/>
                    <a:gd name="T12" fmla="*/ 35 w 62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36">
                      <a:moveTo>
                        <a:pt x="35" y="0"/>
                      </a:move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4" y="6"/>
                        <a:pt x="0" y="36"/>
                        <a:pt x="0" y="36"/>
                      </a:cubicBezTo>
                      <a:cubicBezTo>
                        <a:pt x="0" y="36"/>
                        <a:pt x="10" y="29"/>
                        <a:pt x="35" y="29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0" name="Freeform: Shape 227"/>
                <p:cNvSpPr>
                  <a:spLocks/>
                </p:cNvSpPr>
                <p:nvPr/>
              </p:nvSpPr>
              <p:spPr bwMode="auto">
                <a:xfrm>
                  <a:off x="5306930" y="1801879"/>
                  <a:ext cx="269591" cy="159304"/>
                </a:xfrm>
                <a:custGeom>
                  <a:avLst/>
                  <a:gdLst>
                    <a:gd name="T0" fmla="*/ 27 w 61"/>
                    <a:gd name="T1" fmla="*/ 36 h 36"/>
                    <a:gd name="T2" fmla="*/ 27 w 61"/>
                    <a:gd name="T3" fmla="*/ 30 h 36"/>
                    <a:gd name="T4" fmla="*/ 61 w 61"/>
                    <a:gd name="T5" fmla="*/ 0 h 36"/>
                    <a:gd name="T6" fmla="*/ 27 w 61"/>
                    <a:gd name="T7" fmla="*/ 7 h 36"/>
                    <a:gd name="T8" fmla="*/ 27 w 61"/>
                    <a:gd name="T9" fmla="*/ 1 h 36"/>
                    <a:gd name="T10" fmla="*/ 0 w 61"/>
                    <a:gd name="T11" fmla="*/ 19 h 36"/>
                    <a:gd name="T12" fmla="*/ 27 w 6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36">
                      <a:moveTo>
                        <a:pt x="27" y="36"/>
                      </a:move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58" y="30"/>
                        <a:pt x="61" y="0"/>
                        <a:pt x="61" y="0"/>
                      </a:cubicBezTo>
                      <a:cubicBezTo>
                        <a:pt x="61" y="0"/>
                        <a:pt x="52" y="7"/>
                        <a:pt x="27" y="7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lnTo>
                        <a:pt x="27" y="36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Freeform: Shape 228"/>
                <p:cNvSpPr>
                  <a:spLocks/>
                </p:cNvSpPr>
                <p:nvPr/>
              </p:nvSpPr>
              <p:spPr bwMode="auto">
                <a:xfrm>
                  <a:off x="5885324" y="2977050"/>
                  <a:ext cx="4902" cy="8578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0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: Shape 229"/>
                <p:cNvSpPr>
                  <a:spLocks/>
                </p:cNvSpPr>
                <p:nvPr/>
              </p:nvSpPr>
              <p:spPr bwMode="auto">
                <a:xfrm>
                  <a:off x="5885324" y="2880242"/>
                  <a:ext cx="26959" cy="79652"/>
                </a:xfrm>
                <a:custGeom>
                  <a:avLst/>
                  <a:gdLst>
                    <a:gd name="T0" fmla="*/ 6 w 6"/>
                    <a:gd name="T1" fmla="*/ 0 h 18"/>
                    <a:gd name="T2" fmla="*/ 0 w 6"/>
                    <a:gd name="T3" fmla="*/ 18 h 18"/>
                    <a:gd name="T4" fmla="*/ 2 w 6"/>
                    <a:gd name="T5" fmla="*/ 18 h 18"/>
                    <a:gd name="T6" fmla="*/ 6 w 6"/>
                    <a:gd name="T7" fmla="*/ 1 h 18"/>
                    <a:gd name="T8" fmla="*/ 6 w 6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8">
                      <a:moveTo>
                        <a:pt x="6" y="0"/>
                      </a:moveTo>
                      <a:cubicBezTo>
                        <a:pt x="3" y="5"/>
                        <a:pt x="1" y="11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4" y="12"/>
                        <a:pt x="5" y="7"/>
                        <a:pt x="6" y="1"/>
                      </a:cubicBezTo>
                      <a:cubicBezTo>
                        <a:pt x="6" y="1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: Shape 230"/>
                <p:cNvSpPr>
                  <a:spLocks/>
                </p:cNvSpPr>
                <p:nvPr/>
              </p:nvSpPr>
              <p:spPr bwMode="auto">
                <a:xfrm>
                  <a:off x="5841210" y="2848382"/>
                  <a:ext cx="53918" cy="111513"/>
                </a:xfrm>
                <a:custGeom>
                  <a:avLst/>
                  <a:gdLst>
                    <a:gd name="T0" fmla="*/ 0 w 12"/>
                    <a:gd name="T1" fmla="*/ 0 h 25"/>
                    <a:gd name="T2" fmla="*/ 0 w 12"/>
                    <a:gd name="T3" fmla="*/ 25 h 25"/>
                    <a:gd name="T4" fmla="*/ 6 w 12"/>
                    <a:gd name="T5" fmla="*/ 25 h 25"/>
                    <a:gd name="T6" fmla="*/ 12 w 12"/>
                    <a:gd name="T7" fmla="*/ 4 h 25"/>
                    <a:gd name="T8" fmla="*/ 0 w 12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0" y="0"/>
                      </a:move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17"/>
                        <a:pt x="9" y="10"/>
                        <a:pt x="12" y="4"/>
                      </a:cubicBezTo>
                      <a:cubicBezTo>
                        <a:pt x="9" y="2"/>
                        <a:pt x="4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: Shape 231"/>
                <p:cNvSpPr>
                  <a:spLocks/>
                </p:cNvSpPr>
                <p:nvPr/>
              </p:nvSpPr>
              <p:spPr bwMode="auto">
                <a:xfrm>
                  <a:off x="5766459" y="2977050"/>
                  <a:ext cx="52693" cy="110287"/>
                </a:xfrm>
                <a:custGeom>
                  <a:avLst/>
                  <a:gdLst>
                    <a:gd name="T0" fmla="*/ 12 w 12"/>
                    <a:gd name="T1" fmla="*/ 25 h 25"/>
                    <a:gd name="T2" fmla="*/ 12 w 12"/>
                    <a:gd name="T3" fmla="*/ 0 h 25"/>
                    <a:gd name="T4" fmla="*/ 6 w 12"/>
                    <a:gd name="T5" fmla="*/ 0 h 25"/>
                    <a:gd name="T6" fmla="*/ 0 w 12"/>
                    <a:gd name="T7" fmla="*/ 21 h 25"/>
                    <a:gd name="T8" fmla="*/ 12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12" y="25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9"/>
                        <a:pt x="3" y="16"/>
                        <a:pt x="0" y="21"/>
                      </a:cubicBezTo>
                      <a:cubicBezTo>
                        <a:pt x="3" y="23"/>
                        <a:pt x="8" y="25"/>
                        <a:pt x="12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: Shape 232"/>
                <p:cNvSpPr>
                  <a:spLocks/>
                </p:cNvSpPr>
                <p:nvPr/>
              </p:nvSpPr>
              <p:spPr bwMode="auto">
                <a:xfrm>
                  <a:off x="5766459" y="2848382"/>
                  <a:ext cx="52693" cy="111513"/>
                </a:xfrm>
                <a:custGeom>
                  <a:avLst/>
                  <a:gdLst>
                    <a:gd name="T0" fmla="*/ 6 w 12"/>
                    <a:gd name="T1" fmla="*/ 25 h 25"/>
                    <a:gd name="T2" fmla="*/ 12 w 12"/>
                    <a:gd name="T3" fmla="*/ 25 h 25"/>
                    <a:gd name="T4" fmla="*/ 12 w 12"/>
                    <a:gd name="T5" fmla="*/ 0 h 25"/>
                    <a:gd name="T6" fmla="*/ 0 w 12"/>
                    <a:gd name="T7" fmla="*/ 5 h 25"/>
                    <a:gd name="T8" fmla="*/ 6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6" y="25"/>
                      </a:move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3" y="2"/>
                        <a:pt x="0" y="5"/>
                      </a:cubicBezTo>
                      <a:cubicBezTo>
                        <a:pt x="3" y="10"/>
                        <a:pt x="6" y="17"/>
                        <a:pt x="6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: Shape 233"/>
                <p:cNvSpPr>
                  <a:spLocks/>
                </p:cNvSpPr>
                <p:nvPr/>
              </p:nvSpPr>
              <p:spPr bwMode="auto">
                <a:xfrm>
                  <a:off x="5713767" y="2977050"/>
                  <a:ext cx="61271" cy="79652"/>
                </a:xfrm>
                <a:custGeom>
                  <a:avLst/>
                  <a:gdLst>
                    <a:gd name="T0" fmla="*/ 8 w 14"/>
                    <a:gd name="T1" fmla="*/ 18 h 18"/>
                    <a:gd name="T2" fmla="*/ 14 w 14"/>
                    <a:gd name="T3" fmla="*/ 0 h 18"/>
                    <a:gd name="T4" fmla="*/ 0 w 14"/>
                    <a:gd name="T5" fmla="*/ 0 h 18"/>
                    <a:gd name="T6" fmla="*/ 8 w 14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18"/>
                      </a:moveTo>
                      <a:cubicBezTo>
                        <a:pt x="11" y="14"/>
                        <a:pt x="13" y="7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3" y="13"/>
                        <a:pt x="8" y="18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: Shape 234"/>
                <p:cNvSpPr>
                  <a:spLocks/>
                </p:cNvSpPr>
                <p:nvPr/>
              </p:nvSpPr>
              <p:spPr bwMode="auto">
                <a:xfrm>
                  <a:off x="5713767" y="2880242"/>
                  <a:ext cx="61271" cy="79652"/>
                </a:xfrm>
                <a:custGeom>
                  <a:avLst/>
                  <a:gdLst>
                    <a:gd name="T0" fmla="*/ 8 w 14"/>
                    <a:gd name="T1" fmla="*/ 0 h 18"/>
                    <a:gd name="T2" fmla="*/ 0 w 14"/>
                    <a:gd name="T3" fmla="*/ 18 h 18"/>
                    <a:gd name="T4" fmla="*/ 14 w 14"/>
                    <a:gd name="T5" fmla="*/ 18 h 18"/>
                    <a:gd name="T6" fmla="*/ 8 w 14"/>
                    <a:gd name="T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0"/>
                      </a:moveTo>
                      <a:cubicBezTo>
                        <a:pt x="3" y="5"/>
                        <a:pt x="0" y="11"/>
                        <a:pt x="0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3" y="11"/>
                        <a:pt x="11" y="5"/>
                        <a:pt x="8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: Shape 235"/>
                <p:cNvSpPr>
                  <a:spLocks/>
                </p:cNvSpPr>
                <p:nvPr/>
              </p:nvSpPr>
              <p:spPr bwMode="auto">
                <a:xfrm>
                  <a:off x="5841210" y="2977050"/>
                  <a:ext cx="35537" cy="110287"/>
                </a:xfrm>
                <a:custGeom>
                  <a:avLst/>
                  <a:gdLst>
                    <a:gd name="T0" fmla="*/ 0 w 8"/>
                    <a:gd name="T1" fmla="*/ 25 h 25"/>
                    <a:gd name="T2" fmla="*/ 3 w 8"/>
                    <a:gd name="T3" fmla="*/ 25 h 25"/>
                    <a:gd name="T4" fmla="*/ 8 w 8"/>
                    <a:gd name="T5" fmla="*/ 11 h 25"/>
                    <a:gd name="T6" fmla="*/ 6 w 8"/>
                    <a:gd name="T7" fmla="*/ 0 h 25"/>
                    <a:gd name="T8" fmla="*/ 0 w 8"/>
                    <a:gd name="T9" fmla="*/ 0 h 25"/>
                    <a:gd name="T10" fmla="*/ 0 w 8"/>
                    <a:gd name="T1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0" y="25"/>
                      </a:moveTo>
                      <a:cubicBezTo>
                        <a:pt x="1" y="25"/>
                        <a:pt x="2" y="25"/>
                        <a:pt x="3" y="25"/>
                      </a:cubicBezTo>
                      <a:cubicBezTo>
                        <a:pt x="5" y="20"/>
                        <a:pt x="6" y="16"/>
                        <a:pt x="8" y="11"/>
                      </a:cubicBezTo>
                      <a:cubicBezTo>
                        <a:pt x="7" y="8"/>
                        <a:pt x="6" y="4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Oval 236"/>
                <p:cNvSpPr>
                  <a:spLocks/>
                </p:cNvSpPr>
                <p:nvPr/>
              </p:nvSpPr>
              <p:spPr bwMode="auto">
                <a:xfrm>
                  <a:off x="4746916" y="3312813"/>
                  <a:ext cx="61271" cy="6127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: Shape 237"/>
                <p:cNvSpPr>
                  <a:spLocks/>
                </p:cNvSpPr>
                <p:nvPr/>
              </p:nvSpPr>
              <p:spPr bwMode="auto">
                <a:xfrm>
                  <a:off x="4507961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30 h 30"/>
                    <a:gd name="T2" fmla="*/ 30 w 30"/>
                    <a:gd name="T3" fmla="*/ 15 h 30"/>
                    <a:gd name="T4" fmla="*/ 15 w 30"/>
                    <a:gd name="T5" fmla="*/ 0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30 h 30"/>
                    <a:gd name="T14" fmla="*/ 15 w 30"/>
                    <a:gd name="T15" fmla="*/ 0 h 30"/>
                    <a:gd name="T16" fmla="*/ 0 w 30"/>
                    <a:gd name="T17" fmla="*/ 15 h 30"/>
                    <a:gd name="T18" fmla="*/ 15 w 30"/>
                    <a:gd name="T19" fmla="*/ 30 h 30"/>
                    <a:gd name="T20" fmla="*/ 15 w 30"/>
                    <a:gd name="T21" fmla="*/ 30 h 30"/>
                    <a:gd name="T22" fmla="*/ 15 w 30"/>
                    <a:gd name="T23" fmla="*/ 23 h 30"/>
                    <a:gd name="T24" fmla="*/ 15 w 30"/>
                    <a:gd name="T25" fmla="*/ 23 h 30"/>
                    <a:gd name="T26" fmla="*/ 15 w 30"/>
                    <a:gd name="T27" fmla="*/ 23 h 30"/>
                    <a:gd name="T28" fmla="*/ 7 w 30"/>
                    <a:gd name="T29" fmla="*/ 15 h 30"/>
                    <a:gd name="T30" fmla="*/ 15 w 30"/>
                    <a:gd name="T31" fmla="*/ 7 h 30"/>
                    <a:gd name="T32" fmla="*/ 15 w 30"/>
                    <a:gd name="T33" fmla="*/ 7 h 30"/>
                    <a:gd name="T34" fmla="*/ 15 w 30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30">
                      <a:moveTo>
                        <a:pt x="15" y="30"/>
                      </a:move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lnTo>
                        <a:pt x="15" y="30"/>
                      </a:lnTo>
                      <a:close/>
                      <a:moveTo>
                        <a:pt x="15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3"/>
                        <a:pt x="7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: Shape 238"/>
                <p:cNvSpPr>
                  <a:spLocks/>
                </p:cNvSpPr>
                <p:nvPr/>
              </p:nvSpPr>
              <p:spPr bwMode="auto">
                <a:xfrm>
                  <a:off x="4494481" y="3462313"/>
                  <a:ext cx="159304" cy="57594"/>
                </a:xfrm>
                <a:custGeom>
                  <a:avLst/>
                  <a:gdLst>
                    <a:gd name="T0" fmla="*/ 3 w 36"/>
                    <a:gd name="T1" fmla="*/ 13 h 13"/>
                    <a:gd name="T2" fmla="*/ 5 w 36"/>
                    <a:gd name="T3" fmla="*/ 12 h 13"/>
                    <a:gd name="T4" fmla="*/ 18 w 36"/>
                    <a:gd name="T5" fmla="*/ 4 h 13"/>
                    <a:gd name="T6" fmla="*/ 31 w 36"/>
                    <a:gd name="T7" fmla="*/ 12 h 13"/>
                    <a:gd name="T8" fmla="*/ 35 w 36"/>
                    <a:gd name="T9" fmla="*/ 12 h 13"/>
                    <a:gd name="T10" fmla="*/ 35 w 36"/>
                    <a:gd name="T11" fmla="*/ 9 h 13"/>
                    <a:gd name="T12" fmla="*/ 18 w 36"/>
                    <a:gd name="T13" fmla="*/ 0 h 13"/>
                    <a:gd name="T14" fmla="*/ 1 w 36"/>
                    <a:gd name="T15" fmla="*/ 9 h 13"/>
                    <a:gd name="T16" fmla="*/ 1 w 36"/>
                    <a:gd name="T17" fmla="*/ 12 h 13"/>
                    <a:gd name="T18" fmla="*/ 3 w 36"/>
                    <a:gd name="T1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3" y="13"/>
                      </a:moveTo>
                      <a:cubicBezTo>
                        <a:pt x="3" y="13"/>
                        <a:pt x="4" y="12"/>
                        <a:pt x="5" y="12"/>
                      </a:cubicBezTo>
                      <a:cubicBezTo>
                        <a:pt x="8" y="7"/>
                        <a:pt x="13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4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ubicBezTo>
                        <a:pt x="11" y="0"/>
                        <a:pt x="5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: Shape 239"/>
                <p:cNvSpPr>
                  <a:spLocks/>
                </p:cNvSpPr>
                <p:nvPr/>
              </p:nvSpPr>
              <p:spPr bwMode="auto">
                <a:xfrm>
                  <a:off x="4750592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0 h 30"/>
                    <a:gd name="T2" fmla="*/ 15 w 30"/>
                    <a:gd name="T3" fmla="*/ 0 h 30"/>
                    <a:gd name="T4" fmla="*/ 15 w 30"/>
                    <a:gd name="T5" fmla="*/ 7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23 h 30"/>
                    <a:gd name="T14" fmla="*/ 15 w 30"/>
                    <a:gd name="T15" fmla="*/ 23 h 30"/>
                    <a:gd name="T16" fmla="*/ 15 w 30"/>
                    <a:gd name="T17" fmla="*/ 30 h 30"/>
                    <a:gd name="T18" fmla="*/ 15 w 30"/>
                    <a:gd name="T19" fmla="*/ 30 h 30"/>
                    <a:gd name="T20" fmla="*/ 30 w 30"/>
                    <a:gd name="T21" fmla="*/ 15 h 30"/>
                    <a:gd name="T22" fmla="*/ 15 w 30"/>
                    <a:gd name="T23" fmla="*/ 0 h 30"/>
                    <a:gd name="T24" fmla="*/ 15 w 30"/>
                    <a:gd name="T25" fmla="*/ 0 h 30"/>
                    <a:gd name="T26" fmla="*/ 0 w 30"/>
                    <a:gd name="T27" fmla="*/ 15 h 30"/>
                    <a:gd name="T28" fmla="*/ 15 w 30"/>
                    <a:gd name="T29" fmla="*/ 30 h 30"/>
                    <a:gd name="T30" fmla="*/ 15 w 30"/>
                    <a:gd name="T31" fmla="*/ 23 h 30"/>
                    <a:gd name="T32" fmla="*/ 7 w 30"/>
                    <a:gd name="T33" fmla="*/ 15 h 30"/>
                    <a:gd name="T34" fmla="*/ 15 w 30"/>
                    <a:gd name="T35" fmla="*/ 7 h 30"/>
                    <a:gd name="T36" fmla="*/ 15 w 30"/>
                    <a:gd name="T3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" h="30"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lose/>
                      <a:moveTo>
                        <a:pt x="15" y="0"/>
                      </a:move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23"/>
                        <a:pt x="6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Freeform: Shape 240"/>
                <p:cNvSpPr>
                  <a:spLocks/>
                </p:cNvSpPr>
                <p:nvPr/>
              </p:nvSpPr>
              <p:spPr bwMode="auto">
                <a:xfrm>
                  <a:off x="4737113" y="3462313"/>
                  <a:ext cx="159304" cy="57594"/>
                </a:xfrm>
                <a:custGeom>
                  <a:avLst/>
                  <a:gdLst>
                    <a:gd name="T0" fmla="*/ 18 w 36"/>
                    <a:gd name="T1" fmla="*/ 0 h 13"/>
                    <a:gd name="T2" fmla="*/ 1 w 36"/>
                    <a:gd name="T3" fmla="*/ 9 h 13"/>
                    <a:gd name="T4" fmla="*/ 1 w 36"/>
                    <a:gd name="T5" fmla="*/ 12 h 13"/>
                    <a:gd name="T6" fmla="*/ 3 w 36"/>
                    <a:gd name="T7" fmla="*/ 13 h 13"/>
                    <a:gd name="T8" fmla="*/ 4 w 36"/>
                    <a:gd name="T9" fmla="*/ 12 h 13"/>
                    <a:gd name="T10" fmla="*/ 18 w 36"/>
                    <a:gd name="T11" fmla="*/ 4 h 13"/>
                    <a:gd name="T12" fmla="*/ 31 w 36"/>
                    <a:gd name="T13" fmla="*/ 12 h 13"/>
                    <a:gd name="T14" fmla="*/ 35 w 36"/>
                    <a:gd name="T15" fmla="*/ 12 h 13"/>
                    <a:gd name="T16" fmla="*/ 35 w 36"/>
                    <a:gd name="T17" fmla="*/ 9 h 13"/>
                    <a:gd name="T18" fmla="*/ 18 w 36"/>
                    <a:gd name="T1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18" y="0"/>
                      </a:moveTo>
                      <a:cubicBezTo>
                        <a:pt x="11" y="0"/>
                        <a:pt x="4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ubicBezTo>
                        <a:pt x="3" y="13"/>
                        <a:pt x="4" y="12"/>
                        <a:pt x="4" y="12"/>
                      </a:cubicBezTo>
                      <a:cubicBezTo>
                        <a:pt x="7" y="7"/>
                        <a:pt x="12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3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Freeform: Shape 241"/>
                <p:cNvSpPr>
                  <a:spLocks/>
                </p:cNvSpPr>
                <p:nvPr/>
              </p:nvSpPr>
              <p:spPr bwMode="auto">
                <a:xfrm>
                  <a:off x="4618248" y="3348350"/>
                  <a:ext cx="234054" cy="273267"/>
                </a:xfrm>
                <a:custGeom>
                  <a:avLst/>
                  <a:gdLst>
                    <a:gd name="T0" fmla="*/ 36 w 53"/>
                    <a:gd name="T1" fmla="*/ 22 h 62"/>
                    <a:gd name="T2" fmla="*/ 37 w 53"/>
                    <a:gd name="T3" fmla="*/ 23 h 62"/>
                    <a:gd name="T4" fmla="*/ 51 w 53"/>
                    <a:gd name="T5" fmla="*/ 17 h 62"/>
                    <a:gd name="T6" fmla="*/ 53 w 53"/>
                    <a:gd name="T7" fmla="*/ 12 h 62"/>
                    <a:gd name="T8" fmla="*/ 48 w 53"/>
                    <a:gd name="T9" fmla="*/ 11 h 62"/>
                    <a:gd name="T10" fmla="*/ 39 w 53"/>
                    <a:gd name="T11" fmla="*/ 15 h 62"/>
                    <a:gd name="T12" fmla="*/ 38 w 53"/>
                    <a:gd name="T13" fmla="*/ 15 h 62"/>
                    <a:gd name="T14" fmla="*/ 23 w 53"/>
                    <a:gd name="T15" fmla="*/ 0 h 62"/>
                    <a:gd name="T16" fmla="*/ 21 w 53"/>
                    <a:gd name="T17" fmla="*/ 0 h 62"/>
                    <a:gd name="T18" fmla="*/ 0 w 53"/>
                    <a:gd name="T19" fmla="*/ 21 h 62"/>
                    <a:gd name="T20" fmla="*/ 0 w 53"/>
                    <a:gd name="T21" fmla="*/ 22 h 62"/>
                    <a:gd name="T22" fmla="*/ 15 w 53"/>
                    <a:gd name="T23" fmla="*/ 35 h 62"/>
                    <a:gd name="T24" fmla="*/ 15 w 53"/>
                    <a:gd name="T25" fmla="*/ 36 h 62"/>
                    <a:gd name="T26" fmla="*/ 8 w 53"/>
                    <a:gd name="T27" fmla="*/ 52 h 62"/>
                    <a:gd name="T28" fmla="*/ 8 w 53"/>
                    <a:gd name="T29" fmla="*/ 54 h 62"/>
                    <a:gd name="T30" fmla="*/ 13 w 53"/>
                    <a:gd name="T31" fmla="*/ 60 h 62"/>
                    <a:gd name="T32" fmla="*/ 16 w 53"/>
                    <a:gd name="T33" fmla="*/ 62 h 62"/>
                    <a:gd name="T34" fmla="*/ 19 w 53"/>
                    <a:gd name="T35" fmla="*/ 61 h 62"/>
                    <a:gd name="T36" fmla="*/ 20 w 53"/>
                    <a:gd name="T37" fmla="*/ 55 h 62"/>
                    <a:gd name="T38" fmla="*/ 18 w 53"/>
                    <a:gd name="T39" fmla="*/ 53 h 62"/>
                    <a:gd name="T40" fmla="*/ 18 w 53"/>
                    <a:gd name="T41" fmla="*/ 51 h 62"/>
                    <a:gd name="T42" fmla="*/ 25 w 53"/>
                    <a:gd name="T43" fmla="*/ 34 h 62"/>
                    <a:gd name="T44" fmla="*/ 25 w 53"/>
                    <a:gd name="T45" fmla="*/ 32 h 62"/>
                    <a:gd name="T46" fmla="*/ 17 w 53"/>
                    <a:gd name="T47" fmla="*/ 25 h 62"/>
                    <a:gd name="T48" fmla="*/ 17 w 53"/>
                    <a:gd name="T49" fmla="*/ 23 h 62"/>
                    <a:gd name="T50" fmla="*/ 26 w 53"/>
                    <a:gd name="T51" fmla="*/ 14 h 62"/>
                    <a:gd name="T52" fmla="*/ 27 w 53"/>
                    <a:gd name="T53" fmla="*/ 15 h 62"/>
                    <a:gd name="T54" fmla="*/ 36 w 53"/>
                    <a:gd name="T55" fmla="*/ 2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3" h="62">
                      <a:moveTo>
                        <a:pt x="36" y="22"/>
                      </a:move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3" y="16"/>
                        <a:pt x="53" y="14"/>
                        <a:pt x="53" y="12"/>
                      </a:cubicBezTo>
                      <a:cubicBezTo>
                        <a:pt x="52" y="11"/>
                        <a:pt x="50" y="10"/>
                        <a:pt x="48" y="11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5"/>
                        <a:pt x="38" y="15"/>
                        <a:pt x="38" y="15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1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3" y="25"/>
                        <a:pt x="12" y="32"/>
                        <a:pt x="15" y="35"/>
                      </a:cubicBezTo>
                      <a:cubicBezTo>
                        <a:pt x="15" y="35"/>
                        <a:pt x="15" y="36"/>
                        <a:pt x="15" y="36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52"/>
                        <a:pt x="8" y="53"/>
                        <a:pt x="8" y="54"/>
                      </a:cubicBezTo>
                      <a:cubicBezTo>
                        <a:pt x="13" y="60"/>
                        <a:pt x="13" y="60"/>
                        <a:pt x="13" y="60"/>
                      </a:cubicBezTo>
                      <a:cubicBezTo>
                        <a:pt x="14" y="61"/>
                        <a:pt x="15" y="62"/>
                        <a:pt x="16" y="62"/>
                      </a:cubicBezTo>
                      <a:cubicBezTo>
                        <a:pt x="17" y="62"/>
                        <a:pt x="18" y="62"/>
                        <a:pt x="19" y="61"/>
                      </a:cubicBezTo>
                      <a:cubicBezTo>
                        <a:pt x="21" y="60"/>
                        <a:pt x="21" y="57"/>
                        <a:pt x="20" y="55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2"/>
                        <a:pt x="18" y="51"/>
                        <a:pt x="18" y="51"/>
                      </a:cubicBezTo>
                      <a:cubicBezTo>
                        <a:pt x="25" y="34"/>
                        <a:pt x="25" y="34"/>
                        <a:pt x="25" y="34"/>
                      </a:cubicBezTo>
                      <a:cubicBezTo>
                        <a:pt x="25" y="33"/>
                        <a:pt x="25" y="33"/>
                        <a:pt x="25" y="32"/>
                      </a:cubicBezTo>
                      <a:cubicBezTo>
                        <a:pt x="23" y="31"/>
                        <a:pt x="19" y="27"/>
                        <a:pt x="17" y="25"/>
                      </a:cubicBezTo>
                      <a:cubicBezTo>
                        <a:pt x="17" y="24"/>
                        <a:pt x="17" y="24"/>
                        <a:pt x="17" y="23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6" y="14"/>
                        <a:pt x="27" y="14"/>
                        <a:pt x="27" y="15"/>
                      </a:cubicBez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Freeform: Shape 242"/>
                <p:cNvSpPr>
                  <a:spLocks/>
                </p:cNvSpPr>
                <p:nvPr/>
              </p:nvSpPr>
              <p:spPr bwMode="auto">
                <a:xfrm>
                  <a:off x="3514151" y="1696494"/>
                  <a:ext cx="26959" cy="30635"/>
                </a:xfrm>
                <a:custGeom>
                  <a:avLst/>
                  <a:gdLst>
                    <a:gd name="T0" fmla="*/ 0 w 6"/>
                    <a:gd name="T1" fmla="*/ 7 h 7"/>
                    <a:gd name="T2" fmla="*/ 6 w 6"/>
                    <a:gd name="T3" fmla="*/ 7 h 7"/>
                    <a:gd name="T4" fmla="*/ 6 w 6"/>
                    <a:gd name="T5" fmla="*/ 0 h 7"/>
                    <a:gd name="T6" fmla="*/ 0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7"/>
                      </a:move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3"/>
                        <a:pt x="2" y="5"/>
                        <a:pt x="0" y="7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: Shape 243"/>
                <p:cNvSpPr>
                  <a:spLocks/>
                </p:cNvSpPr>
                <p:nvPr/>
              </p:nvSpPr>
              <p:spPr bwMode="auto">
                <a:xfrm>
                  <a:off x="4097447" y="3582404"/>
                  <a:ext cx="145824" cy="145824"/>
                </a:xfrm>
                <a:custGeom>
                  <a:avLst/>
                  <a:gdLst>
                    <a:gd name="T0" fmla="*/ 8 w 33"/>
                    <a:gd name="T1" fmla="*/ 30 h 33"/>
                    <a:gd name="T2" fmla="*/ 17 w 33"/>
                    <a:gd name="T3" fmla="*/ 33 h 33"/>
                    <a:gd name="T4" fmla="*/ 33 w 33"/>
                    <a:gd name="T5" fmla="*/ 17 h 33"/>
                    <a:gd name="T6" fmla="*/ 17 w 33"/>
                    <a:gd name="T7" fmla="*/ 0 h 33"/>
                    <a:gd name="T8" fmla="*/ 0 w 33"/>
                    <a:gd name="T9" fmla="*/ 14 h 33"/>
                    <a:gd name="T10" fmla="*/ 17 w 33"/>
                    <a:gd name="T11" fmla="*/ 14 h 33"/>
                    <a:gd name="T12" fmla="*/ 22 w 33"/>
                    <a:gd name="T13" fmla="*/ 14 h 33"/>
                    <a:gd name="T14" fmla="*/ 18 w 33"/>
                    <a:gd name="T15" fmla="*/ 18 h 33"/>
                    <a:gd name="T16" fmla="*/ 8 w 33"/>
                    <a:gd name="T17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33">
                      <a:moveTo>
                        <a:pt x="8" y="30"/>
                      </a:moveTo>
                      <a:cubicBezTo>
                        <a:pt x="10" y="32"/>
                        <a:pt x="13" y="33"/>
                        <a:pt x="17" y="33"/>
                      </a:cubicBezTo>
                      <a:cubicBezTo>
                        <a:pt x="26" y="33"/>
                        <a:pt x="33" y="26"/>
                        <a:pt x="33" y="17"/>
                      </a:cubicBezTo>
                      <a:cubicBezTo>
                        <a:pt x="33" y="7"/>
                        <a:pt x="26" y="0"/>
                        <a:pt x="17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8" y="3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Freeform: Shape 244"/>
                <p:cNvSpPr>
                  <a:spLocks/>
                </p:cNvSpPr>
                <p:nvPr/>
              </p:nvSpPr>
              <p:spPr bwMode="auto">
                <a:xfrm>
                  <a:off x="3871972" y="3657154"/>
                  <a:ext cx="300226" cy="211996"/>
                </a:xfrm>
                <a:custGeom>
                  <a:avLst/>
                  <a:gdLst>
                    <a:gd name="T0" fmla="*/ 30 w 68"/>
                    <a:gd name="T1" fmla="*/ 34 h 48"/>
                    <a:gd name="T2" fmla="*/ 30 w 68"/>
                    <a:gd name="T3" fmla="*/ 35 h 48"/>
                    <a:gd name="T4" fmla="*/ 30 w 68"/>
                    <a:gd name="T5" fmla="*/ 37 h 48"/>
                    <a:gd name="T6" fmla="*/ 30 w 68"/>
                    <a:gd name="T7" fmla="*/ 44 h 48"/>
                    <a:gd name="T8" fmla="*/ 37 w 68"/>
                    <a:gd name="T9" fmla="*/ 48 h 48"/>
                    <a:gd name="T10" fmla="*/ 37 w 68"/>
                    <a:gd name="T11" fmla="*/ 37 h 48"/>
                    <a:gd name="T12" fmla="*/ 37 w 68"/>
                    <a:gd name="T13" fmla="*/ 35 h 48"/>
                    <a:gd name="T14" fmla="*/ 37 w 68"/>
                    <a:gd name="T15" fmla="*/ 34 h 48"/>
                    <a:gd name="T16" fmla="*/ 57 w 68"/>
                    <a:gd name="T17" fmla="*/ 12 h 48"/>
                    <a:gd name="T18" fmla="*/ 68 w 68"/>
                    <a:gd name="T19" fmla="*/ 0 h 48"/>
                    <a:gd name="T20" fmla="*/ 51 w 68"/>
                    <a:gd name="T21" fmla="*/ 0 h 48"/>
                    <a:gd name="T22" fmla="*/ 0 w 68"/>
                    <a:gd name="T23" fmla="*/ 0 h 48"/>
                    <a:gd name="T24" fmla="*/ 30 w 68"/>
                    <a:gd name="T25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8">
                      <a:moveTo>
                        <a:pt x="30" y="34"/>
                      </a:move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3" y="45"/>
                        <a:pt x="35" y="47"/>
                        <a:pt x="37" y="4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Freeform: Shape 245"/>
                <p:cNvSpPr>
                  <a:spLocks/>
                </p:cNvSpPr>
                <p:nvPr/>
              </p:nvSpPr>
              <p:spPr bwMode="auto">
                <a:xfrm>
                  <a:off x="3266618" y="1903588"/>
                  <a:ext cx="238955" cy="269591"/>
                </a:xfrm>
                <a:custGeom>
                  <a:avLst/>
                  <a:gdLst>
                    <a:gd name="T0" fmla="*/ 0 w 54"/>
                    <a:gd name="T1" fmla="*/ 61 h 61"/>
                    <a:gd name="T2" fmla="*/ 11 w 54"/>
                    <a:gd name="T3" fmla="*/ 50 h 61"/>
                    <a:gd name="T4" fmla="*/ 11 w 54"/>
                    <a:gd name="T5" fmla="*/ 50 h 61"/>
                    <a:gd name="T6" fmla="*/ 11 w 54"/>
                    <a:gd name="T7" fmla="*/ 32 h 61"/>
                    <a:gd name="T8" fmla="*/ 0 w 54"/>
                    <a:gd name="T9" fmla="*/ 61 h 61"/>
                    <a:gd name="T10" fmla="*/ 0 w 54"/>
                    <a:gd name="T11" fmla="*/ 61 h 61"/>
                    <a:gd name="T12" fmla="*/ 20 w 54"/>
                    <a:gd name="T13" fmla="*/ 14 h 61"/>
                    <a:gd name="T14" fmla="*/ 47 w 54"/>
                    <a:gd name="T15" fmla="*/ 14 h 61"/>
                    <a:gd name="T16" fmla="*/ 47 w 54"/>
                    <a:gd name="T17" fmla="*/ 40 h 61"/>
                    <a:gd name="T18" fmla="*/ 43 w 54"/>
                    <a:gd name="T19" fmla="*/ 39 h 61"/>
                    <a:gd name="T20" fmla="*/ 32 w 54"/>
                    <a:gd name="T21" fmla="*/ 50 h 61"/>
                    <a:gd name="T22" fmla="*/ 43 w 54"/>
                    <a:gd name="T23" fmla="*/ 61 h 61"/>
                    <a:gd name="T24" fmla="*/ 54 w 54"/>
                    <a:gd name="T25" fmla="*/ 50 h 61"/>
                    <a:gd name="T26" fmla="*/ 54 w 54"/>
                    <a:gd name="T27" fmla="*/ 50 h 61"/>
                    <a:gd name="T28" fmla="*/ 54 w 54"/>
                    <a:gd name="T29" fmla="*/ 50 h 61"/>
                    <a:gd name="T30" fmla="*/ 54 w 54"/>
                    <a:gd name="T31" fmla="*/ 14 h 61"/>
                    <a:gd name="T32" fmla="*/ 54 w 54"/>
                    <a:gd name="T33" fmla="*/ 0 h 61"/>
                    <a:gd name="T34" fmla="*/ 47 w 54"/>
                    <a:gd name="T35" fmla="*/ 0 h 61"/>
                    <a:gd name="T36" fmla="*/ 28 w 54"/>
                    <a:gd name="T37" fmla="*/ 0 h 61"/>
                    <a:gd name="T38" fmla="*/ 20 w 54"/>
                    <a:gd name="T39" fmla="*/ 1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4" h="61">
                      <a:moveTo>
                        <a:pt x="0" y="61"/>
                      </a:moveTo>
                      <a:cubicBezTo>
                        <a:pt x="6" y="61"/>
                        <a:pt x="11" y="56"/>
                        <a:pt x="11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7" y="42"/>
                        <a:pt x="3" y="5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lose/>
                      <a:moveTo>
                        <a:pt x="20" y="14"/>
                      </a:moveTo>
                      <a:cubicBezTo>
                        <a:pt x="47" y="14"/>
                        <a:pt x="47" y="14"/>
                        <a:pt x="47" y="14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37" y="39"/>
                        <a:pt x="32" y="44"/>
                        <a:pt x="32" y="50"/>
                      </a:cubicBezTo>
                      <a:cubicBezTo>
                        <a:pt x="32" y="56"/>
                        <a:pt x="37" y="61"/>
                        <a:pt x="43" y="61"/>
                      </a:cubicBezTo>
                      <a:cubicBezTo>
                        <a:pt x="49" y="61"/>
                        <a:pt x="54" y="56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14"/>
                        <a:pt x="54" y="14"/>
                        <a:pt x="54" y="14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5"/>
                        <a:pt x="22" y="9"/>
                        <a:pt x="20" y="1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Freeform: Shape 246"/>
                <p:cNvSpPr>
                  <a:spLocks/>
                </p:cNvSpPr>
                <p:nvPr/>
              </p:nvSpPr>
              <p:spPr bwMode="auto">
                <a:xfrm>
                  <a:off x="4838822" y="1276177"/>
                  <a:ext cx="340665" cy="274492"/>
                </a:xfrm>
                <a:custGeom>
                  <a:avLst/>
                  <a:gdLst>
                    <a:gd name="T0" fmla="*/ 11 w 77"/>
                    <a:gd name="T1" fmla="*/ 48 h 62"/>
                    <a:gd name="T2" fmla="*/ 32 w 77"/>
                    <a:gd name="T3" fmla="*/ 37 h 62"/>
                    <a:gd name="T4" fmla="*/ 36 w 77"/>
                    <a:gd name="T5" fmla="*/ 37 h 62"/>
                    <a:gd name="T6" fmla="*/ 36 w 77"/>
                    <a:gd name="T7" fmla="*/ 41 h 62"/>
                    <a:gd name="T8" fmla="*/ 36 w 77"/>
                    <a:gd name="T9" fmla="*/ 50 h 62"/>
                    <a:gd name="T10" fmla="*/ 35 w 77"/>
                    <a:gd name="T11" fmla="*/ 62 h 62"/>
                    <a:gd name="T12" fmla="*/ 42 w 77"/>
                    <a:gd name="T13" fmla="*/ 62 h 62"/>
                    <a:gd name="T14" fmla="*/ 41 w 77"/>
                    <a:gd name="T15" fmla="*/ 50 h 62"/>
                    <a:gd name="T16" fmla="*/ 41 w 77"/>
                    <a:gd name="T17" fmla="*/ 41 h 62"/>
                    <a:gd name="T18" fmla="*/ 41 w 77"/>
                    <a:gd name="T19" fmla="*/ 37 h 62"/>
                    <a:gd name="T20" fmla="*/ 45 w 77"/>
                    <a:gd name="T21" fmla="*/ 37 h 62"/>
                    <a:gd name="T22" fmla="*/ 66 w 77"/>
                    <a:gd name="T23" fmla="*/ 48 h 62"/>
                    <a:gd name="T24" fmla="*/ 74 w 77"/>
                    <a:gd name="T25" fmla="*/ 40 h 62"/>
                    <a:gd name="T26" fmla="*/ 74 w 77"/>
                    <a:gd name="T27" fmla="*/ 20 h 62"/>
                    <a:gd name="T28" fmla="*/ 60 w 77"/>
                    <a:gd name="T29" fmla="*/ 14 h 62"/>
                    <a:gd name="T30" fmla="*/ 43 w 77"/>
                    <a:gd name="T31" fmla="*/ 30 h 62"/>
                    <a:gd name="T32" fmla="*/ 42 w 77"/>
                    <a:gd name="T33" fmla="*/ 28 h 62"/>
                    <a:gd name="T34" fmla="*/ 46 w 77"/>
                    <a:gd name="T35" fmla="*/ 19 h 62"/>
                    <a:gd name="T36" fmla="*/ 52 w 77"/>
                    <a:gd name="T37" fmla="*/ 11 h 62"/>
                    <a:gd name="T38" fmla="*/ 22 w 77"/>
                    <a:gd name="T39" fmla="*/ 0 h 62"/>
                    <a:gd name="T40" fmla="*/ 30 w 77"/>
                    <a:gd name="T41" fmla="*/ 19 h 62"/>
                    <a:gd name="T42" fmla="*/ 35 w 77"/>
                    <a:gd name="T43" fmla="*/ 28 h 62"/>
                    <a:gd name="T44" fmla="*/ 34 w 77"/>
                    <a:gd name="T45" fmla="*/ 30 h 62"/>
                    <a:gd name="T46" fmla="*/ 8 w 77"/>
                    <a:gd name="T47" fmla="*/ 13 h 62"/>
                    <a:gd name="T48" fmla="*/ 2 w 77"/>
                    <a:gd name="T49" fmla="*/ 40 h 62"/>
                    <a:gd name="T50" fmla="*/ 11 w 77"/>
                    <a:gd name="T51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7" h="62">
                      <a:moveTo>
                        <a:pt x="11" y="48"/>
                      </a:moveTo>
                      <a:cubicBezTo>
                        <a:pt x="19" y="49"/>
                        <a:pt x="25" y="41"/>
                        <a:pt x="32" y="37"/>
                      </a:cubicBezTo>
                      <a:cubicBezTo>
                        <a:pt x="33" y="37"/>
                        <a:pt x="35" y="35"/>
                        <a:pt x="36" y="37"/>
                      </a:cubicBezTo>
                      <a:cubicBezTo>
                        <a:pt x="36" y="38"/>
                        <a:pt x="36" y="40"/>
                        <a:pt x="36" y="41"/>
                      </a:cubicBezTo>
                      <a:cubicBezTo>
                        <a:pt x="36" y="44"/>
                        <a:pt x="36" y="47"/>
                        <a:pt x="36" y="50"/>
                      </a:cubicBezTo>
                      <a:cubicBezTo>
                        <a:pt x="36" y="53"/>
                        <a:pt x="35" y="59"/>
                        <a:pt x="35" y="62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41" y="59"/>
                        <a:pt x="41" y="53"/>
                        <a:pt x="41" y="50"/>
                      </a:cubicBezTo>
                      <a:cubicBezTo>
                        <a:pt x="41" y="47"/>
                        <a:pt x="41" y="44"/>
                        <a:pt x="41" y="41"/>
                      </a:cubicBezTo>
                      <a:cubicBezTo>
                        <a:pt x="41" y="40"/>
                        <a:pt x="40" y="38"/>
                        <a:pt x="41" y="37"/>
                      </a:cubicBezTo>
                      <a:cubicBezTo>
                        <a:pt x="42" y="35"/>
                        <a:pt x="44" y="37"/>
                        <a:pt x="45" y="37"/>
                      </a:cubicBezTo>
                      <a:cubicBezTo>
                        <a:pt x="51" y="41"/>
                        <a:pt x="58" y="49"/>
                        <a:pt x="66" y="48"/>
                      </a:cubicBezTo>
                      <a:cubicBezTo>
                        <a:pt x="70" y="48"/>
                        <a:pt x="73" y="44"/>
                        <a:pt x="74" y="40"/>
                      </a:cubicBezTo>
                      <a:cubicBezTo>
                        <a:pt x="76" y="35"/>
                        <a:pt x="77" y="26"/>
                        <a:pt x="74" y="20"/>
                      </a:cubicBezTo>
                      <a:cubicBezTo>
                        <a:pt x="70" y="18"/>
                        <a:pt x="65" y="16"/>
                        <a:pt x="60" y="14"/>
                      </a:cubicBezTo>
                      <a:cubicBezTo>
                        <a:pt x="54" y="18"/>
                        <a:pt x="50" y="29"/>
                        <a:pt x="43" y="30"/>
                      </a:cubicBezTo>
                      <a:cubicBezTo>
                        <a:pt x="41" y="30"/>
                        <a:pt x="41" y="29"/>
                        <a:pt x="42" y="28"/>
                      </a:cubicBezTo>
                      <a:cubicBezTo>
                        <a:pt x="43" y="24"/>
                        <a:pt x="44" y="21"/>
                        <a:pt x="46" y="19"/>
                      </a:cubicBezTo>
                      <a:cubicBezTo>
                        <a:pt x="48" y="16"/>
                        <a:pt x="50" y="14"/>
                        <a:pt x="52" y="11"/>
                      </a:cubicBezTo>
                      <a:cubicBezTo>
                        <a:pt x="42" y="7"/>
                        <a:pt x="32" y="3"/>
                        <a:pt x="22" y="0"/>
                      </a:cubicBezTo>
                      <a:cubicBezTo>
                        <a:pt x="21" y="7"/>
                        <a:pt x="27" y="14"/>
                        <a:pt x="30" y="19"/>
                      </a:cubicBezTo>
                      <a:cubicBezTo>
                        <a:pt x="32" y="21"/>
                        <a:pt x="34" y="24"/>
                        <a:pt x="35" y="28"/>
                      </a:cubicBezTo>
                      <a:cubicBezTo>
                        <a:pt x="36" y="29"/>
                        <a:pt x="36" y="30"/>
                        <a:pt x="34" y="30"/>
                      </a:cubicBezTo>
                      <a:cubicBezTo>
                        <a:pt x="24" y="29"/>
                        <a:pt x="20" y="6"/>
                        <a:pt x="8" y="13"/>
                      </a:cubicBezTo>
                      <a:cubicBezTo>
                        <a:pt x="0" y="18"/>
                        <a:pt x="0" y="32"/>
                        <a:pt x="2" y="40"/>
                      </a:cubicBezTo>
                      <a:cubicBezTo>
                        <a:pt x="4" y="44"/>
                        <a:pt x="6" y="48"/>
                        <a:pt x="11" y="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Freeform: Shape 247"/>
                <p:cNvSpPr>
                  <a:spLocks/>
                </p:cNvSpPr>
                <p:nvPr/>
              </p:nvSpPr>
              <p:spPr bwMode="auto">
                <a:xfrm>
                  <a:off x="5832632" y="2464827"/>
                  <a:ext cx="101709" cy="101709"/>
                </a:xfrm>
                <a:custGeom>
                  <a:avLst/>
                  <a:gdLst>
                    <a:gd name="T0" fmla="*/ 11 w 23"/>
                    <a:gd name="T1" fmla="*/ 23 h 23"/>
                    <a:gd name="T2" fmla="*/ 11 w 23"/>
                    <a:gd name="T3" fmla="*/ 23 h 23"/>
                    <a:gd name="T4" fmla="*/ 23 w 23"/>
                    <a:gd name="T5" fmla="*/ 11 h 23"/>
                    <a:gd name="T6" fmla="*/ 11 w 23"/>
                    <a:gd name="T7" fmla="*/ 0 h 23"/>
                    <a:gd name="T8" fmla="*/ 0 w 23"/>
                    <a:gd name="T9" fmla="*/ 11 h 23"/>
                    <a:gd name="T10" fmla="*/ 6 w 23"/>
                    <a:gd name="T11" fmla="*/ 15 h 23"/>
                    <a:gd name="T12" fmla="*/ 11 w 23"/>
                    <a:gd name="T1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8" y="23"/>
                        <a:pt x="23" y="17"/>
                        <a:pt x="23" y="11"/>
                      </a:cubicBezTo>
                      <a:cubicBezTo>
                        <a:pt x="23" y="5"/>
                        <a:pt x="18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2" y="12"/>
                        <a:pt x="4" y="13"/>
                        <a:pt x="6" y="15"/>
                      </a:cubicBezTo>
                      <a:cubicBezTo>
                        <a:pt x="8" y="17"/>
                        <a:pt x="10" y="20"/>
                        <a:pt x="11" y="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Freeform: Shape 248"/>
                <p:cNvSpPr>
                  <a:spLocks/>
                </p:cNvSpPr>
                <p:nvPr/>
              </p:nvSpPr>
              <p:spPr bwMode="auto">
                <a:xfrm>
                  <a:off x="5868169" y="2434192"/>
                  <a:ext cx="26959" cy="22057"/>
                </a:xfrm>
                <a:custGeom>
                  <a:avLst/>
                  <a:gdLst>
                    <a:gd name="T0" fmla="*/ 22 w 22"/>
                    <a:gd name="T1" fmla="*/ 18 h 18"/>
                    <a:gd name="T2" fmla="*/ 11 w 22"/>
                    <a:gd name="T3" fmla="*/ 0 h 18"/>
                    <a:gd name="T4" fmla="*/ 0 w 22"/>
                    <a:gd name="T5" fmla="*/ 18 h 18"/>
                    <a:gd name="T6" fmla="*/ 22 w 22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18">
                      <a:moveTo>
                        <a:pt x="22" y="18"/>
                      </a:moveTo>
                      <a:lnTo>
                        <a:pt x="11" y="0"/>
                      </a:lnTo>
                      <a:lnTo>
                        <a:pt x="0" y="18"/>
                      </a:lnTo>
                      <a:lnTo>
                        <a:pt x="22" y="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Freeform: Shape 249"/>
                <p:cNvSpPr>
                  <a:spLocks/>
                </p:cNvSpPr>
                <p:nvPr/>
              </p:nvSpPr>
              <p:spPr bwMode="auto">
                <a:xfrm>
                  <a:off x="5939243" y="2500364"/>
                  <a:ext cx="3676" cy="25734"/>
                </a:xfrm>
                <a:custGeom>
                  <a:avLst/>
                  <a:gdLst>
                    <a:gd name="T0" fmla="*/ 0 w 1"/>
                    <a:gd name="T1" fmla="*/ 6 h 6"/>
                    <a:gd name="T2" fmla="*/ 1 w 1"/>
                    <a:gd name="T3" fmla="*/ 6 h 6"/>
                    <a:gd name="T4" fmla="*/ 0 w 1"/>
                    <a:gd name="T5" fmla="*/ 0 h 6"/>
                    <a:gd name="T6" fmla="*/ 0 w 1"/>
                    <a:gd name="T7" fmla="*/ 0 h 6"/>
                    <a:gd name="T8" fmla="*/ 0 w 1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0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4"/>
                        <a:pt x="1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: Shape 250"/>
                <p:cNvSpPr>
                  <a:spLocks/>
                </p:cNvSpPr>
                <p:nvPr/>
              </p:nvSpPr>
              <p:spPr bwMode="auto">
                <a:xfrm>
                  <a:off x="5810574" y="2500364"/>
                  <a:ext cx="13480" cy="8578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2 h 2"/>
                    <a:gd name="T4" fmla="*/ 3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Freeform: Shape 251"/>
                <p:cNvSpPr>
                  <a:spLocks/>
                </p:cNvSpPr>
                <p:nvPr/>
              </p:nvSpPr>
              <p:spPr bwMode="auto">
                <a:xfrm>
                  <a:off x="5912283" y="2456249"/>
                  <a:ext cx="26959" cy="25734"/>
                </a:xfrm>
                <a:custGeom>
                  <a:avLst/>
                  <a:gdLst>
                    <a:gd name="T0" fmla="*/ 0 w 6"/>
                    <a:gd name="T1" fmla="*/ 2 h 6"/>
                    <a:gd name="T2" fmla="*/ 5 w 6"/>
                    <a:gd name="T3" fmla="*/ 6 h 6"/>
                    <a:gd name="T4" fmla="*/ 6 w 6"/>
                    <a:gd name="T5" fmla="*/ 2 h 6"/>
                    <a:gd name="T6" fmla="*/ 6 w 6"/>
                    <a:gd name="T7" fmla="*/ 0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1"/>
                        <a:pt x="6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: Shape 252"/>
                <p:cNvSpPr>
                  <a:spLocks/>
                </p:cNvSpPr>
                <p:nvPr/>
              </p:nvSpPr>
              <p:spPr bwMode="auto">
                <a:xfrm>
                  <a:off x="5912283" y="2544479"/>
                  <a:ext cx="26959" cy="25734"/>
                </a:xfrm>
                <a:custGeom>
                  <a:avLst/>
                  <a:gdLst>
                    <a:gd name="T0" fmla="*/ 18 w 22"/>
                    <a:gd name="T1" fmla="*/ 0 h 21"/>
                    <a:gd name="T2" fmla="*/ 0 w 22"/>
                    <a:gd name="T3" fmla="*/ 18 h 21"/>
                    <a:gd name="T4" fmla="*/ 22 w 22"/>
                    <a:gd name="T5" fmla="*/ 21 h 21"/>
                    <a:gd name="T6" fmla="*/ 18 w 22"/>
                    <a:gd name="T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18" y="0"/>
                      </a:moveTo>
                      <a:lnTo>
                        <a:pt x="0" y="18"/>
                      </a:lnTo>
                      <a:lnTo>
                        <a:pt x="22" y="2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Freeform: Shape 253"/>
                <p:cNvSpPr>
                  <a:spLocks/>
                </p:cNvSpPr>
                <p:nvPr/>
              </p:nvSpPr>
              <p:spPr bwMode="auto">
                <a:xfrm>
                  <a:off x="5824054" y="2456249"/>
                  <a:ext cx="26959" cy="25734"/>
                </a:xfrm>
                <a:custGeom>
                  <a:avLst/>
                  <a:gdLst>
                    <a:gd name="T0" fmla="*/ 7 w 22"/>
                    <a:gd name="T1" fmla="*/ 21 h 21"/>
                    <a:gd name="T2" fmla="*/ 22 w 22"/>
                    <a:gd name="T3" fmla="*/ 7 h 21"/>
                    <a:gd name="T4" fmla="*/ 0 w 22"/>
                    <a:gd name="T5" fmla="*/ 0 h 21"/>
                    <a:gd name="T6" fmla="*/ 7 w 22"/>
                    <a:gd name="T7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7" y="21"/>
                      </a:moveTo>
                      <a:lnTo>
                        <a:pt x="22" y="7"/>
                      </a:lnTo>
                      <a:lnTo>
                        <a:pt x="0" y="0"/>
                      </a:lnTo>
                      <a:lnTo>
                        <a:pt x="7" y="2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: Shape 254"/>
                <p:cNvSpPr>
                  <a:spLocks/>
                </p:cNvSpPr>
                <p:nvPr/>
              </p:nvSpPr>
              <p:spPr bwMode="auto">
                <a:xfrm>
                  <a:off x="5717443" y="2513844"/>
                  <a:ext cx="221800" cy="136021"/>
                </a:xfrm>
                <a:custGeom>
                  <a:avLst/>
                  <a:gdLst>
                    <a:gd name="T0" fmla="*/ 41 w 50"/>
                    <a:gd name="T1" fmla="*/ 13 h 31"/>
                    <a:gd name="T2" fmla="*/ 40 w 50"/>
                    <a:gd name="T3" fmla="*/ 14 h 31"/>
                    <a:gd name="T4" fmla="*/ 36 w 50"/>
                    <a:gd name="T5" fmla="*/ 16 h 31"/>
                    <a:gd name="T6" fmla="*/ 35 w 50"/>
                    <a:gd name="T7" fmla="*/ 13 h 31"/>
                    <a:gd name="T8" fmla="*/ 35 w 50"/>
                    <a:gd name="T9" fmla="*/ 11 h 31"/>
                    <a:gd name="T10" fmla="*/ 26 w 50"/>
                    <a:gd name="T11" fmla="*/ 1 h 31"/>
                    <a:gd name="T12" fmla="*/ 24 w 50"/>
                    <a:gd name="T13" fmla="*/ 1 h 31"/>
                    <a:gd name="T14" fmla="*/ 20 w 50"/>
                    <a:gd name="T15" fmla="*/ 0 h 31"/>
                    <a:gd name="T16" fmla="*/ 19 w 50"/>
                    <a:gd name="T17" fmla="*/ 0 h 31"/>
                    <a:gd name="T18" fmla="*/ 5 w 50"/>
                    <a:gd name="T19" fmla="*/ 16 h 31"/>
                    <a:gd name="T20" fmla="*/ 5 w 50"/>
                    <a:gd name="T21" fmla="*/ 20 h 31"/>
                    <a:gd name="T22" fmla="*/ 0 w 50"/>
                    <a:gd name="T23" fmla="*/ 26 h 31"/>
                    <a:gd name="T24" fmla="*/ 5 w 50"/>
                    <a:gd name="T25" fmla="*/ 31 h 31"/>
                    <a:gd name="T26" fmla="*/ 20 w 50"/>
                    <a:gd name="T27" fmla="*/ 31 h 31"/>
                    <a:gd name="T28" fmla="*/ 21 w 50"/>
                    <a:gd name="T29" fmla="*/ 31 h 31"/>
                    <a:gd name="T30" fmla="*/ 41 w 50"/>
                    <a:gd name="T31" fmla="*/ 31 h 31"/>
                    <a:gd name="T32" fmla="*/ 50 w 50"/>
                    <a:gd name="T33" fmla="*/ 22 h 31"/>
                    <a:gd name="T34" fmla="*/ 41 w 50"/>
                    <a:gd name="T35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0" h="31">
                      <a:moveTo>
                        <a:pt x="41" y="13"/>
                      </a:moveTo>
                      <a:cubicBezTo>
                        <a:pt x="41" y="13"/>
                        <a:pt x="41" y="14"/>
                        <a:pt x="40" y="14"/>
                      </a:cubicBezTo>
                      <a:cubicBezTo>
                        <a:pt x="38" y="14"/>
                        <a:pt x="37" y="15"/>
                        <a:pt x="36" y="16"/>
                      </a:cubicBezTo>
                      <a:cubicBezTo>
                        <a:pt x="36" y="15"/>
                        <a:pt x="36" y="14"/>
                        <a:pt x="35" y="13"/>
                      </a:cubicBezTo>
                      <a:cubicBezTo>
                        <a:pt x="35" y="13"/>
                        <a:pt x="35" y="12"/>
                        <a:pt x="35" y="11"/>
                      </a:cubicBezTo>
                      <a:cubicBezTo>
                        <a:pt x="34" y="7"/>
                        <a:pt x="30" y="3"/>
                        <a:pt x="26" y="1"/>
                      </a:cubicBezTo>
                      <a:cubicBezTo>
                        <a:pt x="25" y="1"/>
                        <a:pt x="25" y="1"/>
                        <a:pt x="24" y="1"/>
                      </a:cubicBezTo>
                      <a:cubicBezTo>
                        <a:pt x="23" y="1"/>
                        <a:pt x="21" y="0"/>
                        <a:pt x="20" y="0"/>
                      </a:cubicBezTo>
                      <a:cubicBezTo>
                        <a:pt x="20" y="0"/>
                        <a:pt x="20" y="0"/>
                        <a:pt x="19" y="0"/>
                      </a:cubicBezTo>
                      <a:cubicBezTo>
                        <a:pt x="11" y="1"/>
                        <a:pt x="5" y="8"/>
                        <a:pt x="5" y="16"/>
                      </a:cubicBezTo>
                      <a:cubicBezTo>
                        <a:pt x="5" y="17"/>
                        <a:pt x="5" y="19"/>
                        <a:pt x="5" y="20"/>
                      </a:cubicBezTo>
                      <a:cubicBezTo>
                        <a:pt x="2" y="21"/>
                        <a:pt x="0" y="23"/>
                        <a:pt x="0" y="26"/>
                      </a:cubicBezTo>
                      <a:cubicBezTo>
                        <a:pt x="0" y="29"/>
                        <a:pt x="2" y="31"/>
                        <a:pt x="5" y="31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41" y="31"/>
                        <a:pt x="41" y="31"/>
                        <a:pt x="41" y="31"/>
                      </a:cubicBezTo>
                      <a:cubicBezTo>
                        <a:pt x="46" y="31"/>
                        <a:pt x="50" y="27"/>
                        <a:pt x="50" y="22"/>
                      </a:cubicBezTo>
                      <a:cubicBezTo>
                        <a:pt x="50" y="18"/>
                        <a:pt x="46" y="13"/>
                        <a:pt x="41" y="1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: Shape 255"/>
                <p:cNvSpPr>
                  <a:spLocks/>
                </p:cNvSpPr>
                <p:nvPr/>
              </p:nvSpPr>
              <p:spPr bwMode="auto">
                <a:xfrm>
                  <a:off x="3456557" y="3361830"/>
                  <a:ext cx="150726" cy="215673"/>
                </a:xfrm>
                <a:custGeom>
                  <a:avLst/>
                  <a:gdLst>
                    <a:gd name="T0" fmla="*/ 34 w 34"/>
                    <a:gd name="T1" fmla="*/ 49 h 49"/>
                    <a:gd name="T2" fmla="*/ 34 w 34"/>
                    <a:gd name="T3" fmla="*/ 21 h 49"/>
                    <a:gd name="T4" fmla="*/ 33 w 34"/>
                    <a:gd name="T5" fmla="*/ 13 h 49"/>
                    <a:gd name="T6" fmla="*/ 28 w 34"/>
                    <a:gd name="T7" fmla="*/ 7 h 49"/>
                    <a:gd name="T8" fmla="*/ 28 w 34"/>
                    <a:gd name="T9" fmla="*/ 2 h 49"/>
                    <a:gd name="T10" fmla="*/ 28 w 34"/>
                    <a:gd name="T11" fmla="*/ 0 h 49"/>
                    <a:gd name="T12" fmla="*/ 26 w 34"/>
                    <a:gd name="T13" fmla="*/ 0 h 49"/>
                    <a:gd name="T14" fmla="*/ 5 w 34"/>
                    <a:gd name="T15" fmla="*/ 0 h 49"/>
                    <a:gd name="T16" fmla="*/ 3 w 34"/>
                    <a:gd name="T17" fmla="*/ 0 h 49"/>
                    <a:gd name="T18" fmla="*/ 3 w 34"/>
                    <a:gd name="T19" fmla="*/ 2 h 49"/>
                    <a:gd name="T20" fmla="*/ 3 w 34"/>
                    <a:gd name="T21" fmla="*/ 7 h 49"/>
                    <a:gd name="T22" fmla="*/ 0 w 34"/>
                    <a:gd name="T23" fmla="*/ 9 h 49"/>
                    <a:gd name="T24" fmla="*/ 5 w 34"/>
                    <a:gd name="T25" fmla="*/ 17 h 49"/>
                    <a:gd name="T26" fmla="*/ 5 w 34"/>
                    <a:gd name="T27" fmla="*/ 6 h 49"/>
                    <a:gd name="T28" fmla="*/ 5 w 34"/>
                    <a:gd name="T29" fmla="*/ 6 h 49"/>
                    <a:gd name="T30" fmla="*/ 5 w 34"/>
                    <a:gd name="T31" fmla="*/ 6 h 49"/>
                    <a:gd name="T32" fmla="*/ 5 w 34"/>
                    <a:gd name="T33" fmla="*/ 2 h 49"/>
                    <a:gd name="T34" fmla="*/ 26 w 34"/>
                    <a:gd name="T35" fmla="*/ 2 h 49"/>
                    <a:gd name="T36" fmla="*/ 26 w 34"/>
                    <a:gd name="T37" fmla="*/ 6 h 49"/>
                    <a:gd name="T38" fmla="*/ 26 w 34"/>
                    <a:gd name="T39" fmla="*/ 34 h 49"/>
                    <a:gd name="T40" fmla="*/ 16 w 34"/>
                    <a:gd name="T41" fmla="*/ 24 h 49"/>
                    <a:gd name="T42" fmla="*/ 13 w 34"/>
                    <a:gd name="T43" fmla="*/ 26 h 49"/>
                    <a:gd name="T44" fmla="*/ 34 w 34"/>
                    <a:gd name="T4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9">
                      <a:moveTo>
                        <a:pt x="34" y="49"/>
                      </a:moveTo>
                      <a:cubicBezTo>
                        <a:pt x="34" y="38"/>
                        <a:pt x="34" y="27"/>
                        <a:pt x="34" y="21"/>
                      </a:cubicBezTo>
                      <a:cubicBezTo>
                        <a:pt x="34" y="19"/>
                        <a:pt x="34" y="15"/>
                        <a:pt x="33" y="13"/>
                      </a:cubicBezTo>
                      <a:cubicBezTo>
                        <a:pt x="32" y="10"/>
                        <a:pt x="30" y="8"/>
                        <a:pt x="28" y="7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8"/>
                        <a:pt x="1" y="8"/>
                        <a:pt x="0" y="9"/>
                      </a:cubicBezTo>
                      <a:cubicBezTo>
                        <a:pt x="2" y="12"/>
                        <a:pt x="3" y="14"/>
                        <a:pt x="5" y="17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20" y="34"/>
                        <a:pt x="26" y="42"/>
                        <a:pt x="34" y="4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Freeform: Shape 256"/>
                <p:cNvSpPr>
                  <a:spLocks/>
                </p:cNvSpPr>
                <p:nvPr/>
              </p:nvSpPr>
              <p:spPr bwMode="auto">
                <a:xfrm>
                  <a:off x="3615860" y="3383887"/>
                  <a:ext cx="162980" cy="339439"/>
                </a:xfrm>
                <a:custGeom>
                  <a:avLst/>
                  <a:gdLst>
                    <a:gd name="T0" fmla="*/ 22 w 37"/>
                    <a:gd name="T1" fmla="*/ 66 h 77"/>
                    <a:gd name="T2" fmla="*/ 36 w 37"/>
                    <a:gd name="T3" fmla="*/ 74 h 77"/>
                    <a:gd name="T4" fmla="*/ 37 w 37"/>
                    <a:gd name="T5" fmla="*/ 74 h 77"/>
                    <a:gd name="T6" fmla="*/ 37 w 37"/>
                    <a:gd name="T7" fmla="*/ 16 h 77"/>
                    <a:gd name="T8" fmla="*/ 36 w 37"/>
                    <a:gd name="T9" fmla="*/ 8 h 77"/>
                    <a:gd name="T10" fmla="*/ 18 w 37"/>
                    <a:gd name="T11" fmla="*/ 0 h 77"/>
                    <a:gd name="T12" fmla="*/ 1 w 37"/>
                    <a:gd name="T13" fmla="*/ 8 h 77"/>
                    <a:gd name="T14" fmla="*/ 0 w 37"/>
                    <a:gd name="T15" fmla="*/ 16 h 77"/>
                    <a:gd name="T16" fmla="*/ 0 w 37"/>
                    <a:gd name="T17" fmla="*/ 46 h 77"/>
                    <a:gd name="T18" fmla="*/ 22 w 37"/>
                    <a:gd name="T19" fmla="*/ 6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" h="77">
                      <a:moveTo>
                        <a:pt x="22" y="66"/>
                      </a:moveTo>
                      <a:cubicBezTo>
                        <a:pt x="29" y="66"/>
                        <a:pt x="34" y="69"/>
                        <a:pt x="36" y="74"/>
                      </a:cubicBezTo>
                      <a:cubicBezTo>
                        <a:pt x="37" y="77"/>
                        <a:pt x="37" y="77"/>
                        <a:pt x="37" y="74"/>
                      </a:cubicBezTo>
                      <a:cubicBezTo>
                        <a:pt x="37" y="62"/>
                        <a:pt x="37" y="28"/>
                        <a:pt x="37" y="16"/>
                      </a:cubicBezTo>
                      <a:cubicBezTo>
                        <a:pt x="37" y="14"/>
                        <a:pt x="37" y="10"/>
                        <a:pt x="36" y="8"/>
                      </a:cubicBezTo>
                      <a:cubicBezTo>
                        <a:pt x="34" y="1"/>
                        <a:pt x="27" y="0"/>
                        <a:pt x="18" y="0"/>
                      </a:cubicBezTo>
                      <a:cubicBezTo>
                        <a:pt x="10" y="0"/>
                        <a:pt x="3" y="1"/>
                        <a:pt x="1" y="8"/>
                      </a:cubicBezTo>
                      <a:cubicBezTo>
                        <a:pt x="0" y="10"/>
                        <a:pt x="0" y="14"/>
                        <a:pt x="0" y="16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7" y="53"/>
                        <a:pt x="15" y="60"/>
                        <a:pt x="22" y="6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: Shape 257"/>
                <p:cNvSpPr>
                  <a:spLocks/>
                </p:cNvSpPr>
                <p:nvPr/>
              </p:nvSpPr>
              <p:spPr bwMode="auto">
                <a:xfrm>
                  <a:off x="5550787" y="3472117"/>
                  <a:ext cx="25734" cy="91906"/>
                </a:xfrm>
                <a:custGeom>
                  <a:avLst/>
                  <a:gdLst>
                    <a:gd name="T0" fmla="*/ 6 w 6"/>
                    <a:gd name="T1" fmla="*/ 1 h 21"/>
                    <a:gd name="T2" fmla="*/ 3 w 6"/>
                    <a:gd name="T3" fmla="*/ 0 h 21"/>
                    <a:gd name="T4" fmla="*/ 3 w 6"/>
                    <a:gd name="T5" fmla="*/ 0 h 21"/>
                    <a:gd name="T6" fmla="*/ 0 w 6"/>
                    <a:gd name="T7" fmla="*/ 1 h 21"/>
                    <a:gd name="T8" fmla="*/ 0 w 6"/>
                    <a:gd name="T9" fmla="*/ 21 h 21"/>
                    <a:gd name="T10" fmla="*/ 6 w 6"/>
                    <a:gd name="T11" fmla="*/ 15 h 21"/>
                    <a:gd name="T12" fmla="*/ 6 w 6"/>
                    <a:gd name="T1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1">
                      <a:moveTo>
                        <a:pt x="6" y="1"/>
                      </a:move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19"/>
                        <a:pt x="4" y="17"/>
                        <a:pt x="6" y="15"/>
                      </a:cubicBez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: Shape 258"/>
                <p:cNvSpPr>
                  <a:spLocks/>
                </p:cNvSpPr>
                <p:nvPr/>
              </p:nvSpPr>
              <p:spPr bwMode="auto">
                <a:xfrm>
                  <a:off x="5550787" y="3290756"/>
                  <a:ext cx="25734" cy="17156"/>
                </a:xfrm>
                <a:custGeom>
                  <a:avLst/>
                  <a:gdLst>
                    <a:gd name="T0" fmla="*/ 4 w 6"/>
                    <a:gd name="T1" fmla="*/ 4 h 4"/>
                    <a:gd name="T2" fmla="*/ 4 w 6"/>
                    <a:gd name="T3" fmla="*/ 4 h 4"/>
                    <a:gd name="T4" fmla="*/ 6 w 6"/>
                    <a:gd name="T5" fmla="*/ 4 h 4"/>
                    <a:gd name="T6" fmla="*/ 6 w 6"/>
                    <a:gd name="T7" fmla="*/ 0 h 4"/>
                    <a:gd name="T8" fmla="*/ 0 w 6"/>
                    <a:gd name="T9" fmla="*/ 0 h 4"/>
                    <a:gd name="T10" fmla="*/ 0 w 6"/>
                    <a:gd name="T11" fmla="*/ 4 h 4"/>
                    <a:gd name="T12" fmla="*/ 4 w 6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4" y="4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4" y="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Freeform: Shape 259"/>
                <p:cNvSpPr>
                  <a:spLocks/>
                </p:cNvSpPr>
                <p:nvPr/>
              </p:nvSpPr>
              <p:spPr bwMode="auto">
                <a:xfrm>
                  <a:off x="5439274" y="3316489"/>
                  <a:ext cx="243857" cy="177685"/>
                </a:xfrm>
                <a:custGeom>
                  <a:avLst/>
                  <a:gdLst>
                    <a:gd name="T0" fmla="*/ 31 w 55"/>
                    <a:gd name="T1" fmla="*/ 0 h 40"/>
                    <a:gd name="T2" fmla="*/ 29 w 55"/>
                    <a:gd name="T3" fmla="*/ 0 h 40"/>
                    <a:gd name="T4" fmla="*/ 29 w 55"/>
                    <a:gd name="T5" fmla="*/ 0 h 40"/>
                    <a:gd name="T6" fmla="*/ 25 w 55"/>
                    <a:gd name="T7" fmla="*/ 0 h 40"/>
                    <a:gd name="T8" fmla="*/ 0 w 55"/>
                    <a:gd name="T9" fmla="*/ 27 h 40"/>
                    <a:gd name="T10" fmla="*/ 2 w 55"/>
                    <a:gd name="T11" fmla="*/ 38 h 40"/>
                    <a:gd name="T12" fmla="*/ 3 w 55"/>
                    <a:gd name="T13" fmla="*/ 39 h 40"/>
                    <a:gd name="T14" fmla="*/ 5 w 55"/>
                    <a:gd name="T15" fmla="*/ 37 h 40"/>
                    <a:gd name="T16" fmla="*/ 12 w 55"/>
                    <a:gd name="T17" fmla="*/ 33 h 40"/>
                    <a:gd name="T18" fmla="*/ 12 w 55"/>
                    <a:gd name="T19" fmla="*/ 33 h 40"/>
                    <a:gd name="T20" fmla="*/ 19 w 55"/>
                    <a:gd name="T21" fmla="*/ 38 h 40"/>
                    <a:gd name="T22" fmla="*/ 20 w 55"/>
                    <a:gd name="T23" fmla="*/ 39 h 40"/>
                    <a:gd name="T24" fmla="*/ 21 w 55"/>
                    <a:gd name="T25" fmla="*/ 38 h 40"/>
                    <a:gd name="T26" fmla="*/ 25 w 55"/>
                    <a:gd name="T27" fmla="*/ 34 h 40"/>
                    <a:gd name="T28" fmla="*/ 28 w 55"/>
                    <a:gd name="T29" fmla="*/ 33 h 40"/>
                    <a:gd name="T30" fmla="*/ 28 w 55"/>
                    <a:gd name="T31" fmla="*/ 33 h 40"/>
                    <a:gd name="T32" fmla="*/ 31 w 55"/>
                    <a:gd name="T33" fmla="*/ 34 h 40"/>
                    <a:gd name="T34" fmla="*/ 36 w 55"/>
                    <a:gd name="T35" fmla="*/ 38 h 40"/>
                    <a:gd name="T36" fmla="*/ 36 w 55"/>
                    <a:gd name="T37" fmla="*/ 40 h 40"/>
                    <a:gd name="T38" fmla="*/ 37 w 55"/>
                    <a:gd name="T39" fmla="*/ 38 h 40"/>
                    <a:gd name="T40" fmla="*/ 44 w 55"/>
                    <a:gd name="T41" fmla="*/ 34 h 40"/>
                    <a:gd name="T42" fmla="*/ 44 w 55"/>
                    <a:gd name="T43" fmla="*/ 34 h 40"/>
                    <a:gd name="T44" fmla="*/ 45 w 55"/>
                    <a:gd name="T45" fmla="*/ 34 h 40"/>
                    <a:gd name="T46" fmla="*/ 55 w 55"/>
                    <a:gd name="T47" fmla="*/ 20 h 40"/>
                    <a:gd name="T48" fmla="*/ 31 w 55"/>
                    <a:gd name="T4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5" h="40">
                      <a:moveTo>
                        <a:pt x="31" y="0"/>
                      </a:move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7" y="0"/>
                        <a:pt x="26" y="0"/>
                        <a:pt x="25" y="0"/>
                      </a:cubicBezTo>
                      <a:cubicBezTo>
                        <a:pt x="11" y="2"/>
                        <a:pt x="1" y="13"/>
                        <a:pt x="0" y="27"/>
                      </a:cubicBezTo>
                      <a:cubicBezTo>
                        <a:pt x="0" y="31"/>
                        <a:pt x="1" y="34"/>
                        <a:pt x="2" y="38"/>
                      </a:cubicBez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4" y="39"/>
                        <a:pt x="4" y="38"/>
                        <a:pt x="5" y="37"/>
                      </a:cubicBezTo>
                      <a:cubicBezTo>
                        <a:pt x="6" y="35"/>
                        <a:pt x="9" y="33"/>
                        <a:pt x="12" y="33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5" y="33"/>
                        <a:pt x="18" y="35"/>
                        <a:pt x="19" y="38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20" y="39"/>
                        <a:pt x="21" y="38"/>
                      </a:cubicBezTo>
                      <a:cubicBezTo>
                        <a:pt x="22" y="36"/>
                        <a:pt x="23" y="35"/>
                        <a:pt x="25" y="34"/>
                      </a:cubicBezTo>
                      <a:cubicBezTo>
                        <a:pt x="26" y="34"/>
                        <a:pt x="27" y="33"/>
                        <a:pt x="28" y="33"/>
                      </a:cubicBezTo>
                      <a:cubicBezTo>
                        <a:pt x="28" y="33"/>
                        <a:pt x="28" y="33"/>
                        <a:pt x="28" y="33"/>
                      </a:cubicBezTo>
                      <a:cubicBezTo>
                        <a:pt x="29" y="33"/>
                        <a:pt x="30" y="34"/>
                        <a:pt x="31" y="34"/>
                      </a:cubicBezTo>
                      <a:cubicBezTo>
                        <a:pt x="33" y="35"/>
                        <a:pt x="35" y="36"/>
                        <a:pt x="36" y="38"/>
                      </a:cubicBezTo>
                      <a:cubicBezTo>
                        <a:pt x="36" y="39"/>
                        <a:pt x="36" y="40"/>
                        <a:pt x="36" y="40"/>
                      </a:cubicBezTo>
                      <a:cubicBezTo>
                        <a:pt x="37" y="40"/>
                        <a:pt x="37" y="39"/>
                        <a:pt x="37" y="38"/>
                      </a:cubicBezTo>
                      <a:cubicBezTo>
                        <a:pt x="39" y="36"/>
                        <a:pt x="41" y="34"/>
                        <a:pt x="44" y="34"/>
                      </a:cubicBezTo>
                      <a:cubicBezTo>
                        <a:pt x="44" y="34"/>
                        <a:pt x="44" y="34"/>
                        <a:pt x="44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8" y="29"/>
                        <a:pt x="52" y="25"/>
                        <a:pt x="55" y="20"/>
                      </a:cubicBezTo>
                      <a:cubicBezTo>
                        <a:pt x="52" y="9"/>
                        <a:pt x="43" y="1"/>
                        <a:pt x="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Freeform: Shape 260"/>
                <p:cNvSpPr>
                  <a:spLocks/>
                </p:cNvSpPr>
                <p:nvPr/>
              </p:nvSpPr>
              <p:spPr bwMode="auto">
                <a:xfrm>
                  <a:off x="4295964" y="1228386"/>
                  <a:ext cx="322284" cy="256111"/>
                </a:xfrm>
                <a:custGeom>
                  <a:avLst/>
                  <a:gdLst>
                    <a:gd name="T0" fmla="*/ 71 w 73"/>
                    <a:gd name="T1" fmla="*/ 14 h 58"/>
                    <a:gd name="T2" fmla="*/ 57 w 73"/>
                    <a:gd name="T3" fmla="*/ 20 h 58"/>
                    <a:gd name="T4" fmla="*/ 51 w 73"/>
                    <a:gd name="T5" fmla="*/ 20 h 58"/>
                    <a:gd name="T6" fmla="*/ 48 w 73"/>
                    <a:gd name="T7" fmla="*/ 13 h 58"/>
                    <a:gd name="T8" fmla="*/ 52 w 73"/>
                    <a:gd name="T9" fmla="*/ 9 h 58"/>
                    <a:gd name="T10" fmla="*/ 67 w 73"/>
                    <a:gd name="T11" fmla="*/ 3 h 58"/>
                    <a:gd name="T12" fmla="*/ 51 w 73"/>
                    <a:gd name="T13" fmla="*/ 1 h 58"/>
                    <a:gd name="T14" fmla="*/ 50 w 73"/>
                    <a:gd name="T15" fmla="*/ 3 h 58"/>
                    <a:gd name="T16" fmla="*/ 43 w 73"/>
                    <a:gd name="T17" fmla="*/ 13 h 58"/>
                    <a:gd name="T18" fmla="*/ 44 w 73"/>
                    <a:gd name="T19" fmla="*/ 2 h 58"/>
                    <a:gd name="T20" fmla="*/ 38 w 73"/>
                    <a:gd name="T21" fmla="*/ 1 h 58"/>
                    <a:gd name="T22" fmla="*/ 34 w 73"/>
                    <a:gd name="T23" fmla="*/ 7 h 58"/>
                    <a:gd name="T24" fmla="*/ 27 w 73"/>
                    <a:gd name="T25" fmla="*/ 10 h 58"/>
                    <a:gd name="T26" fmla="*/ 23 w 73"/>
                    <a:gd name="T27" fmla="*/ 3 h 58"/>
                    <a:gd name="T28" fmla="*/ 22 w 73"/>
                    <a:gd name="T29" fmla="*/ 3 h 58"/>
                    <a:gd name="T30" fmla="*/ 19 w 73"/>
                    <a:gd name="T31" fmla="*/ 7 h 58"/>
                    <a:gd name="T32" fmla="*/ 17 w 73"/>
                    <a:gd name="T33" fmla="*/ 13 h 58"/>
                    <a:gd name="T34" fmla="*/ 25 w 73"/>
                    <a:gd name="T35" fmla="*/ 20 h 58"/>
                    <a:gd name="T36" fmla="*/ 14 w 73"/>
                    <a:gd name="T37" fmla="*/ 18 h 58"/>
                    <a:gd name="T38" fmla="*/ 4 w 73"/>
                    <a:gd name="T39" fmla="*/ 11 h 58"/>
                    <a:gd name="T40" fmla="*/ 0 w 73"/>
                    <a:gd name="T41" fmla="*/ 20 h 58"/>
                    <a:gd name="T42" fmla="*/ 1 w 73"/>
                    <a:gd name="T43" fmla="*/ 30 h 58"/>
                    <a:gd name="T44" fmla="*/ 16 w 73"/>
                    <a:gd name="T45" fmla="*/ 24 h 58"/>
                    <a:gd name="T46" fmla="*/ 22 w 73"/>
                    <a:gd name="T47" fmla="*/ 24 h 58"/>
                    <a:gd name="T48" fmla="*/ 24 w 73"/>
                    <a:gd name="T49" fmla="*/ 31 h 58"/>
                    <a:gd name="T50" fmla="*/ 20 w 73"/>
                    <a:gd name="T51" fmla="*/ 35 h 58"/>
                    <a:gd name="T52" fmla="*/ 6 w 73"/>
                    <a:gd name="T53" fmla="*/ 41 h 58"/>
                    <a:gd name="T54" fmla="*/ 12 w 73"/>
                    <a:gd name="T55" fmla="*/ 49 h 58"/>
                    <a:gd name="T56" fmla="*/ 22 w 73"/>
                    <a:gd name="T57" fmla="*/ 53 h 58"/>
                    <a:gd name="T58" fmla="*/ 23 w 73"/>
                    <a:gd name="T59" fmla="*/ 41 h 58"/>
                    <a:gd name="T60" fmla="*/ 30 w 73"/>
                    <a:gd name="T61" fmla="*/ 31 h 58"/>
                    <a:gd name="T62" fmla="*/ 29 w 73"/>
                    <a:gd name="T63" fmla="*/ 42 h 58"/>
                    <a:gd name="T64" fmla="*/ 34 w 73"/>
                    <a:gd name="T65" fmla="*/ 45 h 58"/>
                    <a:gd name="T66" fmla="*/ 34 w 73"/>
                    <a:gd name="T67" fmla="*/ 51 h 58"/>
                    <a:gd name="T68" fmla="*/ 38 w 73"/>
                    <a:gd name="T69" fmla="*/ 51 h 58"/>
                    <a:gd name="T70" fmla="*/ 38 w 73"/>
                    <a:gd name="T71" fmla="*/ 45 h 58"/>
                    <a:gd name="T72" fmla="*/ 44 w 73"/>
                    <a:gd name="T73" fmla="*/ 42 h 58"/>
                    <a:gd name="T74" fmla="*/ 43 w 73"/>
                    <a:gd name="T75" fmla="*/ 31 h 58"/>
                    <a:gd name="T76" fmla="*/ 50 w 73"/>
                    <a:gd name="T77" fmla="*/ 41 h 58"/>
                    <a:gd name="T78" fmla="*/ 51 w 73"/>
                    <a:gd name="T79" fmla="*/ 53 h 58"/>
                    <a:gd name="T80" fmla="*/ 61 w 73"/>
                    <a:gd name="T81" fmla="*/ 49 h 58"/>
                    <a:gd name="T82" fmla="*/ 67 w 73"/>
                    <a:gd name="T83" fmla="*/ 41 h 58"/>
                    <a:gd name="T84" fmla="*/ 52 w 73"/>
                    <a:gd name="T85" fmla="*/ 35 h 58"/>
                    <a:gd name="T86" fmla="*/ 48 w 73"/>
                    <a:gd name="T87" fmla="*/ 31 h 58"/>
                    <a:gd name="T88" fmla="*/ 51 w 73"/>
                    <a:gd name="T89" fmla="*/ 24 h 58"/>
                    <a:gd name="T90" fmla="*/ 57 w 73"/>
                    <a:gd name="T91" fmla="*/ 24 h 58"/>
                    <a:gd name="T92" fmla="*/ 71 w 73"/>
                    <a:gd name="T93" fmla="*/ 30 h 58"/>
                    <a:gd name="T94" fmla="*/ 73 w 73"/>
                    <a:gd name="T95" fmla="*/ 2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3" h="58">
                      <a:moveTo>
                        <a:pt x="73" y="20"/>
                      </a:move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7" y="18"/>
                        <a:pt x="46" y="17"/>
                        <a:pt x="46" y="16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4" y="7"/>
                        <a:pt x="54" y="7"/>
                        <a:pt x="54" y="7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7" y="3"/>
                        <a:pt x="67" y="3"/>
                        <a:pt x="67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8" y="0"/>
                        <a:pt x="54" y="0"/>
                        <a:pt x="51" y="1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6" y="10"/>
                        <a:pt x="46" y="10"/>
                        <a:pt x="46" y="10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1" y="12"/>
                        <a:pt x="40" y="11"/>
                        <a:pt x="38" y="11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1" y="1"/>
                        <a:pt x="40" y="1"/>
                        <a:pt x="39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5" y="2"/>
                        <a:pt x="32" y="2"/>
                        <a:pt x="29" y="2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1" y="12"/>
                        <a:pt x="30" y="13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3" y="3"/>
                        <a:pt x="23" y="3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16" y="4"/>
                        <a:pt x="11" y="5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26" y="17"/>
                        <a:pt x="26" y="18"/>
                        <a:pt x="25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6" y="26"/>
                        <a:pt x="26" y="27"/>
                        <a:pt x="27" y="28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23" y="38"/>
                        <a:pt x="23" y="38"/>
                        <a:pt x="23" y="38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2"/>
                        <a:pt x="33" y="33"/>
                        <a:pt x="34" y="33"/>
                      </a:cubicBezTo>
                      <a:cubicBezTo>
                        <a:pt x="34" y="37"/>
                        <a:pt x="34" y="37"/>
                        <a:pt x="34" y="37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8" y="57"/>
                        <a:pt x="28" y="57"/>
                        <a:pt x="28" y="57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8" y="54"/>
                        <a:pt x="48" y="54"/>
                        <a:pt x="48" y="54"/>
                      </a:cubicBezTo>
                      <a:cubicBezTo>
                        <a:pt x="38" y="45"/>
                        <a:pt x="38" y="45"/>
                        <a:pt x="38" y="45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40" y="33"/>
                        <a:pt x="41" y="32"/>
                        <a:pt x="43" y="3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50" y="41"/>
                        <a:pt x="50" y="41"/>
                        <a:pt x="50" y="41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61" y="49"/>
                        <a:pt x="61" y="49"/>
                        <a:pt x="61" y="49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6" y="27"/>
                        <a:pt x="47" y="26"/>
                        <a:pt x="47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59" y="24"/>
                        <a:pt x="59" y="24"/>
                        <a:pt x="59" y="24"/>
                      </a:cubicBezTo>
                      <a:cubicBezTo>
                        <a:pt x="69" y="33"/>
                        <a:pt x="69" y="33"/>
                        <a:pt x="69" y="33"/>
                      </a:cubicBezTo>
                      <a:cubicBezTo>
                        <a:pt x="71" y="30"/>
                        <a:pt x="71" y="30"/>
                        <a:pt x="71" y="30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Freeform: Shape 261"/>
                <p:cNvSpPr>
                  <a:spLocks/>
                </p:cNvSpPr>
                <p:nvPr/>
              </p:nvSpPr>
              <p:spPr bwMode="auto">
                <a:xfrm>
                  <a:off x="3320536" y="2283466"/>
                  <a:ext cx="259787" cy="256111"/>
                </a:xfrm>
                <a:custGeom>
                  <a:avLst/>
                  <a:gdLst>
                    <a:gd name="T0" fmla="*/ 52 w 59"/>
                    <a:gd name="T1" fmla="*/ 41 h 58"/>
                    <a:gd name="T2" fmla="*/ 55 w 59"/>
                    <a:gd name="T3" fmla="*/ 44 h 58"/>
                    <a:gd name="T4" fmla="*/ 48 w 59"/>
                    <a:gd name="T5" fmla="*/ 52 h 58"/>
                    <a:gd name="T6" fmla="*/ 45 w 59"/>
                    <a:gd name="T7" fmla="*/ 49 h 58"/>
                    <a:gd name="T8" fmla="*/ 37 w 59"/>
                    <a:gd name="T9" fmla="*/ 53 h 58"/>
                    <a:gd name="T10" fmla="*/ 37 w 59"/>
                    <a:gd name="T11" fmla="*/ 58 h 58"/>
                    <a:gd name="T12" fmla="*/ 29 w 59"/>
                    <a:gd name="T13" fmla="*/ 58 h 58"/>
                    <a:gd name="T14" fmla="*/ 29 w 59"/>
                    <a:gd name="T15" fmla="*/ 46 h 58"/>
                    <a:gd name="T16" fmla="*/ 42 w 59"/>
                    <a:gd name="T17" fmla="*/ 40 h 58"/>
                    <a:gd name="T18" fmla="*/ 40 w 59"/>
                    <a:gd name="T19" fmla="*/ 16 h 58"/>
                    <a:gd name="T20" fmla="*/ 40 w 59"/>
                    <a:gd name="T21" fmla="*/ 16 h 58"/>
                    <a:gd name="T22" fmla="*/ 34 w 59"/>
                    <a:gd name="T23" fmla="*/ 13 h 58"/>
                    <a:gd name="T24" fmla="*/ 29 w 59"/>
                    <a:gd name="T25" fmla="*/ 12 h 58"/>
                    <a:gd name="T26" fmla="*/ 29 w 59"/>
                    <a:gd name="T27" fmla="*/ 0 h 58"/>
                    <a:gd name="T28" fmla="*/ 32 w 59"/>
                    <a:gd name="T29" fmla="*/ 0 h 58"/>
                    <a:gd name="T30" fmla="*/ 33 w 59"/>
                    <a:gd name="T31" fmla="*/ 4 h 58"/>
                    <a:gd name="T32" fmla="*/ 41 w 59"/>
                    <a:gd name="T33" fmla="*/ 7 h 58"/>
                    <a:gd name="T34" fmla="*/ 44 w 59"/>
                    <a:gd name="T35" fmla="*/ 3 h 58"/>
                    <a:gd name="T36" fmla="*/ 52 w 59"/>
                    <a:gd name="T37" fmla="*/ 10 h 58"/>
                    <a:gd name="T38" fmla="*/ 49 w 59"/>
                    <a:gd name="T39" fmla="*/ 14 h 58"/>
                    <a:gd name="T40" fmla="*/ 53 w 59"/>
                    <a:gd name="T41" fmla="*/ 22 h 58"/>
                    <a:gd name="T42" fmla="*/ 58 w 59"/>
                    <a:gd name="T43" fmla="*/ 21 h 58"/>
                    <a:gd name="T44" fmla="*/ 59 w 59"/>
                    <a:gd name="T45" fmla="*/ 32 h 58"/>
                    <a:gd name="T46" fmla="*/ 54 w 59"/>
                    <a:gd name="T47" fmla="*/ 32 h 58"/>
                    <a:gd name="T48" fmla="*/ 52 w 59"/>
                    <a:gd name="T49" fmla="*/ 41 h 58"/>
                    <a:gd name="T50" fmla="*/ 29 w 59"/>
                    <a:gd name="T51" fmla="*/ 58 h 58"/>
                    <a:gd name="T52" fmla="*/ 26 w 59"/>
                    <a:gd name="T53" fmla="*/ 58 h 58"/>
                    <a:gd name="T54" fmla="*/ 26 w 59"/>
                    <a:gd name="T55" fmla="*/ 54 h 58"/>
                    <a:gd name="T56" fmla="*/ 18 w 59"/>
                    <a:gd name="T57" fmla="*/ 51 h 58"/>
                    <a:gd name="T58" fmla="*/ 15 w 59"/>
                    <a:gd name="T59" fmla="*/ 55 h 58"/>
                    <a:gd name="T60" fmla="*/ 7 w 59"/>
                    <a:gd name="T61" fmla="*/ 48 h 58"/>
                    <a:gd name="T62" fmla="*/ 9 w 59"/>
                    <a:gd name="T63" fmla="*/ 45 h 58"/>
                    <a:gd name="T64" fmla="*/ 5 w 59"/>
                    <a:gd name="T65" fmla="*/ 37 h 58"/>
                    <a:gd name="T66" fmla="*/ 1 w 59"/>
                    <a:gd name="T67" fmla="*/ 37 h 58"/>
                    <a:gd name="T68" fmla="*/ 0 w 59"/>
                    <a:gd name="T69" fmla="*/ 26 h 58"/>
                    <a:gd name="T70" fmla="*/ 4 w 59"/>
                    <a:gd name="T71" fmla="*/ 26 h 58"/>
                    <a:gd name="T72" fmla="*/ 7 w 59"/>
                    <a:gd name="T73" fmla="*/ 17 h 58"/>
                    <a:gd name="T74" fmla="*/ 4 w 59"/>
                    <a:gd name="T75" fmla="*/ 15 h 58"/>
                    <a:gd name="T76" fmla="*/ 11 w 59"/>
                    <a:gd name="T77" fmla="*/ 6 h 58"/>
                    <a:gd name="T78" fmla="*/ 14 w 59"/>
                    <a:gd name="T79" fmla="*/ 9 h 58"/>
                    <a:gd name="T80" fmla="*/ 22 w 59"/>
                    <a:gd name="T81" fmla="*/ 5 h 58"/>
                    <a:gd name="T82" fmla="*/ 21 w 59"/>
                    <a:gd name="T83" fmla="*/ 1 h 58"/>
                    <a:gd name="T84" fmla="*/ 29 w 59"/>
                    <a:gd name="T85" fmla="*/ 0 h 58"/>
                    <a:gd name="T86" fmla="*/ 29 w 59"/>
                    <a:gd name="T87" fmla="*/ 12 h 58"/>
                    <a:gd name="T88" fmla="*/ 16 w 59"/>
                    <a:gd name="T89" fmla="*/ 18 h 58"/>
                    <a:gd name="T90" fmla="*/ 18 w 59"/>
                    <a:gd name="T91" fmla="*/ 42 h 58"/>
                    <a:gd name="T92" fmla="*/ 24 w 59"/>
                    <a:gd name="T93" fmla="*/ 45 h 58"/>
                    <a:gd name="T94" fmla="*/ 29 w 59"/>
                    <a:gd name="T95" fmla="*/ 46 h 58"/>
                    <a:gd name="T96" fmla="*/ 29 w 59"/>
                    <a:gd name="T97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9" h="58">
                      <a:moveTo>
                        <a:pt x="52" y="41"/>
                      </a:move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48" y="52"/>
                        <a:pt x="48" y="52"/>
                        <a:pt x="48" y="52"/>
                      </a:cubicBezTo>
                      <a:cubicBezTo>
                        <a:pt x="45" y="49"/>
                        <a:pt x="45" y="49"/>
                        <a:pt x="45" y="49"/>
                      </a:cubicBezTo>
                      <a:cubicBezTo>
                        <a:pt x="42" y="51"/>
                        <a:pt x="40" y="52"/>
                        <a:pt x="37" y="53"/>
                      </a:cubicBezTo>
                      <a:cubicBezTo>
                        <a:pt x="37" y="58"/>
                        <a:pt x="37" y="58"/>
                        <a:pt x="37" y="58"/>
                      </a:cubicBezTo>
                      <a:cubicBezTo>
                        <a:pt x="29" y="58"/>
                        <a:pt x="29" y="58"/>
                        <a:pt x="29" y="58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4" y="46"/>
                        <a:pt x="39" y="44"/>
                        <a:pt x="42" y="40"/>
                      </a:cubicBezTo>
                      <a:cubicBezTo>
                        <a:pt x="48" y="33"/>
                        <a:pt x="47" y="22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38" y="15"/>
                        <a:pt x="36" y="14"/>
                        <a:pt x="34" y="13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6" y="4"/>
                        <a:pt x="38" y="5"/>
                        <a:pt x="41" y="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1" y="16"/>
                        <a:pt x="53" y="19"/>
                        <a:pt x="53" y="22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4" y="35"/>
                        <a:pt x="53" y="38"/>
                        <a:pt x="52" y="41"/>
                      </a:cubicBezTo>
                      <a:close/>
                      <a:moveTo>
                        <a:pt x="29" y="58"/>
                      </a:move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3" y="54"/>
                        <a:pt x="20" y="53"/>
                        <a:pt x="18" y="5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7" y="48"/>
                        <a:pt x="7" y="48"/>
                        <a:pt x="7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8" y="42"/>
                        <a:pt x="6" y="40"/>
                        <a:pt x="5" y="37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5" y="23"/>
                        <a:pt x="6" y="20"/>
                        <a:pt x="7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6" y="7"/>
                        <a:pt x="19" y="6"/>
                        <a:pt x="22" y="5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4" y="12"/>
                        <a:pt x="20" y="14"/>
                        <a:pt x="16" y="18"/>
                      </a:cubicBezTo>
                      <a:cubicBezTo>
                        <a:pt x="10" y="25"/>
                        <a:pt x="11" y="36"/>
                        <a:pt x="18" y="42"/>
                      </a:cubicBezTo>
                      <a:cubicBezTo>
                        <a:pt x="20" y="44"/>
                        <a:pt x="22" y="45"/>
                        <a:pt x="24" y="45"/>
                      </a:cubicBezTo>
                      <a:cubicBezTo>
                        <a:pt x="26" y="46"/>
                        <a:pt x="28" y="46"/>
                        <a:pt x="29" y="46"/>
                      </a:cubicBezTo>
                      <a:lnTo>
                        <a:pt x="29" y="58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: Shape 262"/>
                <p:cNvSpPr>
                  <a:spLocks/>
                </p:cNvSpPr>
                <p:nvPr/>
              </p:nvSpPr>
              <p:spPr bwMode="auto">
                <a:xfrm>
                  <a:off x="3205347" y="2729517"/>
                  <a:ext cx="13480" cy="22057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0 w 3"/>
                    <a:gd name="T5" fmla="*/ 0 h 5"/>
                    <a:gd name="T6" fmla="*/ 0 w 3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: Shape 263"/>
                <p:cNvSpPr>
                  <a:spLocks/>
                </p:cNvSpPr>
                <p:nvPr/>
              </p:nvSpPr>
              <p:spPr bwMode="auto">
                <a:xfrm>
                  <a:off x="3200445" y="2671922"/>
                  <a:ext cx="49017" cy="53918"/>
                </a:xfrm>
                <a:custGeom>
                  <a:avLst/>
                  <a:gdLst>
                    <a:gd name="T0" fmla="*/ 5 w 11"/>
                    <a:gd name="T1" fmla="*/ 12 h 12"/>
                    <a:gd name="T2" fmla="*/ 6 w 11"/>
                    <a:gd name="T3" fmla="*/ 12 h 12"/>
                    <a:gd name="T4" fmla="*/ 6 w 11"/>
                    <a:gd name="T5" fmla="*/ 12 h 12"/>
                    <a:gd name="T6" fmla="*/ 11 w 11"/>
                    <a:gd name="T7" fmla="*/ 6 h 12"/>
                    <a:gd name="T8" fmla="*/ 11 w 11"/>
                    <a:gd name="T9" fmla="*/ 6 h 12"/>
                    <a:gd name="T10" fmla="*/ 11 w 11"/>
                    <a:gd name="T11" fmla="*/ 5 h 12"/>
                    <a:gd name="T12" fmla="*/ 5 w 11"/>
                    <a:gd name="T13" fmla="*/ 0 h 12"/>
                    <a:gd name="T14" fmla="*/ 4 w 11"/>
                    <a:gd name="T15" fmla="*/ 0 h 12"/>
                    <a:gd name="T16" fmla="*/ 0 w 11"/>
                    <a:gd name="T17" fmla="*/ 3 h 12"/>
                    <a:gd name="T18" fmla="*/ 1 w 11"/>
                    <a:gd name="T19" fmla="*/ 9 h 12"/>
                    <a:gd name="T20" fmla="*/ 5 w 11"/>
                    <a:gd name="T2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2">
                      <a:moveTo>
                        <a:pt x="5" y="12"/>
                      </a:move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1"/>
                        <a:pt x="11" y="8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5"/>
                        <a:pt x="0" y="7"/>
                        <a:pt x="1" y="9"/>
                      </a:cubicBezTo>
                      <a:cubicBezTo>
                        <a:pt x="2" y="11"/>
                        <a:pt x="3" y="12"/>
                        <a:pt x="5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: Shape 264"/>
                <p:cNvSpPr>
                  <a:spLocks/>
                </p:cNvSpPr>
                <p:nvPr/>
              </p:nvSpPr>
              <p:spPr bwMode="auto">
                <a:xfrm>
                  <a:off x="3293577" y="2712361"/>
                  <a:ext cx="96808" cy="91906"/>
                </a:xfrm>
                <a:custGeom>
                  <a:avLst/>
                  <a:gdLst>
                    <a:gd name="T0" fmla="*/ 12 w 22"/>
                    <a:gd name="T1" fmla="*/ 21 h 21"/>
                    <a:gd name="T2" fmla="*/ 22 w 22"/>
                    <a:gd name="T3" fmla="*/ 21 h 21"/>
                    <a:gd name="T4" fmla="*/ 6 w 22"/>
                    <a:gd name="T5" fmla="*/ 0 h 21"/>
                    <a:gd name="T6" fmla="*/ 0 w 22"/>
                    <a:gd name="T7" fmla="*/ 5 h 21"/>
                    <a:gd name="T8" fmla="*/ 12 w 22"/>
                    <a:gd name="T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12" y="21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3"/>
                        <a:pt x="2" y="5"/>
                        <a:pt x="0" y="5"/>
                      </a:cubicBezTo>
                      <a:lnTo>
                        <a:pt x="12" y="2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: Shape 265"/>
                <p:cNvSpPr>
                  <a:spLocks/>
                </p:cNvSpPr>
                <p:nvPr/>
              </p:nvSpPr>
              <p:spPr bwMode="auto">
                <a:xfrm>
                  <a:off x="3258040" y="2671922"/>
                  <a:ext cx="52693" cy="53918"/>
                </a:xfrm>
                <a:custGeom>
                  <a:avLst/>
                  <a:gdLst>
                    <a:gd name="T0" fmla="*/ 8 w 12"/>
                    <a:gd name="T1" fmla="*/ 0 h 12"/>
                    <a:gd name="T2" fmla="*/ 6 w 12"/>
                    <a:gd name="T3" fmla="*/ 0 h 12"/>
                    <a:gd name="T4" fmla="*/ 1 w 12"/>
                    <a:gd name="T5" fmla="*/ 5 h 12"/>
                    <a:gd name="T6" fmla="*/ 1 w 12"/>
                    <a:gd name="T7" fmla="*/ 6 h 12"/>
                    <a:gd name="T8" fmla="*/ 1 w 12"/>
                    <a:gd name="T9" fmla="*/ 6 h 12"/>
                    <a:gd name="T10" fmla="*/ 5 w 12"/>
                    <a:gd name="T11" fmla="*/ 12 h 12"/>
                    <a:gd name="T12" fmla="*/ 6 w 12"/>
                    <a:gd name="T13" fmla="*/ 12 h 12"/>
                    <a:gd name="T14" fmla="*/ 6 w 12"/>
                    <a:gd name="T15" fmla="*/ 12 h 12"/>
                    <a:gd name="T16" fmla="*/ 12 w 12"/>
                    <a:gd name="T17" fmla="*/ 7 h 12"/>
                    <a:gd name="T18" fmla="*/ 12 w 12"/>
                    <a:gd name="T19" fmla="*/ 7 h 12"/>
                    <a:gd name="T20" fmla="*/ 8 w 12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12">
                      <a:moveTo>
                        <a:pt x="8" y="0"/>
                      </a:move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0"/>
                        <a:pt x="1" y="2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8"/>
                        <a:pt x="2" y="11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2"/>
                        <a:pt x="11" y="10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4"/>
                        <a:pt x="11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: Shape 266"/>
                <p:cNvSpPr>
                  <a:spLocks/>
                </p:cNvSpPr>
                <p:nvPr/>
              </p:nvSpPr>
              <p:spPr bwMode="auto">
                <a:xfrm>
                  <a:off x="3213925" y="2814070"/>
                  <a:ext cx="220574" cy="180136"/>
                </a:xfrm>
                <a:custGeom>
                  <a:avLst/>
                  <a:gdLst>
                    <a:gd name="T0" fmla="*/ 9 w 50"/>
                    <a:gd name="T1" fmla="*/ 41 h 41"/>
                    <a:gd name="T2" fmla="*/ 39 w 50"/>
                    <a:gd name="T3" fmla="*/ 41 h 41"/>
                    <a:gd name="T4" fmla="*/ 50 w 50"/>
                    <a:gd name="T5" fmla="*/ 0 h 41"/>
                    <a:gd name="T6" fmla="*/ 41 w 50"/>
                    <a:gd name="T7" fmla="*/ 0 h 41"/>
                    <a:gd name="T8" fmla="*/ 31 w 50"/>
                    <a:gd name="T9" fmla="*/ 0 h 41"/>
                    <a:gd name="T10" fmla="*/ 0 w 50"/>
                    <a:gd name="T11" fmla="*/ 0 h 41"/>
                    <a:gd name="T12" fmla="*/ 9 w 50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9" y="41"/>
                      </a:move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4"/>
                        <a:pt x="5" y="28"/>
                        <a:pt x="9" y="4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: Shape 267"/>
                <p:cNvSpPr>
                  <a:spLocks/>
                </p:cNvSpPr>
                <p:nvPr/>
              </p:nvSpPr>
              <p:spPr bwMode="auto">
                <a:xfrm>
                  <a:off x="5735824" y="2010199"/>
                  <a:ext cx="88230" cy="88230"/>
                </a:xfrm>
                <a:custGeom>
                  <a:avLst/>
                  <a:gdLst>
                    <a:gd name="T0" fmla="*/ 17 w 20"/>
                    <a:gd name="T1" fmla="*/ 0 h 20"/>
                    <a:gd name="T2" fmla="*/ 9 w 20"/>
                    <a:gd name="T3" fmla="*/ 0 h 20"/>
                    <a:gd name="T4" fmla="*/ 0 w 20"/>
                    <a:gd name="T5" fmla="*/ 9 h 20"/>
                    <a:gd name="T6" fmla="*/ 0 w 20"/>
                    <a:gd name="T7" fmla="*/ 20 h 20"/>
                    <a:gd name="T8" fmla="*/ 7 w 20"/>
                    <a:gd name="T9" fmla="*/ 20 h 20"/>
                    <a:gd name="T10" fmla="*/ 7 w 20"/>
                    <a:gd name="T11" fmla="*/ 9 h 20"/>
                    <a:gd name="T12" fmla="*/ 9 w 20"/>
                    <a:gd name="T13" fmla="*/ 7 h 20"/>
                    <a:gd name="T14" fmla="*/ 20 w 20"/>
                    <a:gd name="T15" fmla="*/ 7 h 20"/>
                    <a:gd name="T16" fmla="*/ 17 w 20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20">
                      <a:moveTo>
                        <a:pt x="17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8"/>
                        <a:pt x="8" y="7"/>
                        <a:pt x="9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19" y="4"/>
                        <a:pt x="18" y="2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: Shape 268"/>
                <p:cNvSpPr>
                  <a:spLocks/>
                </p:cNvSpPr>
                <p:nvPr/>
              </p:nvSpPr>
              <p:spPr bwMode="auto">
                <a:xfrm>
                  <a:off x="5708865" y="2142544"/>
                  <a:ext cx="198517" cy="149500"/>
                </a:xfrm>
                <a:custGeom>
                  <a:avLst/>
                  <a:gdLst>
                    <a:gd name="T0" fmla="*/ 35 w 45"/>
                    <a:gd name="T1" fmla="*/ 0 h 34"/>
                    <a:gd name="T2" fmla="*/ 29 w 45"/>
                    <a:gd name="T3" fmla="*/ 0 h 34"/>
                    <a:gd name="T4" fmla="*/ 29 w 45"/>
                    <a:gd name="T5" fmla="*/ 9 h 34"/>
                    <a:gd name="T6" fmla="*/ 34 w 45"/>
                    <a:gd name="T7" fmla="*/ 15 h 34"/>
                    <a:gd name="T8" fmla="*/ 31 w 45"/>
                    <a:gd name="T9" fmla="*/ 19 h 34"/>
                    <a:gd name="T10" fmla="*/ 31 w 45"/>
                    <a:gd name="T11" fmla="*/ 19 h 34"/>
                    <a:gd name="T12" fmla="*/ 31 w 45"/>
                    <a:gd name="T13" fmla="*/ 27 h 34"/>
                    <a:gd name="T14" fmla="*/ 29 w 45"/>
                    <a:gd name="T15" fmla="*/ 27 h 34"/>
                    <a:gd name="T16" fmla="*/ 29 w 45"/>
                    <a:gd name="T17" fmla="*/ 34 h 34"/>
                    <a:gd name="T18" fmla="*/ 45 w 45"/>
                    <a:gd name="T19" fmla="*/ 34 h 34"/>
                    <a:gd name="T20" fmla="*/ 35 w 45"/>
                    <a:gd name="T21" fmla="*/ 0 h 34"/>
                    <a:gd name="T22" fmla="*/ 29 w 45"/>
                    <a:gd name="T23" fmla="*/ 0 h 34"/>
                    <a:gd name="T24" fmla="*/ 0 w 45"/>
                    <a:gd name="T25" fmla="*/ 0 h 34"/>
                    <a:gd name="T26" fmla="*/ 0 w 45"/>
                    <a:gd name="T27" fmla="*/ 34 h 34"/>
                    <a:gd name="T28" fmla="*/ 29 w 45"/>
                    <a:gd name="T29" fmla="*/ 34 h 34"/>
                    <a:gd name="T30" fmla="*/ 29 w 45"/>
                    <a:gd name="T31" fmla="*/ 27 h 34"/>
                    <a:gd name="T32" fmla="*/ 27 w 45"/>
                    <a:gd name="T33" fmla="*/ 27 h 34"/>
                    <a:gd name="T34" fmla="*/ 27 w 45"/>
                    <a:gd name="T35" fmla="*/ 19 h 34"/>
                    <a:gd name="T36" fmla="*/ 24 w 45"/>
                    <a:gd name="T37" fmla="*/ 15 h 34"/>
                    <a:gd name="T38" fmla="*/ 29 w 45"/>
                    <a:gd name="T39" fmla="*/ 9 h 34"/>
                    <a:gd name="T40" fmla="*/ 29 w 45"/>
                    <a:gd name="T41" fmla="*/ 9 h 34"/>
                    <a:gd name="T42" fmla="*/ 29 w 45"/>
                    <a:gd name="T43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5" h="34">
                      <a:moveTo>
                        <a:pt x="3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34" y="12"/>
                        <a:pt x="34" y="15"/>
                      </a:cubicBezTo>
                      <a:cubicBezTo>
                        <a:pt x="34" y="17"/>
                        <a:pt x="33" y="19"/>
                        <a:pt x="31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2" y="22"/>
                        <a:pt x="39" y="11"/>
                        <a:pt x="35" y="0"/>
                      </a:cubicBezTo>
                      <a:close/>
                      <a:moveTo>
                        <a:pt x="2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5" y="19"/>
                        <a:pt x="24" y="17"/>
                        <a:pt x="24" y="15"/>
                      </a:cubicBezTo>
                      <a:cubicBezTo>
                        <a:pt x="24" y="12"/>
                        <a:pt x="26" y="9"/>
                        <a:pt x="29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: Shape 269"/>
                <p:cNvSpPr>
                  <a:spLocks/>
                </p:cNvSpPr>
                <p:nvPr/>
              </p:nvSpPr>
              <p:spPr bwMode="auto">
                <a:xfrm>
                  <a:off x="4269005" y="1537190"/>
                  <a:ext cx="155627" cy="66172"/>
                </a:xfrm>
                <a:custGeom>
                  <a:avLst/>
                  <a:gdLst>
                    <a:gd name="T0" fmla="*/ 0 w 127"/>
                    <a:gd name="T1" fmla="*/ 29 h 54"/>
                    <a:gd name="T2" fmla="*/ 51 w 127"/>
                    <a:gd name="T3" fmla="*/ 54 h 54"/>
                    <a:gd name="T4" fmla="*/ 127 w 127"/>
                    <a:gd name="T5" fmla="*/ 54 h 54"/>
                    <a:gd name="T6" fmla="*/ 15 w 127"/>
                    <a:gd name="T7" fmla="*/ 0 h 54"/>
                    <a:gd name="T8" fmla="*/ 0 w 127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54">
                      <a:moveTo>
                        <a:pt x="0" y="29"/>
                      </a:moveTo>
                      <a:lnTo>
                        <a:pt x="51" y="54"/>
                      </a:lnTo>
                      <a:lnTo>
                        <a:pt x="127" y="54"/>
                      </a:lnTo>
                      <a:lnTo>
                        <a:pt x="15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: Shape 270"/>
                <p:cNvSpPr>
                  <a:spLocks/>
                </p:cNvSpPr>
                <p:nvPr/>
              </p:nvSpPr>
              <p:spPr bwMode="auto">
                <a:xfrm>
                  <a:off x="4269005" y="1611940"/>
                  <a:ext cx="376202" cy="189939"/>
                </a:xfrm>
                <a:custGeom>
                  <a:avLst/>
                  <a:gdLst>
                    <a:gd name="T0" fmla="*/ 123 w 307"/>
                    <a:gd name="T1" fmla="*/ 155 h 155"/>
                    <a:gd name="T2" fmla="*/ 245 w 307"/>
                    <a:gd name="T3" fmla="*/ 155 h 155"/>
                    <a:gd name="T4" fmla="*/ 245 w 307"/>
                    <a:gd name="T5" fmla="*/ 123 h 155"/>
                    <a:gd name="T6" fmla="*/ 307 w 307"/>
                    <a:gd name="T7" fmla="*/ 123 h 155"/>
                    <a:gd name="T8" fmla="*/ 307 w 307"/>
                    <a:gd name="T9" fmla="*/ 33 h 155"/>
                    <a:gd name="T10" fmla="*/ 245 w 307"/>
                    <a:gd name="T11" fmla="*/ 33 h 155"/>
                    <a:gd name="T12" fmla="*/ 245 w 307"/>
                    <a:gd name="T13" fmla="*/ 0 h 155"/>
                    <a:gd name="T14" fmla="*/ 145 w 307"/>
                    <a:gd name="T15" fmla="*/ 0 h 155"/>
                    <a:gd name="T16" fmla="*/ 123 w 307"/>
                    <a:gd name="T17" fmla="*/ 0 h 155"/>
                    <a:gd name="T18" fmla="*/ 123 w 307"/>
                    <a:gd name="T19" fmla="*/ 62 h 155"/>
                    <a:gd name="T20" fmla="*/ 184 w 307"/>
                    <a:gd name="T21" fmla="*/ 62 h 155"/>
                    <a:gd name="T22" fmla="*/ 184 w 307"/>
                    <a:gd name="T23" fmla="*/ 94 h 155"/>
                    <a:gd name="T24" fmla="*/ 123 w 307"/>
                    <a:gd name="T25" fmla="*/ 94 h 155"/>
                    <a:gd name="T26" fmla="*/ 123 w 307"/>
                    <a:gd name="T27" fmla="*/ 155 h 155"/>
                    <a:gd name="T28" fmla="*/ 0 w 307"/>
                    <a:gd name="T29" fmla="*/ 155 h 155"/>
                    <a:gd name="T30" fmla="*/ 123 w 307"/>
                    <a:gd name="T31" fmla="*/ 155 h 155"/>
                    <a:gd name="T32" fmla="*/ 123 w 307"/>
                    <a:gd name="T33" fmla="*/ 94 h 155"/>
                    <a:gd name="T34" fmla="*/ 62 w 307"/>
                    <a:gd name="T35" fmla="*/ 94 h 155"/>
                    <a:gd name="T36" fmla="*/ 62 w 307"/>
                    <a:gd name="T37" fmla="*/ 62 h 155"/>
                    <a:gd name="T38" fmla="*/ 62 w 307"/>
                    <a:gd name="T39" fmla="*/ 62 h 155"/>
                    <a:gd name="T40" fmla="*/ 123 w 307"/>
                    <a:gd name="T41" fmla="*/ 62 h 155"/>
                    <a:gd name="T42" fmla="*/ 123 w 307"/>
                    <a:gd name="T43" fmla="*/ 0 h 155"/>
                    <a:gd name="T44" fmla="*/ 65 w 307"/>
                    <a:gd name="T45" fmla="*/ 0 h 155"/>
                    <a:gd name="T46" fmla="*/ 0 w 307"/>
                    <a:gd name="T47" fmla="*/ 0 h 155"/>
                    <a:gd name="T48" fmla="*/ 0 w 307"/>
                    <a:gd name="T49" fmla="*/ 155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7" h="155">
                      <a:moveTo>
                        <a:pt x="123" y="155"/>
                      </a:moveTo>
                      <a:lnTo>
                        <a:pt x="245" y="155"/>
                      </a:lnTo>
                      <a:lnTo>
                        <a:pt x="245" y="123"/>
                      </a:lnTo>
                      <a:lnTo>
                        <a:pt x="307" y="123"/>
                      </a:lnTo>
                      <a:lnTo>
                        <a:pt x="307" y="33"/>
                      </a:lnTo>
                      <a:lnTo>
                        <a:pt x="245" y="33"/>
                      </a:lnTo>
                      <a:lnTo>
                        <a:pt x="245" y="0"/>
                      </a:lnTo>
                      <a:lnTo>
                        <a:pt x="145" y="0"/>
                      </a:lnTo>
                      <a:lnTo>
                        <a:pt x="123" y="0"/>
                      </a:lnTo>
                      <a:lnTo>
                        <a:pt x="123" y="62"/>
                      </a:lnTo>
                      <a:lnTo>
                        <a:pt x="184" y="62"/>
                      </a:lnTo>
                      <a:lnTo>
                        <a:pt x="184" y="94"/>
                      </a:lnTo>
                      <a:lnTo>
                        <a:pt x="123" y="94"/>
                      </a:lnTo>
                      <a:lnTo>
                        <a:pt x="123" y="155"/>
                      </a:lnTo>
                      <a:close/>
                      <a:moveTo>
                        <a:pt x="0" y="155"/>
                      </a:moveTo>
                      <a:lnTo>
                        <a:pt x="123" y="155"/>
                      </a:lnTo>
                      <a:lnTo>
                        <a:pt x="123" y="94"/>
                      </a:lnTo>
                      <a:lnTo>
                        <a:pt x="62" y="94"/>
                      </a:lnTo>
                      <a:lnTo>
                        <a:pt x="62" y="62"/>
                      </a:lnTo>
                      <a:lnTo>
                        <a:pt x="62" y="62"/>
                      </a:lnTo>
                      <a:lnTo>
                        <a:pt x="123" y="62"/>
                      </a:lnTo>
                      <a:lnTo>
                        <a:pt x="123" y="0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: Shape 271"/>
                <p:cNvSpPr>
                  <a:spLocks/>
                </p:cNvSpPr>
                <p:nvPr/>
              </p:nvSpPr>
              <p:spPr bwMode="auto">
                <a:xfrm>
                  <a:off x="3637918" y="1788400"/>
                  <a:ext cx="84553" cy="142148"/>
                </a:xfrm>
                <a:custGeom>
                  <a:avLst/>
                  <a:gdLst>
                    <a:gd name="T0" fmla="*/ 0 w 19"/>
                    <a:gd name="T1" fmla="*/ 22 h 32"/>
                    <a:gd name="T2" fmla="*/ 0 w 19"/>
                    <a:gd name="T3" fmla="*/ 27 h 32"/>
                    <a:gd name="T4" fmla="*/ 6 w 19"/>
                    <a:gd name="T5" fmla="*/ 32 h 32"/>
                    <a:gd name="T6" fmla="*/ 14 w 19"/>
                    <a:gd name="T7" fmla="*/ 32 h 32"/>
                    <a:gd name="T8" fmla="*/ 19 w 19"/>
                    <a:gd name="T9" fmla="*/ 27 h 32"/>
                    <a:gd name="T10" fmla="*/ 19 w 19"/>
                    <a:gd name="T11" fmla="*/ 22 h 32"/>
                    <a:gd name="T12" fmla="*/ 12 w 19"/>
                    <a:gd name="T13" fmla="*/ 22 h 32"/>
                    <a:gd name="T14" fmla="*/ 12 w 19"/>
                    <a:gd name="T15" fmla="*/ 18 h 32"/>
                    <a:gd name="T16" fmla="*/ 19 w 19"/>
                    <a:gd name="T17" fmla="*/ 18 h 32"/>
                    <a:gd name="T18" fmla="*/ 19 w 19"/>
                    <a:gd name="T19" fmla="*/ 12 h 32"/>
                    <a:gd name="T20" fmla="*/ 12 w 19"/>
                    <a:gd name="T21" fmla="*/ 12 h 32"/>
                    <a:gd name="T22" fmla="*/ 12 w 19"/>
                    <a:gd name="T23" fmla="*/ 8 h 32"/>
                    <a:gd name="T24" fmla="*/ 19 w 19"/>
                    <a:gd name="T25" fmla="*/ 8 h 32"/>
                    <a:gd name="T26" fmla="*/ 19 w 19"/>
                    <a:gd name="T27" fmla="*/ 6 h 32"/>
                    <a:gd name="T28" fmla="*/ 14 w 19"/>
                    <a:gd name="T29" fmla="*/ 0 h 32"/>
                    <a:gd name="T30" fmla="*/ 6 w 19"/>
                    <a:gd name="T31" fmla="*/ 0 h 32"/>
                    <a:gd name="T32" fmla="*/ 0 w 19"/>
                    <a:gd name="T33" fmla="*/ 6 h 32"/>
                    <a:gd name="T34" fmla="*/ 0 w 19"/>
                    <a:gd name="T35" fmla="*/ 8 h 32"/>
                    <a:gd name="T36" fmla="*/ 7 w 19"/>
                    <a:gd name="T37" fmla="*/ 8 h 32"/>
                    <a:gd name="T38" fmla="*/ 7 w 19"/>
                    <a:gd name="T39" fmla="*/ 12 h 32"/>
                    <a:gd name="T40" fmla="*/ 0 w 19"/>
                    <a:gd name="T41" fmla="*/ 12 h 32"/>
                    <a:gd name="T42" fmla="*/ 0 w 19"/>
                    <a:gd name="T43" fmla="*/ 18 h 32"/>
                    <a:gd name="T44" fmla="*/ 7 w 19"/>
                    <a:gd name="T45" fmla="*/ 18 h 32"/>
                    <a:gd name="T46" fmla="*/ 7 w 19"/>
                    <a:gd name="T47" fmla="*/ 22 h 32"/>
                    <a:gd name="T48" fmla="*/ 0 w 19"/>
                    <a:gd name="T4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2">
                      <a:moveTo>
                        <a:pt x="0" y="22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3" y="32"/>
                        <a:pt x="6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7" y="32"/>
                        <a:pt x="19" y="30"/>
                        <a:pt x="19" y="27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3"/>
                        <a:pt x="17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22"/>
                        <a:pt x="7" y="22"/>
                        <a:pt x="7" y="22"/>
                      </a:cubicBez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: Shape 272"/>
                <p:cNvSpPr>
                  <a:spLocks/>
                </p:cNvSpPr>
                <p:nvPr/>
              </p:nvSpPr>
              <p:spPr bwMode="auto">
                <a:xfrm>
                  <a:off x="3615860" y="1917068"/>
                  <a:ext cx="132345" cy="83328"/>
                </a:xfrm>
                <a:custGeom>
                  <a:avLst/>
                  <a:gdLst>
                    <a:gd name="T0" fmla="*/ 0 w 30"/>
                    <a:gd name="T1" fmla="*/ 0 h 19"/>
                    <a:gd name="T2" fmla="*/ 10 w 30"/>
                    <a:gd name="T3" fmla="*/ 9 h 19"/>
                    <a:gd name="T4" fmla="*/ 13 w 30"/>
                    <a:gd name="T5" fmla="*/ 9 h 19"/>
                    <a:gd name="T6" fmla="*/ 13 w 30"/>
                    <a:gd name="T7" fmla="*/ 15 h 19"/>
                    <a:gd name="T8" fmla="*/ 9 w 30"/>
                    <a:gd name="T9" fmla="*/ 15 h 19"/>
                    <a:gd name="T10" fmla="*/ 9 w 30"/>
                    <a:gd name="T11" fmla="*/ 19 h 19"/>
                    <a:gd name="T12" fmla="*/ 21 w 30"/>
                    <a:gd name="T13" fmla="*/ 19 h 19"/>
                    <a:gd name="T14" fmla="*/ 21 w 30"/>
                    <a:gd name="T15" fmla="*/ 15 h 19"/>
                    <a:gd name="T16" fmla="*/ 17 w 30"/>
                    <a:gd name="T17" fmla="*/ 15 h 19"/>
                    <a:gd name="T18" fmla="*/ 17 w 30"/>
                    <a:gd name="T19" fmla="*/ 9 h 19"/>
                    <a:gd name="T20" fmla="*/ 20 w 30"/>
                    <a:gd name="T21" fmla="*/ 9 h 19"/>
                    <a:gd name="T22" fmla="*/ 30 w 30"/>
                    <a:gd name="T23" fmla="*/ 0 h 19"/>
                    <a:gd name="T24" fmla="*/ 26 w 30"/>
                    <a:gd name="T25" fmla="*/ 0 h 19"/>
                    <a:gd name="T26" fmla="*/ 20 w 30"/>
                    <a:gd name="T27" fmla="*/ 5 h 19"/>
                    <a:gd name="T28" fmla="*/ 10 w 30"/>
                    <a:gd name="T29" fmla="*/ 5 h 19"/>
                    <a:gd name="T30" fmla="*/ 4 w 30"/>
                    <a:gd name="T31" fmla="*/ 0 h 19"/>
                    <a:gd name="T32" fmla="*/ 0 w 30"/>
                    <a:gd name="T3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" h="19">
                      <a:moveTo>
                        <a:pt x="0" y="0"/>
                      </a:moveTo>
                      <a:cubicBezTo>
                        <a:pt x="1" y="5"/>
                        <a:pt x="5" y="9"/>
                        <a:pt x="10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5" y="9"/>
                        <a:pt x="29" y="5"/>
                        <a:pt x="30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5" y="2"/>
                        <a:pt x="23" y="5"/>
                        <a:pt x="2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5"/>
                        <a:pt x="4" y="2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: Shape 273"/>
                <p:cNvSpPr>
                  <a:spLocks/>
                </p:cNvSpPr>
                <p:nvPr/>
              </p:nvSpPr>
              <p:spPr bwMode="auto">
                <a:xfrm>
                  <a:off x="5369426" y="2200138"/>
                  <a:ext cx="269591" cy="136021"/>
                </a:xfrm>
                <a:custGeom>
                  <a:avLst/>
                  <a:gdLst>
                    <a:gd name="T0" fmla="*/ 53 w 61"/>
                    <a:gd name="T1" fmla="*/ 22 h 31"/>
                    <a:gd name="T2" fmla="*/ 61 w 61"/>
                    <a:gd name="T3" fmla="*/ 11 h 31"/>
                    <a:gd name="T4" fmla="*/ 53 w 61"/>
                    <a:gd name="T5" fmla="*/ 1 h 31"/>
                    <a:gd name="T6" fmla="*/ 53 w 61"/>
                    <a:gd name="T7" fmla="*/ 5 h 31"/>
                    <a:gd name="T8" fmla="*/ 57 w 61"/>
                    <a:gd name="T9" fmla="*/ 11 h 31"/>
                    <a:gd name="T10" fmla="*/ 53 w 61"/>
                    <a:gd name="T11" fmla="*/ 17 h 31"/>
                    <a:gd name="T12" fmla="*/ 53 w 61"/>
                    <a:gd name="T13" fmla="*/ 22 h 31"/>
                    <a:gd name="T14" fmla="*/ 26 w 61"/>
                    <a:gd name="T15" fmla="*/ 31 h 31"/>
                    <a:gd name="T16" fmla="*/ 46 w 61"/>
                    <a:gd name="T17" fmla="*/ 21 h 31"/>
                    <a:gd name="T18" fmla="*/ 51 w 61"/>
                    <a:gd name="T19" fmla="*/ 22 h 31"/>
                    <a:gd name="T20" fmla="*/ 53 w 61"/>
                    <a:gd name="T21" fmla="*/ 22 h 31"/>
                    <a:gd name="T22" fmla="*/ 53 w 61"/>
                    <a:gd name="T23" fmla="*/ 17 h 31"/>
                    <a:gd name="T24" fmla="*/ 51 w 61"/>
                    <a:gd name="T25" fmla="*/ 17 h 31"/>
                    <a:gd name="T26" fmla="*/ 49 w 61"/>
                    <a:gd name="T27" fmla="*/ 17 h 31"/>
                    <a:gd name="T28" fmla="*/ 52 w 61"/>
                    <a:gd name="T29" fmla="*/ 5 h 31"/>
                    <a:gd name="T30" fmla="*/ 52 w 61"/>
                    <a:gd name="T31" fmla="*/ 5 h 31"/>
                    <a:gd name="T32" fmla="*/ 52 w 61"/>
                    <a:gd name="T33" fmla="*/ 5 h 31"/>
                    <a:gd name="T34" fmla="*/ 53 w 61"/>
                    <a:gd name="T35" fmla="*/ 5 h 31"/>
                    <a:gd name="T36" fmla="*/ 53 w 61"/>
                    <a:gd name="T37" fmla="*/ 1 h 31"/>
                    <a:gd name="T38" fmla="*/ 51 w 61"/>
                    <a:gd name="T39" fmla="*/ 0 h 31"/>
                    <a:gd name="T40" fmla="*/ 51 w 61"/>
                    <a:gd name="T41" fmla="*/ 0 h 31"/>
                    <a:gd name="T42" fmla="*/ 1 w 61"/>
                    <a:gd name="T43" fmla="*/ 0 h 31"/>
                    <a:gd name="T44" fmla="*/ 0 w 61"/>
                    <a:gd name="T45" fmla="*/ 5 h 31"/>
                    <a:gd name="T46" fmla="*/ 26 w 61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1" h="31">
                      <a:moveTo>
                        <a:pt x="53" y="22"/>
                      </a:moveTo>
                      <a:cubicBezTo>
                        <a:pt x="58" y="21"/>
                        <a:pt x="61" y="16"/>
                        <a:pt x="61" y="11"/>
                      </a:cubicBezTo>
                      <a:cubicBezTo>
                        <a:pt x="61" y="6"/>
                        <a:pt x="58" y="1"/>
                        <a:pt x="53" y="1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5" y="6"/>
                        <a:pt x="57" y="8"/>
                        <a:pt x="57" y="11"/>
                      </a:cubicBezTo>
                      <a:cubicBezTo>
                        <a:pt x="57" y="14"/>
                        <a:pt x="55" y="16"/>
                        <a:pt x="53" y="17"/>
                      </a:cubicBezTo>
                      <a:lnTo>
                        <a:pt x="53" y="22"/>
                      </a:lnTo>
                      <a:close/>
                      <a:moveTo>
                        <a:pt x="26" y="31"/>
                      </a:moveTo>
                      <a:cubicBezTo>
                        <a:pt x="34" y="31"/>
                        <a:pt x="41" y="27"/>
                        <a:pt x="46" y="21"/>
                      </a:cubicBezTo>
                      <a:cubicBezTo>
                        <a:pt x="47" y="22"/>
                        <a:pt x="49" y="22"/>
                        <a:pt x="51" y="22"/>
                      </a:cubicBezTo>
                      <a:cubicBezTo>
                        <a:pt x="51" y="22"/>
                        <a:pt x="52" y="22"/>
                        <a:pt x="53" y="22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1" y="17"/>
                        <a:pt x="51" y="17"/>
                      </a:cubicBezTo>
                      <a:cubicBezTo>
                        <a:pt x="50" y="17"/>
                        <a:pt x="49" y="17"/>
                        <a:pt x="49" y="17"/>
                      </a:cubicBezTo>
                      <a:cubicBezTo>
                        <a:pt x="51" y="13"/>
                        <a:pt x="52" y="9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3" y="5"/>
                      </a:cubicBezTo>
                      <a:cubicBezTo>
                        <a:pt x="53" y="1"/>
                        <a:pt x="53" y="1"/>
                        <a:pt x="53" y="1"/>
                      </a:cubicBezTo>
                      <a:cubicBezTo>
                        <a:pt x="52" y="0"/>
                        <a:pt x="52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Rectangle 274"/>
                <p:cNvSpPr>
                  <a:spLocks/>
                </p:cNvSpPr>
                <p:nvPr/>
              </p:nvSpPr>
              <p:spPr bwMode="auto">
                <a:xfrm>
                  <a:off x="5369426" y="2345962"/>
                  <a:ext cx="247533" cy="22057"/>
                </a:xfrm>
                <a:prstGeom prst="rect">
                  <a:avLst/>
                </a:pr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: Shape 275"/>
                <p:cNvSpPr>
                  <a:spLocks/>
                </p:cNvSpPr>
                <p:nvPr/>
              </p:nvSpPr>
              <p:spPr bwMode="auto">
                <a:xfrm>
                  <a:off x="5427020" y="2080048"/>
                  <a:ext cx="44115" cy="115189"/>
                </a:xfrm>
                <a:custGeom>
                  <a:avLst/>
                  <a:gdLst>
                    <a:gd name="T0" fmla="*/ 3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6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3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3" y="19"/>
                      </a:moveTo>
                      <a:cubicBezTo>
                        <a:pt x="0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7" y="12"/>
                        <a:pt x="7" y="11"/>
                      </a:cubicBezTo>
                      <a:cubicBezTo>
                        <a:pt x="6" y="10"/>
                        <a:pt x="5" y="7"/>
                        <a:pt x="6" y="7"/>
                      </a:cubicBezTo>
                      <a:cubicBezTo>
                        <a:pt x="9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1" y="12"/>
                        <a:pt x="6" y="19"/>
                        <a:pt x="3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: Shape 276"/>
                <p:cNvSpPr>
                  <a:spLocks/>
                </p:cNvSpPr>
                <p:nvPr/>
              </p:nvSpPr>
              <p:spPr bwMode="auto">
                <a:xfrm>
                  <a:off x="5488291" y="2080048"/>
                  <a:ext cx="44115" cy="115189"/>
                </a:xfrm>
                <a:custGeom>
                  <a:avLst/>
                  <a:gdLst>
                    <a:gd name="T0" fmla="*/ 4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7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4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4" y="19"/>
                      </a:moveTo>
                      <a:cubicBezTo>
                        <a:pt x="1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8" y="12"/>
                        <a:pt x="7" y="11"/>
                      </a:cubicBezTo>
                      <a:cubicBezTo>
                        <a:pt x="6" y="10"/>
                        <a:pt x="5" y="7"/>
                        <a:pt x="7" y="7"/>
                      </a:cubicBezTo>
                      <a:cubicBezTo>
                        <a:pt x="10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2" y="12"/>
                        <a:pt x="6" y="19"/>
                        <a:pt x="4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: Shape 277"/>
                <p:cNvSpPr>
                  <a:spLocks/>
                </p:cNvSpPr>
                <p:nvPr/>
              </p:nvSpPr>
              <p:spPr bwMode="auto">
                <a:xfrm>
                  <a:off x="4794707" y="1638899"/>
                  <a:ext cx="220574" cy="220574"/>
                </a:xfrm>
                <a:custGeom>
                  <a:avLst/>
                  <a:gdLst>
                    <a:gd name="T0" fmla="*/ 25 w 50"/>
                    <a:gd name="T1" fmla="*/ 47 h 50"/>
                    <a:gd name="T2" fmla="*/ 29 w 50"/>
                    <a:gd name="T3" fmla="*/ 46 h 50"/>
                    <a:gd name="T4" fmla="*/ 30 w 50"/>
                    <a:gd name="T5" fmla="*/ 50 h 50"/>
                    <a:gd name="T6" fmla="*/ 39 w 50"/>
                    <a:gd name="T7" fmla="*/ 46 h 50"/>
                    <a:gd name="T8" fmla="*/ 38 w 50"/>
                    <a:gd name="T9" fmla="*/ 43 h 50"/>
                    <a:gd name="T10" fmla="*/ 43 w 50"/>
                    <a:gd name="T11" fmla="*/ 37 h 50"/>
                    <a:gd name="T12" fmla="*/ 46 w 50"/>
                    <a:gd name="T13" fmla="*/ 39 h 50"/>
                    <a:gd name="T14" fmla="*/ 50 w 50"/>
                    <a:gd name="T15" fmla="*/ 30 h 50"/>
                    <a:gd name="T16" fmla="*/ 46 w 50"/>
                    <a:gd name="T17" fmla="*/ 29 h 50"/>
                    <a:gd name="T18" fmla="*/ 46 w 50"/>
                    <a:gd name="T19" fmla="*/ 21 h 50"/>
                    <a:gd name="T20" fmla="*/ 50 w 50"/>
                    <a:gd name="T21" fmla="*/ 20 h 50"/>
                    <a:gd name="T22" fmla="*/ 46 w 50"/>
                    <a:gd name="T23" fmla="*/ 11 h 50"/>
                    <a:gd name="T24" fmla="*/ 43 w 50"/>
                    <a:gd name="T25" fmla="*/ 12 h 50"/>
                    <a:gd name="T26" fmla="*/ 37 w 50"/>
                    <a:gd name="T27" fmla="*/ 7 h 50"/>
                    <a:gd name="T28" fmla="*/ 39 w 50"/>
                    <a:gd name="T29" fmla="*/ 4 h 50"/>
                    <a:gd name="T30" fmla="*/ 30 w 50"/>
                    <a:gd name="T31" fmla="*/ 0 h 50"/>
                    <a:gd name="T32" fmla="*/ 29 w 50"/>
                    <a:gd name="T33" fmla="*/ 4 h 50"/>
                    <a:gd name="T34" fmla="*/ 25 w 50"/>
                    <a:gd name="T35" fmla="*/ 3 h 50"/>
                    <a:gd name="T36" fmla="*/ 25 w 50"/>
                    <a:gd name="T37" fmla="*/ 10 h 50"/>
                    <a:gd name="T38" fmla="*/ 38 w 50"/>
                    <a:gd name="T39" fmla="*/ 19 h 50"/>
                    <a:gd name="T40" fmla="*/ 31 w 50"/>
                    <a:gd name="T41" fmla="*/ 38 h 50"/>
                    <a:gd name="T42" fmla="*/ 25 w 50"/>
                    <a:gd name="T43" fmla="*/ 40 h 50"/>
                    <a:gd name="T44" fmla="*/ 25 w 50"/>
                    <a:gd name="T45" fmla="*/ 40 h 50"/>
                    <a:gd name="T46" fmla="*/ 25 w 50"/>
                    <a:gd name="T47" fmla="*/ 47 h 50"/>
                    <a:gd name="T48" fmla="*/ 4 w 50"/>
                    <a:gd name="T49" fmla="*/ 29 h 50"/>
                    <a:gd name="T50" fmla="*/ 0 w 50"/>
                    <a:gd name="T51" fmla="*/ 31 h 50"/>
                    <a:gd name="T52" fmla="*/ 4 w 50"/>
                    <a:gd name="T53" fmla="*/ 39 h 50"/>
                    <a:gd name="T54" fmla="*/ 7 w 50"/>
                    <a:gd name="T55" fmla="*/ 38 h 50"/>
                    <a:gd name="T56" fmla="*/ 13 w 50"/>
                    <a:gd name="T57" fmla="*/ 43 h 50"/>
                    <a:gd name="T58" fmla="*/ 11 w 50"/>
                    <a:gd name="T59" fmla="*/ 46 h 50"/>
                    <a:gd name="T60" fmla="*/ 20 w 50"/>
                    <a:gd name="T61" fmla="*/ 50 h 50"/>
                    <a:gd name="T62" fmla="*/ 21 w 50"/>
                    <a:gd name="T63" fmla="*/ 46 h 50"/>
                    <a:gd name="T64" fmla="*/ 25 w 50"/>
                    <a:gd name="T65" fmla="*/ 47 h 50"/>
                    <a:gd name="T66" fmla="*/ 25 w 50"/>
                    <a:gd name="T67" fmla="*/ 40 h 50"/>
                    <a:gd name="T68" fmla="*/ 12 w 50"/>
                    <a:gd name="T69" fmla="*/ 31 h 50"/>
                    <a:gd name="T70" fmla="*/ 19 w 50"/>
                    <a:gd name="T71" fmla="*/ 12 h 50"/>
                    <a:gd name="T72" fmla="*/ 19 w 50"/>
                    <a:gd name="T73" fmla="*/ 12 h 50"/>
                    <a:gd name="T74" fmla="*/ 25 w 50"/>
                    <a:gd name="T75" fmla="*/ 10 h 50"/>
                    <a:gd name="T76" fmla="*/ 25 w 50"/>
                    <a:gd name="T77" fmla="*/ 10 h 50"/>
                    <a:gd name="T78" fmla="*/ 25 w 50"/>
                    <a:gd name="T79" fmla="*/ 3 h 50"/>
                    <a:gd name="T80" fmla="*/ 21 w 50"/>
                    <a:gd name="T81" fmla="*/ 4 h 50"/>
                    <a:gd name="T82" fmla="*/ 19 w 50"/>
                    <a:gd name="T83" fmla="*/ 0 h 50"/>
                    <a:gd name="T84" fmla="*/ 11 w 50"/>
                    <a:gd name="T85" fmla="*/ 4 h 50"/>
                    <a:gd name="T86" fmla="*/ 12 w 50"/>
                    <a:gd name="T87" fmla="*/ 7 h 50"/>
                    <a:gd name="T88" fmla="*/ 7 w 50"/>
                    <a:gd name="T89" fmla="*/ 13 h 50"/>
                    <a:gd name="T90" fmla="*/ 4 w 50"/>
                    <a:gd name="T91" fmla="*/ 11 h 50"/>
                    <a:gd name="T92" fmla="*/ 0 w 50"/>
                    <a:gd name="T93" fmla="*/ 20 h 50"/>
                    <a:gd name="T94" fmla="*/ 4 w 50"/>
                    <a:gd name="T95" fmla="*/ 21 h 50"/>
                    <a:gd name="T96" fmla="*/ 4 w 50"/>
                    <a:gd name="T97" fmla="*/ 2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0" h="50">
                      <a:moveTo>
                        <a:pt x="25" y="47"/>
                      </a:moveTo>
                      <a:cubicBezTo>
                        <a:pt x="26" y="47"/>
                        <a:pt x="28" y="47"/>
                        <a:pt x="29" y="46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0" y="41"/>
                        <a:pt x="41" y="39"/>
                        <a:pt x="43" y="37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50" y="30"/>
                        <a:pt x="50" y="30"/>
                        <a:pt x="50" y="30"/>
                      </a:cubicBezTo>
                      <a:cubicBezTo>
                        <a:pt x="46" y="29"/>
                        <a:pt x="46" y="29"/>
                        <a:pt x="46" y="29"/>
                      </a:cubicBezTo>
                      <a:cubicBezTo>
                        <a:pt x="47" y="26"/>
                        <a:pt x="47" y="24"/>
                        <a:pt x="46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46" y="11"/>
                        <a:pt x="46" y="11"/>
                        <a:pt x="46" y="11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1" y="10"/>
                        <a:pt x="39" y="9"/>
                        <a:pt x="37" y="7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7" y="3"/>
                        <a:pt x="26" y="3"/>
                        <a:pt x="25" y="3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31" y="10"/>
                        <a:pt x="36" y="14"/>
                        <a:pt x="38" y="19"/>
                      </a:cubicBezTo>
                      <a:cubicBezTo>
                        <a:pt x="42" y="27"/>
                        <a:pt x="38" y="35"/>
                        <a:pt x="31" y="38"/>
                      </a:cubicBezTo>
                      <a:cubicBezTo>
                        <a:pt x="29" y="39"/>
                        <a:pt x="27" y="40"/>
                        <a:pt x="25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lnTo>
                        <a:pt x="25" y="47"/>
                      </a:lnTo>
                      <a:close/>
                      <a:moveTo>
                        <a:pt x="4" y="29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9" y="40"/>
                        <a:pt x="11" y="42"/>
                        <a:pt x="13" y="43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3" y="47"/>
                        <a:pt x="24" y="47"/>
                        <a:pt x="25" y="47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9" y="40"/>
                        <a:pt x="14" y="36"/>
                        <a:pt x="12" y="31"/>
                      </a:cubicBezTo>
                      <a:cubicBezTo>
                        <a:pt x="8" y="23"/>
                        <a:pt x="12" y="15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1" y="11"/>
                        <a:pt x="23" y="10"/>
                        <a:pt x="25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4" y="3"/>
                        <a:pt x="22" y="3"/>
                        <a:pt x="21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0" y="9"/>
                        <a:pt x="8" y="11"/>
                        <a:pt x="7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3" y="24"/>
                        <a:pt x="3" y="27"/>
                        <a:pt x="4" y="2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: Shape 278"/>
                <p:cNvSpPr>
                  <a:spLocks/>
                </p:cNvSpPr>
                <p:nvPr/>
              </p:nvSpPr>
              <p:spPr bwMode="auto">
                <a:xfrm>
                  <a:off x="4163620" y="3246641"/>
                  <a:ext cx="225476" cy="229152"/>
                </a:xfrm>
                <a:custGeom>
                  <a:avLst/>
                  <a:gdLst>
                    <a:gd name="T0" fmla="*/ 38 w 51"/>
                    <a:gd name="T1" fmla="*/ 52 h 52"/>
                    <a:gd name="T2" fmla="*/ 35 w 51"/>
                    <a:gd name="T3" fmla="*/ 52 h 52"/>
                    <a:gd name="T4" fmla="*/ 34 w 51"/>
                    <a:gd name="T5" fmla="*/ 51 h 52"/>
                    <a:gd name="T6" fmla="*/ 30 w 51"/>
                    <a:gd name="T7" fmla="*/ 49 h 52"/>
                    <a:gd name="T8" fmla="*/ 12 w 51"/>
                    <a:gd name="T9" fmla="*/ 49 h 52"/>
                    <a:gd name="T10" fmla="*/ 8 w 51"/>
                    <a:gd name="T11" fmla="*/ 47 h 52"/>
                    <a:gd name="T12" fmla="*/ 1 w 51"/>
                    <a:gd name="T13" fmla="*/ 25 h 52"/>
                    <a:gd name="T14" fmla="*/ 4 w 51"/>
                    <a:gd name="T15" fmla="*/ 20 h 52"/>
                    <a:gd name="T16" fmla="*/ 20 w 51"/>
                    <a:gd name="T17" fmla="*/ 20 h 52"/>
                    <a:gd name="T18" fmla="*/ 19 w 51"/>
                    <a:gd name="T19" fmla="*/ 15 h 52"/>
                    <a:gd name="T20" fmla="*/ 16 w 51"/>
                    <a:gd name="T21" fmla="*/ 7 h 52"/>
                    <a:gd name="T22" fmla="*/ 18 w 51"/>
                    <a:gd name="T23" fmla="*/ 3 h 52"/>
                    <a:gd name="T24" fmla="*/ 24 w 51"/>
                    <a:gd name="T25" fmla="*/ 3 h 52"/>
                    <a:gd name="T26" fmla="*/ 28 w 51"/>
                    <a:gd name="T27" fmla="*/ 13 h 52"/>
                    <a:gd name="T28" fmla="*/ 38 w 51"/>
                    <a:gd name="T29" fmla="*/ 25 h 52"/>
                    <a:gd name="T30" fmla="*/ 40 w 51"/>
                    <a:gd name="T31" fmla="*/ 27 h 52"/>
                    <a:gd name="T32" fmla="*/ 50 w 51"/>
                    <a:gd name="T33" fmla="*/ 37 h 52"/>
                    <a:gd name="T34" fmla="*/ 50 w 51"/>
                    <a:gd name="T35" fmla="*/ 40 h 52"/>
                    <a:gd name="T36" fmla="*/ 38 w 51"/>
                    <a:gd name="T3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52">
                      <a:moveTo>
                        <a:pt x="38" y="52"/>
                      </a:moveTo>
                      <a:cubicBezTo>
                        <a:pt x="37" y="52"/>
                        <a:pt x="36" y="52"/>
                        <a:pt x="35" y="52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3" y="50"/>
                        <a:pt x="31" y="49"/>
                        <a:pt x="30" y="49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0" y="49"/>
                        <a:pt x="9" y="48"/>
                        <a:pt x="8" y="47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2"/>
                        <a:pt x="1" y="20"/>
                        <a:pt x="4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8"/>
                        <a:pt x="20" y="16"/>
                        <a:pt x="19" y="15"/>
                      </a:cubicBezTo>
                      <a:cubicBezTo>
                        <a:pt x="18" y="14"/>
                        <a:pt x="16" y="11"/>
                        <a:pt x="16" y="7"/>
                      </a:cubicBezTo>
                      <a:cubicBezTo>
                        <a:pt x="16" y="6"/>
                        <a:pt x="17" y="4"/>
                        <a:pt x="18" y="3"/>
                      </a:cubicBezTo>
                      <a:cubicBezTo>
                        <a:pt x="20" y="0"/>
                        <a:pt x="24" y="0"/>
                        <a:pt x="24" y="3"/>
                      </a:cubicBezTo>
                      <a:cubicBezTo>
                        <a:pt x="24" y="6"/>
                        <a:pt x="22" y="10"/>
                        <a:pt x="28" y="13"/>
                      </a:cubicBezTo>
                      <a:cubicBezTo>
                        <a:pt x="34" y="17"/>
                        <a:pt x="38" y="25"/>
                        <a:pt x="38" y="25"/>
                      </a:cubicBezTo>
                      <a:cubicBezTo>
                        <a:pt x="38" y="25"/>
                        <a:pt x="39" y="26"/>
                        <a:pt x="40" y="27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51" y="38"/>
                        <a:pt x="51" y="39"/>
                        <a:pt x="50" y="40"/>
                      </a:cubicBezTo>
                      <a:lnTo>
                        <a:pt x="38" y="5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: Shape 279"/>
                <p:cNvSpPr>
                  <a:spLocks/>
                </p:cNvSpPr>
                <p:nvPr/>
              </p:nvSpPr>
              <p:spPr bwMode="auto">
                <a:xfrm>
                  <a:off x="4335177" y="3428002"/>
                  <a:ext cx="71074" cy="69849"/>
                </a:xfrm>
                <a:custGeom>
                  <a:avLst/>
                  <a:gdLst>
                    <a:gd name="T0" fmla="*/ 47 w 58"/>
                    <a:gd name="T1" fmla="*/ 0 h 57"/>
                    <a:gd name="T2" fmla="*/ 0 w 58"/>
                    <a:gd name="T3" fmla="*/ 46 h 57"/>
                    <a:gd name="T4" fmla="*/ 11 w 58"/>
                    <a:gd name="T5" fmla="*/ 57 h 57"/>
                    <a:gd name="T6" fmla="*/ 58 w 58"/>
                    <a:gd name="T7" fmla="*/ 10 h 57"/>
                    <a:gd name="T8" fmla="*/ 47 w 58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11" y="57"/>
                      </a:lnTo>
                      <a:lnTo>
                        <a:pt x="58" y="1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Oval 280"/>
                <p:cNvSpPr>
                  <a:spLocks/>
                </p:cNvSpPr>
                <p:nvPr/>
              </p:nvSpPr>
              <p:spPr bwMode="auto">
                <a:xfrm>
                  <a:off x="6017669" y="2646188"/>
                  <a:ext cx="35537" cy="34312"/>
                </a:xfrm>
                <a:prstGeom prst="ellipse">
                  <a:avLst/>
                </a:pr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: Shape 281"/>
                <p:cNvSpPr>
                  <a:spLocks/>
                </p:cNvSpPr>
                <p:nvPr/>
              </p:nvSpPr>
              <p:spPr bwMode="auto">
                <a:xfrm>
                  <a:off x="3634242" y="1364407"/>
                  <a:ext cx="74750" cy="75976"/>
                </a:xfrm>
                <a:custGeom>
                  <a:avLst/>
                  <a:gdLst>
                    <a:gd name="T0" fmla="*/ 9 w 17"/>
                    <a:gd name="T1" fmla="*/ 17 h 17"/>
                    <a:gd name="T2" fmla="*/ 17 w 17"/>
                    <a:gd name="T3" fmla="*/ 9 h 17"/>
                    <a:gd name="T4" fmla="*/ 9 w 17"/>
                    <a:gd name="T5" fmla="*/ 0 h 17"/>
                    <a:gd name="T6" fmla="*/ 9 w 17"/>
                    <a:gd name="T7" fmla="*/ 3 h 17"/>
                    <a:gd name="T8" fmla="*/ 14 w 17"/>
                    <a:gd name="T9" fmla="*/ 9 h 17"/>
                    <a:gd name="T10" fmla="*/ 9 w 17"/>
                    <a:gd name="T11" fmla="*/ 14 h 17"/>
                    <a:gd name="T12" fmla="*/ 9 w 17"/>
                    <a:gd name="T13" fmla="*/ 17 h 17"/>
                    <a:gd name="T14" fmla="*/ 9 w 17"/>
                    <a:gd name="T15" fmla="*/ 0 h 17"/>
                    <a:gd name="T16" fmla="*/ 0 w 17"/>
                    <a:gd name="T17" fmla="*/ 9 h 17"/>
                    <a:gd name="T18" fmla="*/ 9 w 17"/>
                    <a:gd name="T19" fmla="*/ 17 h 17"/>
                    <a:gd name="T20" fmla="*/ 9 w 17"/>
                    <a:gd name="T21" fmla="*/ 17 h 17"/>
                    <a:gd name="T22" fmla="*/ 9 w 17"/>
                    <a:gd name="T23" fmla="*/ 14 h 17"/>
                    <a:gd name="T24" fmla="*/ 9 w 17"/>
                    <a:gd name="T25" fmla="*/ 14 h 17"/>
                    <a:gd name="T26" fmla="*/ 9 w 17"/>
                    <a:gd name="T27" fmla="*/ 14 h 17"/>
                    <a:gd name="T28" fmla="*/ 3 w 17"/>
                    <a:gd name="T29" fmla="*/ 9 h 17"/>
                    <a:gd name="T30" fmla="*/ 9 w 17"/>
                    <a:gd name="T31" fmla="*/ 3 h 17"/>
                    <a:gd name="T32" fmla="*/ 9 w 17"/>
                    <a:gd name="T33" fmla="*/ 3 h 17"/>
                    <a:gd name="T34" fmla="*/ 9 w 17"/>
                    <a:gd name="T3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7">
                      <a:moveTo>
                        <a:pt x="9" y="17"/>
                      </a:moveTo>
                      <a:cubicBezTo>
                        <a:pt x="13" y="17"/>
                        <a:pt x="17" y="13"/>
                        <a:pt x="17" y="9"/>
                      </a:cubicBezTo>
                      <a:cubicBezTo>
                        <a:pt x="17" y="4"/>
                        <a:pt x="13" y="0"/>
                        <a:pt x="9" y="0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12" y="3"/>
                        <a:pt x="14" y="5"/>
                        <a:pt x="14" y="9"/>
                      </a:cubicBezTo>
                      <a:cubicBezTo>
                        <a:pt x="14" y="12"/>
                        <a:pt x="12" y="14"/>
                        <a:pt x="9" y="14"/>
                      </a:cubicBezTo>
                      <a:lnTo>
                        <a:pt x="9" y="17"/>
                      </a:lnTo>
                      <a:close/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5" y="14"/>
                        <a:pt x="3" y="12"/>
                        <a:pt x="3" y="9"/>
                      </a:cubicBezTo>
                      <a:cubicBezTo>
                        <a:pt x="3" y="5"/>
                        <a:pt x="5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Freeform: Shape 282"/>
                <p:cNvSpPr>
                  <a:spLocks/>
                </p:cNvSpPr>
                <p:nvPr/>
              </p:nvSpPr>
              <p:spPr bwMode="auto">
                <a:xfrm>
                  <a:off x="3588901" y="3533387"/>
                  <a:ext cx="18381" cy="44115"/>
                </a:xfrm>
                <a:custGeom>
                  <a:avLst/>
                  <a:gdLst>
                    <a:gd name="T0" fmla="*/ 1 w 4"/>
                    <a:gd name="T1" fmla="*/ 8 h 10"/>
                    <a:gd name="T2" fmla="*/ 4 w 4"/>
                    <a:gd name="T3" fmla="*/ 3 h 10"/>
                    <a:gd name="T4" fmla="*/ 1 w 4"/>
                    <a:gd name="T5" fmla="*/ 0 h 10"/>
                    <a:gd name="T6" fmla="*/ 1 w 4"/>
                    <a:gd name="T7" fmla="*/ 8 h 10"/>
                    <a:gd name="T8" fmla="*/ 1 w 4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0">
                      <a:moveTo>
                        <a:pt x="1" y="8"/>
                      </a:moveTo>
                      <a:cubicBezTo>
                        <a:pt x="2" y="6"/>
                        <a:pt x="3" y="5"/>
                        <a:pt x="4" y="3"/>
                      </a:cubicBezTo>
                      <a:cubicBezTo>
                        <a:pt x="3" y="2"/>
                        <a:pt x="2" y="1"/>
                        <a:pt x="1" y="0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10"/>
                        <a:pt x="0" y="10"/>
                        <a:pt x="1" y="8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1" name="Group 57"/>
              <p:cNvGrpSpPr/>
              <p:nvPr/>
            </p:nvGrpSpPr>
            <p:grpSpPr>
              <a:xfrm>
                <a:off x="6230840" y="1044862"/>
                <a:ext cx="5334632" cy="5300318"/>
                <a:chOff x="2569358" y="623032"/>
                <a:chExt cx="4000972" cy="3975239"/>
              </a:xfrm>
            </p:grpSpPr>
            <p:sp>
              <p:nvSpPr>
                <p:cNvPr id="103" name="Freeform: Shape 130"/>
                <p:cNvSpPr>
                  <a:spLocks/>
                </p:cNvSpPr>
                <p:nvPr/>
              </p:nvSpPr>
              <p:spPr bwMode="auto">
                <a:xfrm>
                  <a:off x="6256624" y="2084949"/>
                  <a:ext cx="225476" cy="145824"/>
                </a:xfrm>
                <a:custGeom>
                  <a:avLst/>
                  <a:gdLst>
                    <a:gd name="T0" fmla="*/ 0 w 51"/>
                    <a:gd name="T1" fmla="*/ 1 h 33"/>
                    <a:gd name="T2" fmla="*/ 17 w 51"/>
                    <a:gd name="T3" fmla="*/ 15 h 33"/>
                    <a:gd name="T4" fmla="*/ 22 w 51"/>
                    <a:gd name="T5" fmla="*/ 15 h 33"/>
                    <a:gd name="T6" fmla="*/ 22 w 51"/>
                    <a:gd name="T7" fmla="*/ 26 h 33"/>
                    <a:gd name="T8" fmla="*/ 16 w 51"/>
                    <a:gd name="T9" fmla="*/ 26 h 33"/>
                    <a:gd name="T10" fmla="*/ 16 w 51"/>
                    <a:gd name="T11" fmla="*/ 33 h 33"/>
                    <a:gd name="T12" fmla="*/ 36 w 51"/>
                    <a:gd name="T13" fmla="*/ 33 h 33"/>
                    <a:gd name="T14" fmla="*/ 36 w 51"/>
                    <a:gd name="T15" fmla="*/ 26 h 33"/>
                    <a:gd name="T16" fmla="*/ 29 w 51"/>
                    <a:gd name="T17" fmla="*/ 26 h 33"/>
                    <a:gd name="T18" fmla="*/ 29 w 51"/>
                    <a:gd name="T19" fmla="*/ 15 h 33"/>
                    <a:gd name="T20" fmla="*/ 35 w 51"/>
                    <a:gd name="T21" fmla="*/ 15 h 33"/>
                    <a:gd name="T22" fmla="*/ 51 w 51"/>
                    <a:gd name="T23" fmla="*/ 1 h 33"/>
                    <a:gd name="T24" fmla="*/ 45 w 51"/>
                    <a:gd name="T25" fmla="*/ 0 h 33"/>
                    <a:gd name="T26" fmla="*/ 35 w 51"/>
                    <a:gd name="T27" fmla="*/ 9 h 33"/>
                    <a:gd name="T28" fmla="*/ 17 w 51"/>
                    <a:gd name="T29" fmla="*/ 9 h 33"/>
                    <a:gd name="T30" fmla="*/ 7 w 51"/>
                    <a:gd name="T31" fmla="*/ 0 h 33"/>
                    <a:gd name="T32" fmla="*/ 0 w 51"/>
                    <a:gd name="T33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33">
                      <a:moveTo>
                        <a:pt x="0" y="1"/>
                      </a:moveTo>
                      <a:cubicBezTo>
                        <a:pt x="2" y="9"/>
                        <a:pt x="9" y="15"/>
                        <a:pt x="17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26"/>
                        <a:pt x="36" y="26"/>
                        <a:pt x="36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43" y="15"/>
                        <a:pt x="50" y="8"/>
                        <a:pt x="51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4"/>
                        <a:pt x="39" y="9"/>
                        <a:pt x="35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3" y="9"/>
                        <a:pt x="8" y="5"/>
                        <a:pt x="7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: Shape 131"/>
                <p:cNvSpPr>
                  <a:spLocks/>
                </p:cNvSpPr>
                <p:nvPr/>
              </p:nvSpPr>
              <p:spPr bwMode="auto">
                <a:xfrm>
                  <a:off x="6151239" y="1925646"/>
                  <a:ext cx="100484" cy="110287"/>
                </a:xfrm>
                <a:custGeom>
                  <a:avLst/>
                  <a:gdLst>
                    <a:gd name="T0" fmla="*/ 19 w 23"/>
                    <a:gd name="T1" fmla="*/ 17 h 25"/>
                    <a:gd name="T2" fmla="*/ 20 w 23"/>
                    <a:gd name="T3" fmla="*/ 16 h 25"/>
                    <a:gd name="T4" fmla="*/ 22 w 23"/>
                    <a:gd name="T5" fmla="*/ 16 h 25"/>
                    <a:gd name="T6" fmla="*/ 23 w 23"/>
                    <a:gd name="T7" fmla="*/ 13 h 25"/>
                    <a:gd name="T8" fmla="*/ 22 w 23"/>
                    <a:gd name="T9" fmla="*/ 7 h 25"/>
                    <a:gd name="T10" fmla="*/ 17 w 23"/>
                    <a:gd name="T11" fmla="*/ 12 h 25"/>
                    <a:gd name="T12" fmla="*/ 15 w 23"/>
                    <a:gd name="T13" fmla="*/ 14 h 25"/>
                    <a:gd name="T14" fmla="*/ 15 w 23"/>
                    <a:gd name="T15" fmla="*/ 12 h 25"/>
                    <a:gd name="T16" fmla="*/ 17 w 23"/>
                    <a:gd name="T17" fmla="*/ 8 h 25"/>
                    <a:gd name="T18" fmla="*/ 15 w 23"/>
                    <a:gd name="T19" fmla="*/ 5 h 25"/>
                    <a:gd name="T20" fmla="*/ 11 w 23"/>
                    <a:gd name="T21" fmla="*/ 0 h 25"/>
                    <a:gd name="T22" fmla="*/ 11 w 23"/>
                    <a:gd name="T23" fmla="*/ 0 h 25"/>
                    <a:gd name="T24" fmla="*/ 11 w 23"/>
                    <a:gd name="T25" fmla="*/ 0 h 25"/>
                    <a:gd name="T26" fmla="*/ 11 w 23"/>
                    <a:gd name="T27" fmla="*/ 0 h 25"/>
                    <a:gd name="T28" fmla="*/ 11 w 23"/>
                    <a:gd name="T29" fmla="*/ 0 h 25"/>
                    <a:gd name="T30" fmla="*/ 7 w 23"/>
                    <a:gd name="T31" fmla="*/ 5 h 25"/>
                    <a:gd name="T32" fmla="*/ 5 w 23"/>
                    <a:gd name="T33" fmla="*/ 8 h 25"/>
                    <a:gd name="T34" fmla="*/ 7 w 23"/>
                    <a:gd name="T35" fmla="*/ 12 h 25"/>
                    <a:gd name="T36" fmla="*/ 7 w 23"/>
                    <a:gd name="T37" fmla="*/ 14 h 25"/>
                    <a:gd name="T38" fmla="*/ 5 w 23"/>
                    <a:gd name="T39" fmla="*/ 12 h 25"/>
                    <a:gd name="T40" fmla="*/ 0 w 23"/>
                    <a:gd name="T41" fmla="*/ 7 h 25"/>
                    <a:gd name="T42" fmla="*/ 0 w 23"/>
                    <a:gd name="T43" fmla="*/ 13 h 25"/>
                    <a:gd name="T44" fmla="*/ 0 w 23"/>
                    <a:gd name="T45" fmla="*/ 16 h 25"/>
                    <a:gd name="T46" fmla="*/ 2 w 23"/>
                    <a:gd name="T47" fmla="*/ 16 h 25"/>
                    <a:gd name="T48" fmla="*/ 4 w 23"/>
                    <a:gd name="T49" fmla="*/ 17 h 25"/>
                    <a:gd name="T50" fmla="*/ 3 w 23"/>
                    <a:gd name="T51" fmla="*/ 18 h 25"/>
                    <a:gd name="T52" fmla="*/ 0 w 23"/>
                    <a:gd name="T53" fmla="*/ 17 h 25"/>
                    <a:gd name="T54" fmla="*/ 5 w 23"/>
                    <a:gd name="T55" fmla="*/ 24 h 25"/>
                    <a:gd name="T56" fmla="*/ 7 w 23"/>
                    <a:gd name="T57" fmla="*/ 24 h 25"/>
                    <a:gd name="T58" fmla="*/ 10 w 23"/>
                    <a:gd name="T59" fmla="*/ 22 h 25"/>
                    <a:gd name="T60" fmla="*/ 11 w 23"/>
                    <a:gd name="T61" fmla="*/ 22 h 25"/>
                    <a:gd name="T62" fmla="*/ 11 w 23"/>
                    <a:gd name="T63" fmla="*/ 21 h 25"/>
                    <a:gd name="T64" fmla="*/ 11 w 23"/>
                    <a:gd name="T65" fmla="*/ 11 h 25"/>
                    <a:gd name="T66" fmla="*/ 12 w 23"/>
                    <a:gd name="T67" fmla="*/ 21 h 25"/>
                    <a:gd name="T68" fmla="*/ 12 w 23"/>
                    <a:gd name="T69" fmla="*/ 22 h 25"/>
                    <a:gd name="T70" fmla="*/ 12 w 23"/>
                    <a:gd name="T71" fmla="*/ 22 h 25"/>
                    <a:gd name="T72" fmla="*/ 15 w 23"/>
                    <a:gd name="T73" fmla="*/ 24 h 25"/>
                    <a:gd name="T74" fmla="*/ 17 w 23"/>
                    <a:gd name="T75" fmla="*/ 24 h 25"/>
                    <a:gd name="T76" fmla="*/ 23 w 23"/>
                    <a:gd name="T77" fmla="*/ 17 h 25"/>
                    <a:gd name="T78" fmla="*/ 19 w 23"/>
                    <a:gd name="T79" fmla="*/ 18 h 25"/>
                    <a:gd name="T80" fmla="*/ 19 w 23"/>
                    <a:gd name="T81" fmla="*/ 17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3" h="25">
                      <a:moveTo>
                        <a:pt x="19" y="17"/>
                      </a:moveTo>
                      <a:cubicBezTo>
                        <a:pt x="19" y="17"/>
                        <a:pt x="20" y="17"/>
                        <a:pt x="20" y="16"/>
                      </a:cubicBezTo>
                      <a:cubicBezTo>
                        <a:pt x="21" y="16"/>
                        <a:pt x="22" y="16"/>
                        <a:pt x="22" y="16"/>
                      </a:cubicBezTo>
                      <a:cubicBezTo>
                        <a:pt x="23" y="15"/>
                        <a:pt x="23" y="14"/>
                        <a:pt x="23" y="13"/>
                      </a:cubicBezTo>
                      <a:cubicBezTo>
                        <a:pt x="22" y="11"/>
                        <a:pt x="22" y="9"/>
                        <a:pt x="22" y="7"/>
                      </a:cubicBezTo>
                      <a:cubicBezTo>
                        <a:pt x="20" y="9"/>
                        <a:pt x="17" y="9"/>
                        <a:pt x="17" y="12"/>
                      </a:cubicBezTo>
                      <a:cubicBezTo>
                        <a:pt x="17" y="12"/>
                        <a:pt x="16" y="14"/>
                        <a:pt x="15" y="14"/>
                      </a:cubicBezTo>
                      <a:cubicBezTo>
                        <a:pt x="14" y="13"/>
                        <a:pt x="15" y="12"/>
                        <a:pt x="15" y="12"/>
                      </a:cubicBezTo>
                      <a:cubicBezTo>
                        <a:pt x="16" y="11"/>
                        <a:pt x="17" y="10"/>
                        <a:pt x="17" y="8"/>
                      </a:cubicBezTo>
                      <a:cubicBezTo>
                        <a:pt x="17" y="7"/>
                        <a:pt x="16" y="6"/>
                        <a:pt x="15" y="5"/>
                      </a:cubicBezTo>
                      <a:cubicBezTo>
                        <a:pt x="14" y="3"/>
                        <a:pt x="12" y="2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2"/>
                        <a:pt x="8" y="3"/>
                        <a:pt x="7" y="5"/>
                      </a:cubicBezTo>
                      <a:cubicBezTo>
                        <a:pt x="6" y="6"/>
                        <a:pt x="5" y="7"/>
                        <a:pt x="5" y="8"/>
                      </a:cubicBezTo>
                      <a:cubicBezTo>
                        <a:pt x="5" y="10"/>
                        <a:pt x="6" y="11"/>
                        <a:pt x="7" y="12"/>
                      </a:cubicBezTo>
                      <a:cubicBezTo>
                        <a:pt x="7" y="12"/>
                        <a:pt x="8" y="13"/>
                        <a:pt x="7" y="14"/>
                      </a:cubicBezTo>
                      <a:cubicBezTo>
                        <a:pt x="6" y="14"/>
                        <a:pt x="6" y="12"/>
                        <a:pt x="5" y="12"/>
                      </a:cubicBezTo>
                      <a:cubicBezTo>
                        <a:pt x="5" y="9"/>
                        <a:pt x="2" y="9"/>
                        <a:pt x="0" y="7"/>
                      </a:cubicBezTo>
                      <a:cubicBezTo>
                        <a:pt x="0" y="9"/>
                        <a:pt x="0" y="11"/>
                        <a:pt x="0" y="13"/>
                      </a:cubicBez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7"/>
                        <a:pt x="3" y="17"/>
                        <a:pt x="4" y="17"/>
                      </a:cubicBezTo>
                      <a:cubicBezTo>
                        <a:pt x="4" y="18"/>
                        <a:pt x="4" y="18"/>
                        <a:pt x="3" y="18"/>
                      </a:cubicBezTo>
                      <a:cubicBezTo>
                        <a:pt x="2" y="18"/>
                        <a:pt x="1" y="17"/>
                        <a:pt x="0" y="17"/>
                      </a:cubicBezTo>
                      <a:cubicBezTo>
                        <a:pt x="0" y="20"/>
                        <a:pt x="2" y="23"/>
                        <a:pt x="5" y="24"/>
                      </a:cubicBezTo>
                      <a:cubicBezTo>
                        <a:pt x="6" y="25"/>
                        <a:pt x="6" y="25"/>
                        <a:pt x="7" y="24"/>
                      </a:cubicBezTo>
                      <a:cubicBezTo>
                        <a:pt x="8" y="23"/>
                        <a:pt x="9" y="23"/>
                        <a:pt x="10" y="22"/>
                      </a:cubicBezTo>
                      <a:cubicBezTo>
                        <a:pt x="10" y="22"/>
                        <a:pt x="10" y="23"/>
                        <a:pt x="11" y="22"/>
                      </a:cubicBezTo>
                      <a:cubicBezTo>
                        <a:pt x="11" y="22"/>
                        <a:pt x="11" y="21"/>
                        <a:pt x="11" y="21"/>
                      </a:cubicBezTo>
                      <a:cubicBezTo>
                        <a:pt x="11" y="17"/>
                        <a:pt x="11" y="15"/>
                        <a:pt x="11" y="11"/>
                      </a:cubicBezTo>
                      <a:cubicBezTo>
                        <a:pt x="11" y="15"/>
                        <a:pt x="12" y="17"/>
                        <a:pt x="12" y="21"/>
                      </a:cubicBezTo>
                      <a:cubicBezTo>
                        <a:pt x="12" y="21"/>
                        <a:pt x="12" y="22"/>
                        <a:pt x="12" y="22"/>
                      </a:cubicBezTo>
                      <a:cubicBezTo>
                        <a:pt x="12" y="23"/>
                        <a:pt x="12" y="22"/>
                        <a:pt x="12" y="22"/>
                      </a:cubicBezTo>
                      <a:cubicBezTo>
                        <a:pt x="13" y="23"/>
                        <a:pt x="14" y="23"/>
                        <a:pt x="15" y="24"/>
                      </a:cubicBezTo>
                      <a:cubicBezTo>
                        <a:pt x="16" y="25"/>
                        <a:pt x="16" y="25"/>
                        <a:pt x="17" y="24"/>
                      </a:cubicBezTo>
                      <a:cubicBezTo>
                        <a:pt x="20" y="23"/>
                        <a:pt x="22" y="20"/>
                        <a:pt x="23" y="17"/>
                      </a:cubicBezTo>
                      <a:cubicBezTo>
                        <a:pt x="21" y="17"/>
                        <a:pt x="20" y="18"/>
                        <a:pt x="19" y="18"/>
                      </a:cubicBezTo>
                      <a:cubicBezTo>
                        <a:pt x="18" y="18"/>
                        <a:pt x="18" y="18"/>
                        <a:pt x="19" y="17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105" name="Group 132"/>
                <p:cNvGrpSpPr/>
                <p:nvPr/>
              </p:nvGrpSpPr>
              <p:grpSpPr>
                <a:xfrm>
                  <a:off x="2569358" y="623032"/>
                  <a:ext cx="4000972" cy="3975239"/>
                  <a:chOff x="2569358" y="623032"/>
                  <a:chExt cx="4000972" cy="397523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6" name="Freeform: Shape 133"/>
                  <p:cNvSpPr>
                    <a:spLocks/>
                  </p:cNvSpPr>
                  <p:nvPr/>
                </p:nvSpPr>
                <p:spPr bwMode="auto">
                  <a:xfrm>
                    <a:off x="6256624" y="2680500"/>
                    <a:ext cx="300226" cy="301452"/>
                  </a:xfrm>
                  <a:custGeom>
                    <a:avLst/>
                    <a:gdLst>
                      <a:gd name="T0" fmla="*/ 67 w 68"/>
                      <a:gd name="T1" fmla="*/ 26 h 68"/>
                      <a:gd name="T2" fmla="*/ 53 w 68"/>
                      <a:gd name="T3" fmla="*/ 32 h 68"/>
                      <a:gd name="T4" fmla="*/ 48 w 68"/>
                      <a:gd name="T5" fmla="*/ 32 h 68"/>
                      <a:gd name="T6" fmla="*/ 45 w 68"/>
                      <a:gd name="T7" fmla="*/ 25 h 68"/>
                      <a:gd name="T8" fmla="*/ 49 w 68"/>
                      <a:gd name="T9" fmla="*/ 21 h 68"/>
                      <a:gd name="T10" fmla="*/ 63 w 68"/>
                      <a:gd name="T11" fmla="*/ 16 h 68"/>
                      <a:gd name="T12" fmla="*/ 56 w 68"/>
                      <a:gd name="T13" fmla="*/ 8 h 68"/>
                      <a:gd name="T14" fmla="*/ 48 w 68"/>
                      <a:gd name="T15" fmla="*/ 5 h 68"/>
                      <a:gd name="T16" fmla="*/ 46 w 68"/>
                      <a:gd name="T17" fmla="*/ 16 h 68"/>
                      <a:gd name="T18" fmla="*/ 40 w 68"/>
                      <a:gd name="T19" fmla="*/ 25 h 68"/>
                      <a:gd name="T20" fmla="*/ 40 w 68"/>
                      <a:gd name="T21" fmla="*/ 15 h 68"/>
                      <a:gd name="T22" fmla="*/ 36 w 68"/>
                      <a:gd name="T23" fmla="*/ 12 h 68"/>
                      <a:gd name="T24" fmla="*/ 36 w 68"/>
                      <a:gd name="T25" fmla="*/ 7 h 68"/>
                      <a:gd name="T26" fmla="*/ 32 w 68"/>
                      <a:gd name="T27" fmla="*/ 7 h 68"/>
                      <a:gd name="T28" fmla="*/ 32 w 68"/>
                      <a:gd name="T29" fmla="*/ 12 h 68"/>
                      <a:gd name="T30" fmla="*/ 27 w 68"/>
                      <a:gd name="T31" fmla="*/ 15 h 68"/>
                      <a:gd name="T32" fmla="*/ 28 w 68"/>
                      <a:gd name="T33" fmla="*/ 25 h 68"/>
                      <a:gd name="T34" fmla="*/ 21 w 68"/>
                      <a:gd name="T35" fmla="*/ 16 h 68"/>
                      <a:gd name="T36" fmla="*/ 20 w 68"/>
                      <a:gd name="T37" fmla="*/ 5 h 68"/>
                      <a:gd name="T38" fmla="*/ 11 w 68"/>
                      <a:gd name="T39" fmla="*/ 8 h 68"/>
                      <a:gd name="T40" fmla="*/ 5 w 68"/>
                      <a:gd name="T41" fmla="*/ 16 h 68"/>
                      <a:gd name="T42" fmla="*/ 19 w 68"/>
                      <a:gd name="T43" fmla="*/ 21 h 68"/>
                      <a:gd name="T44" fmla="*/ 22 w 68"/>
                      <a:gd name="T45" fmla="*/ 25 h 68"/>
                      <a:gd name="T46" fmla="*/ 20 w 68"/>
                      <a:gd name="T47" fmla="*/ 32 h 68"/>
                      <a:gd name="T48" fmla="*/ 14 w 68"/>
                      <a:gd name="T49" fmla="*/ 32 h 68"/>
                      <a:gd name="T50" fmla="*/ 1 w 68"/>
                      <a:gd name="T51" fmla="*/ 26 h 68"/>
                      <a:gd name="T52" fmla="*/ 0 w 68"/>
                      <a:gd name="T53" fmla="*/ 36 h 68"/>
                      <a:gd name="T54" fmla="*/ 3 w 68"/>
                      <a:gd name="T55" fmla="*/ 44 h 68"/>
                      <a:gd name="T56" fmla="*/ 12 w 68"/>
                      <a:gd name="T57" fmla="*/ 38 h 68"/>
                      <a:gd name="T58" fmla="*/ 23 w 68"/>
                      <a:gd name="T59" fmla="*/ 36 h 68"/>
                      <a:gd name="T60" fmla="*/ 16 w 68"/>
                      <a:gd name="T61" fmla="*/ 42 h 68"/>
                      <a:gd name="T62" fmla="*/ 17 w 68"/>
                      <a:gd name="T63" fmla="*/ 48 h 68"/>
                      <a:gd name="T64" fmla="*/ 13 w 68"/>
                      <a:gd name="T65" fmla="*/ 52 h 68"/>
                      <a:gd name="T66" fmla="*/ 16 w 68"/>
                      <a:gd name="T67" fmla="*/ 54 h 68"/>
                      <a:gd name="T68" fmla="*/ 20 w 68"/>
                      <a:gd name="T69" fmla="*/ 50 h 68"/>
                      <a:gd name="T70" fmla="*/ 25 w 68"/>
                      <a:gd name="T71" fmla="*/ 52 h 68"/>
                      <a:gd name="T72" fmla="*/ 32 w 68"/>
                      <a:gd name="T73" fmla="*/ 44 h 68"/>
                      <a:gd name="T74" fmla="*/ 30 w 68"/>
                      <a:gd name="T75" fmla="*/ 55 h 68"/>
                      <a:gd name="T76" fmla="*/ 23 w 68"/>
                      <a:gd name="T77" fmla="*/ 64 h 68"/>
                      <a:gd name="T78" fmla="*/ 32 w 68"/>
                      <a:gd name="T79" fmla="*/ 68 h 68"/>
                      <a:gd name="T80" fmla="*/ 42 w 68"/>
                      <a:gd name="T81" fmla="*/ 67 h 68"/>
                      <a:gd name="T82" fmla="*/ 36 w 68"/>
                      <a:gd name="T83" fmla="*/ 53 h 68"/>
                      <a:gd name="T84" fmla="*/ 36 w 68"/>
                      <a:gd name="T85" fmla="*/ 48 h 68"/>
                      <a:gd name="T86" fmla="*/ 42 w 68"/>
                      <a:gd name="T87" fmla="*/ 45 h 68"/>
                      <a:gd name="T88" fmla="*/ 46 w 68"/>
                      <a:gd name="T89" fmla="*/ 49 h 68"/>
                      <a:gd name="T90" fmla="*/ 52 w 68"/>
                      <a:gd name="T91" fmla="*/ 63 h 68"/>
                      <a:gd name="T92" fmla="*/ 59 w 68"/>
                      <a:gd name="T93" fmla="*/ 56 h 68"/>
                      <a:gd name="T94" fmla="*/ 63 w 68"/>
                      <a:gd name="T95" fmla="*/ 48 h 68"/>
                      <a:gd name="T96" fmla="*/ 52 w 68"/>
                      <a:gd name="T97" fmla="*/ 46 h 68"/>
                      <a:gd name="T98" fmla="*/ 42 w 68"/>
                      <a:gd name="T99" fmla="*/ 40 h 68"/>
                      <a:gd name="T100" fmla="*/ 53 w 68"/>
                      <a:gd name="T101" fmla="*/ 40 h 68"/>
                      <a:gd name="T102" fmla="*/ 55 w 68"/>
                      <a:gd name="T103" fmla="*/ 36 h 68"/>
                      <a:gd name="T104" fmla="*/ 61 w 68"/>
                      <a:gd name="T105" fmla="*/ 3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8" h="68">
                        <a:moveTo>
                          <a:pt x="68" y="32"/>
                        </a:moveTo>
                        <a:cubicBezTo>
                          <a:pt x="61" y="32"/>
                          <a:pt x="61" y="32"/>
                          <a:pt x="61" y="32"/>
                        </a:cubicBezTo>
                        <a:cubicBezTo>
                          <a:pt x="67" y="26"/>
                          <a:pt x="67" y="26"/>
                          <a:pt x="67" y="26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55" y="32"/>
                          <a:pt x="55" y="32"/>
                          <a:pt x="55" y="32"/>
                        </a:cubicBezTo>
                        <a:cubicBezTo>
                          <a:pt x="53" y="32"/>
                          <a:pt x="53" y="32"/>
                          <a:pt x="53" y="32"/>
                        </a:cubicBezTo>
                        <a:cubicBezTo>
                          <a:pt x="55" y="30"/>
                          <a:pt x="55" y="30"/>
                          <a:pt x="55" y="30"/>
                        </a:cubicBezTo>
                        <a:cubicBezTo>
                          <a:pt x="53" y="27"/>
                          <a:pt x="53" y="27"/>
                          <a:pt x="53" y="27"/>
                        </a:cubicBez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4" y="32"/>
                          <a:pt x="44" y="32"/>
                          <a:pt x="44" y="32"/>
                        </a:cubicBezTo>
                        <a:cubicBezTo>
                          <a:pt x="44" y="30"/>
                          <a:pt x="43" y="29"/>
                          <a:pt x="42" y="28"/>
                        </a:cubicBezTo>
                        <a:cubicBezTo>
                          <a:pt x="45" y="25"/>
                          <a:pt x="45" y="25"/>
                          <a:pt x="45" y="25"/>
                        </a:cubicBezTo>
                        <a:cubicBezTo>
                          <a:pt x="52" y="25"/>
                          <a:pt x="52" y="25"/>
                          <a:pt x="52" y="25"/>
                        </a:cubicBezTo>
                        <a:cubicBezTo>
                          <a:pt x="52" y="21"/>
                          <a:pt x="52" y="21"/>
                          <a:pt x="52" y="21"/>
                        </a:cubicBezTo>
                        <a:cubicBezTo>
                          <a:pt x="49" y="21"/>
                          <a:pt x="49" y="21"/>
                          <a:pt x="49" y="21"/>
                        </a:cubicBezTo>
                        <a:cubicBezTo>
                          <a:pt x="50" y="20"/>
                          <a:pt x="50" y="20"/>
                          <a:pt x="50" y="20"/>
                        </a:cubicBezTo>
                        <a:cubicBezTo>
                          <a:pt x="63" y="20"/>
                          <a:pt x="63" y="20"/>
                          <a:pt x="63" y="20"/>
                        </a:cubicBezTo>
                        <a:cubicBezTo>
                          <a:pt x="63" y="16"/>
                          <a:pt x="63" y="16"/>
                          <a:pt x="63" y="16"/>
                        </a:cubicBezTo>
                        <a:cubicBezTo>
                          <a:pt x="54" y="16"/>
                          <a:pt x="54" y="16"/>
                          <a:pt x="54" y="16"/>
                        </a:cubicBezTo>
                        <a:cubicBezTo>
                          <a:pt x="59" y="11"/>
                          <a:pt x="59" y="11"/>
                          <a:pt x="59" y="11"/>
                        </a:cubicBezTo>
                        <a:cubicBezTo>
                          <a:pt x="56" y="8"/>
                          <a:pt x="56" y="8"/>
                          <a:pt x="56" y="8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52" y="5"/>
                          <a:pt x="52" y="5"/>
                          <a:pt x="52" y="5"/>
                        </a:cubicBezTo>
                        <a:cubicBezTo>
                          <a:pt x="48" y="5"/>
                          <a:pt x="48" y="5"/>
                          <a:pt x="48" y="5"/>
                        </a:cubicBezTo>
                        <a:cubicBezTo>
                          <a:pt x="48" y="17"/>
                          <a:pt x="48" y="17"/>
                          <a:pt x="48" y="17"/>
                        </a:cubicBezTo>
                        <a:cubicBezTo>
                          <a:pt x="46" y="19"/>
                          <a:pt x="46" y="19"/>
                          <a:pt x="46" y="19"/>
                        </a:cubicBezTo>
                        <a:cubicBezTo>
                          <a:pt x="46" y="16"/>
                          <a:pt x="46" y="16"/>
                          <a:pt x="46" y="16"/>
                        </a:cubicBezTo>
                        <a:cubicBezTo>
                          <a:pt x="42" y="16"/>
                          <a:pt x="42" y="16"/>
                          <a:pt x="42" y="16"/>
                        </a:cubicBezTo>
                        <a:cubicBezTo>
                          <a:pt x="42" y="22"/>
                          <a:pt x="42" y="22"/>
                          <a:pt x="42" y="22"/>
                        </a:cubicBezTo>
                        <a:cubicBezTo>
                          <a:pt x="40" y="25"/>
                          <a:pt x="40" y="25"/>
                          <a:pt x="40" y="25"/>
                        </a:cubicBezTo>
                        <a:cubicBezTo>
                          <a:pt x="38" y="24"/>
                          <a:pt x="37" y="24"/>
                          <a:pt x="36" y="23"/>
                        </a:cubicBezTo>
                        <a:cubicBezTo>
                          <a:pt x="36" y="20"/>
                          <a:pt x="36" y="20"/>
                          <a:pt x="36" y="20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cubicBezTo>
                          <a:pt x="36" y="14"/>
                          <a:pt x="36" y="14"/>
                          <a:pt x="36" y="14"/>
                        </a:cubicBezTo>
                        <a:cubicBezTo>
                          <a:pt x="36" y="12"/>
                          <a:pt x="36" y="12"/>
                          <a:pt x="36" y="12"/>
                        </a:cubicBezTo>
                        <a:cubicBezTo>
                          <a:pt x="44" y="3"/>
                          <a:pt x="44" y="3"/>
                          <a:pt x="44" y="3"/>
                        </a:cubicBezTo>
                        <a:cubicBezTo>
                          <a:pt x="42" y="1"/>
                          <a:pt x="42" y="1"/>
                          <a:pt x="42" y="1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7" y="15"/>
                          <a:pt x="27" y="15"/>
                          <a:pt x="27" y="15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32" y="23"/>
                          <a:pt x="32" y="23"/>
                          <a:pt x="32" y="23"/>
                        </a:cubicBezTo>
                        <a:cubicBezTo>
                          <a:pt x="30" y="24"/>
                          <a:pt x="29" y="24"/>
                          <a:pt x="28" y="25"/>
                        </a:cubicBezTo>
                        <a:cubicBezTo>
                          <a:pt x="25" y="22"/>
                          <a:pt x="25" y="22"/>
                          <a:pt x="25" y="22"/>
                        </a:cubicBezTo>
                        <a:cubicBezTo>
                          <a:pt x="25" y="16"/>
                          <a:pt x="25" y="16"/>
                          <a:pt x="25" y="16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1" y="19"/>
                          <a:pt x="21" y="19"/>
                          <a:pt x="21" y="19"/>
                        </a:cubicBezTo>
                        <a:cubicBezTo>
                          <a:pt x="20" y="17"/>
                          <a:pt x="20" y="17"/>
                          <a:pt x="20" y="17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5" y="20"/>
                          <a:pt x="5" y="20"/>
                          <a:pt x="5" y="20"/>
                        </a:cubicBezTo>
                        <a:cubicBezTo>
                          <a:pt x="17" y="20"/>
                          <a:pt x="17" y="20"/>
                          <a:pt x="17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25" y="28"/>
                          <a:pt x="25" y="28"/>
                          <a:pt x="25" y="28"/>
                        </a:cubicBezTo>
                        <a:cubicBezTo>
                          <a:pt x="24" y="29"/>
                          <a:pt x="24" y="30"/>
                          <a:pt x="23" y="32"/>
                        </a:cubicBezTo>
                        <a:cubicBezTo>
                          <a:pt x="20" y="32"/>
                          <a:pt x="20" y="32"/>
                          <a:pt x="20" y="32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2" y="30"/>
                          <a:pt x="12" y="30"/>
                          <a:pt x="12" y="30"/>
                        </a:cubicBezTo>
                        <a:cubicBezTo>
                          <a:pt x="14" y="32"/>
                          <a:pt x="14" y="32"/>
                          <a:pt x="14" y="32"/>
                        </a:cubicBezTo>
                        <a:cubicBezTo>
                          <a:pt x="12" y="32"/>
                          <a:pt x="12" y="32"/>
                          <a:pt x="12" y="32"/>
                        </a:cubicBezTo>
                        <a:cubicBezTo>
                          <a:pt x="3" y="23"/>
                          <a:pt x="3" y="23"/>
                          <a:pt x="3" y="23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7" y="32"/>
                          <a:pt x="7" y="32"/>
                          <a:pt x="7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" y="42"/>
                          <a:pt x="1" y="42"/>
                          <a:pt x="1" y="42"/>
                        </a:cubicBezTo>
                        <a:cubicBezTo>
                          <a:pt x="3" y="44"/>
                          <a:pt x="3" y="44"/>
                          <a:pt x="3" y="44"/>
                        </a:cubicBezTo>
                        <a:cubicBezTo>
                          <a:pt x="12" y="36"/>
                          <a:pt x="12" y="36"/>
                          <a:pt x="12" y="36"/>
                        </a:cubicBezTo>
                        <a:cubicBezTo>
                          <a:pt x="14" y="36"/>
                          <a:pt x="14" y="36"/>
                          <a:pt x="14" y="36"/>
                        </a:cubicBez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20" y="36"/>
                          <a:pt x="20" y="36"/>
                          <a:pt x="20" y="36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4" y="37"/>
                          <a:pt x="24" y="38"/>
                          <a:pt x="25" y="40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16" y="42"/>
                          <a:pt x="16" y="42"/>
                          <a:pt x="16" y="42"/>
                        </a:cubicBezTo>
                        <a:cubicBezTo>
                          <a:pt x="16" y="46"/>
                          <a:pt x="16" y="46"/>
                          <a:pt x="16" y="46"/>
                        </a:cubicBezTo>
                        <a:cubicBezTo>
                          <a:pt x="19" y="46"/>
                          <a:pt x="19" y="46"/>
                          <a:pt x="19" y="46"/>
                        </a:cubicBezTo>
                        <a:cubicBezTo>
                          <a:pt x="17" y="48"/>
                          <a:pt x="17" y="48"/>
                          <a:pt x="17" y="48"/>
                        </a:cubicBezTo>
                        <a:cubicBezTo>
                          <a:pt x="5" y="48"/>
                          <a:pt x="5" y="48"/>
                          <a:pt x="5" y="48"/>
                        </a:cubicBezTo>
                        <a:cubicBezTo>
                          <a:pt x="5" y="52"/>
                          <a:pt x="5" y="52"/>
                          <a:pt x="5" y="52"/>
                        </a:cubicBezTo>
                        <a:cubicBezTo>
                          <a:pt x="13" y="52"/>
                          <a:pt x="13" y="52"/>
                          <a:pt x="13" y="52"/>
                        </a:cubicBezTo>
                        <a:cubicBezTo>
                          <a:pt x="8" y="56"/>
                          <a:pt x="8" y="56"/>
                          <a:pt x="8" y="56"/>
                        </a:cubicBezTo>
                        <a:cubicBezTo>
                          <a:pt x="11" y="59"/>
                          <a:pt x="11" y="59"/>
                          <a:pt x="11" y="59"/>
                        </a:cubicBezTo>
                        <a:cubicBezTo>
                          <a:pt x="16" y="54"/>
                          <a:pt x="16" y="54"/>
                          <a:pt x="16" y="54"/>
                        </a:cubicBezTo>
                        <a:cubicBezTo>
                          <a:pt x="16" y="63"/>
                          <a:pt x="16" y="63"/>
                          <a:pt x="16" y="63"/>
                        </a:cubicBezTo>
                        <a:cubicBezTo>
                          <a:pt x="20" y="63"/>
                          <a:pt x="20" y="63"/>
                          <a:pt x="20" y="63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21" y="49"/>
                          <a:pt x="21" y="49"/>
                          <a:pt x="21" y="49"/>
                        </a:cubicBezTo>
                        <a:cubicBezTo>
                          <a:pt x="21" y="52"/>
                          <a:pt x="21" y="52"/>
                          <a:pt x="21" y="52"/>
                        </a:cubicBezTo>
                        <a:cubicBezTo>
                          <a:pt x="25" y="52"/>
                          <a:pt x="25" y="52"/>
                          <a:pt x="25" y="52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8" y="42"/>
                          <a:pt x="28" y="42"/>
                          <a:pt x="28" y="42"/>
                        </a:cubicBezTo>
                        <a:cubicBezTo>
                          <a:pt x="29" y="43"/>
                          <a:pt x="30" y="44"/>
                          <a:pt x="32" y="44"/>
                        </a:cubicBezTo>
                        <a:cubicBezTo>
                          <a:pt x="32" y="48"/>
                          <a:pt x="32" y="48"/>
                          <a:pt x="32" y="48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30" y="55"/>
                          <a:pt x="30" y="55"/>
                          <a:pt x="30" y="55"/>
                        </a:cubicBezTo>
                        <a:cubicBezTo>
                          <a:pt x="32" y="53"/>
                          <a:pt x="32" y="53"/>
                          <a:pt x="32" y="53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6" y="67"/>
                          <a:pt x="26" y="67"/>
                          <a:pt x="26" y="67"/>
                        </a:cubicBezTo>
                        <a:cubicBezTo>
                          <a:pt x="32" y="61"/>
                          <a:pt x="32" y="61"/>
                          <a:pt x="32" y="61"/>
                        </a:cubicBezTo>
                        <a:cubicBezTo>
                          <a:pt x="32" y="68"/>
                          <a:pt x="32" y="68"/>
                          <a:pt x="32" y="68"/>
                        </a:cubicBezTo>
                        <a:cubicBezTo>
                          <a:pt x="36" y="68"/>
                          <a:pt x="36" y="68"/>
                          <a:pt x="36" y="68"/>
                        </a:cubicBez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42" y="67"/>
                          <a:pt x="42" y="67"/>
                          <a:pt x="42" y="67"/>
                        </a:cubicBezTo>
                        <a:cubicBezTo>
                          <a:pt x="44" y="64"/>
                          <a:pt x="44" y="64"/>
                          <a:pt x="44" y="64"/>
                        </a:cubicBezTo>
                        <a:cubicBezTo>
                          <a:pt x="36" y="55"/>
                          <a:pt x="36" y="55"/>
                          <a:pt x="36" y="55"/>
                        </a:cubicBezTo>
                        <a:cubicBezTo>
                          <a:pt x="36" y="53"/>
                          <a:pt x="36" y="53"/>
                          <a:pt x="36" y="53"/>
                        </a:cubicBezTo>
                        <a:cubicBezTo>
                          <a:pt x="38" y="55"/>
                          <a:pt x="38" y="55"/>
                          <a:pt x="38" y="55"/>
                        </a:cubicBezTo>
                        <a:cubicBezTo>
                          <a:pt x="40" y="53"/>
                          <a:pt x="40" y="53"/>
                          <a:pt x="40" y="53"/>
                        </a:cubicBezTo>
                        <a:cubicBezTo>
                          <a:pt x="36" y="48"/>
                          <a:pt x="36" y="48"/>
                          <a:pt x="36" y="48"/>
                        </a:cubicBezTo>
                        <a:cubicBezTo>
                          <a:pt x="36" y="44"/>
                          <a:pt x="36" y="44"/>
                          <a:pt x="36" y="44"/>
                        </a:cubicBezTo>
                        <a:cubicBezTo>
                          <a:pt x="37" y="44"/>
                          <a:pt x="38" y="43"/>
                          <a:pt x="40" y="42"/>
                        </a:cubicBezTo>
                        <a:cubicBezTo>
                          <a:pt x="42" y="45"/>
                          <a:pt x="42" y="45"/>
                          <a:pt x="42" y="45"/>
                        </a:cubicBezTo>
                        <a:cubicBezTo>
                          <a:pt x="42" y="52"/>
                          <a:pt x="42" y="52"/>
                          <a:pt x="42" y="52"/>
                        </a:cubicBezTo>
                        <a:cubicBezTo>
                          <a:pt x="46" y="52"/>
                          <a:pt x="46" y="52"/>
                          <a:pt x="46" y="52"/>
                        </a:cubicBezTo>
                        <a:cubicBezTo>
                          <a:pt x="46" y="49"/>
                          <a:pt x="46" y="49"/>
                          <a:pt x="46" y="49"/>
                        </a:cubicBezTo>
                        <a:cubicBezTo>
                          <a:pt x="48" y="50"/>
                          <a:pt x="48" y="50"/>
                          <a:pt x="48" y="50"/>
                        </a:cubicBezTo>
                        <a:cubicBezTo>
                          <a:pt x="48" y="63"/>
                          <a:pt x="48" y="63"/>
                          <a:pt x="48" y="63"/>
                        </a:cubicBezTo>
                        <a:cubicBezTo>
                          <a:pt x="52" y="63"/>
                          <a:pt x="52" y="63"/>
                          <a:pt x="52" y="63"/>
                        </a:cubicBezTo>
                        <a:cubicBezTo>
                          <a:pt x="52" y="54"/>
                          <a:pt x="52" y="54"/>
                          <a:pt x="52" y="54"/>
                        </a:cubicBezTo>
                        <a:cubicBezTo>
                          <a:pt x="56" y="59"/>
                          <a:pt x="56" y="59"/>
                          <a:pt x="56" y="59"/>
                        </a:cubicBezTo>
                        <a:cubicBezTo>
                          <a:pt x="59" y="56"/>
                          <a:pt x="59" y="56"/>
                          <a:pt x="59" y="56"/>
                        </a:cubicBezTo>
                        <a:cubicBezTo>
                          <a:pt x="54" y="52"/>
                          <a:pt x="54" y="52"/>
                          <a:pt x="54" y="52"/>
                        </a:cubicBezTo>
                        <a:cubicBezTo>
                          <a:pt x="63" y="52"/>
                          <a:pt x="63" y="52"/>
                          <a:pt x="63" y="52"/>
                        </a:cubicBezTo>
                        <a:cubicBezTo>
                          <a:pt x="63" y="48"/>
                          <a:pt x="63" y="48"/>
                          <a:pt x="63" y="48"/>
                        </a:cubicBezTo>
                        <a:cubicBezTo>
                          <a:pt x="50" y="48"/>
                          <a:pt x="50" y="48"/>
                          <a:pt x="50" y="48"/>
                        </a:cubicBezTo>
                        <a:cubicBezTo>
                          <a:pt x="49" y="46"/>
                          <a:pt x="49" y="46"/>
                          <a:pt x="49" y="46"/>
                        </a:cubicBezTo>
                        <a:cubicBezTo>
                          <a:pt x="52" y="46"/>
                          <a:pt x="52" y="46"/>
                          <a:pt x="52" y="46"/>
                        </a:cubicBezTo>
                        <a:cubicBezTo>
                          <a:pt x="52" y="42"/>
                          <a:pt x="52" y="42"/>
                          <a:pt x="52" y="42"/>
                        </a:cubicBezTo>
                        <a:cubicBezTo>
                          <a:pt x="45" y="42"/>
                          <a:pt x="45" y="42"/>
                          <a:pt x="45" y="42"/>
                        </a:cubicBezTo>
                        <a:cubicBezTo>
                          <a:pt x="42" y="40"/>
                          <a:pt x="42" y="40"/>
                          <a:pt x="42" y="40"/>
                        </a:cubicBezTo>
                        <a:cubicBezTo>
                          <a:pt x="43" y="38"/>
                          <a:pt x="44" y="37"/>
                          <a:pt x="44" y="36"/>
                        </a:cubicBezTo>
                        <a:cubicBezTo>
                          <a:pt x="48" y="36"/>
                          <a:pt x="48" y="36"/>
                          <a:pt x="48" y="36"/>
                        </a:cubicBezTo>
                        <a:cubicBezTo>
                          <a:pt x="53" y="40"/>
                          <a:pt x="53" y="40"/>
                          <a:pt x="53" y="40"/>
                        </a:cubicBezTo>
                        <a:cubicBezTo>
                          <a:pt x="55" y="38"/>
                          <a:pt x="55" y="38"/>
                          <a:pt x="55" y="38"/>
                        </a:cubicBezTo>
                        <a:cubicBezTo>
                          <a:pt x="53" y="36"/>
                          <a:pt x="53" y="36"/>
                          <a:pt x="53" y="36"/>
                        </a:cubicBezTo>
                        <a:cubicBezTo>
                          <a:pt x="55" y="36"/>
                          <a:pt x="55" y="36"/>
                          <a:pt x="55" y="36"/>
                        </a:cubicBezTo>
                        <a:cubicBezTo>
                          <a:pt x="64" y="44"/>
                          <a:pt x="64" y="44"/>
                          <a:pt x="64" y="44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1" y="36"/>
                          <a:pt x="61" y="36"/>
                          <a:pt x="61" y="36"/>
                        </a:cubicBezTo>
                        <a:cubicBezTo>
                          <a:pt x="68" y="36"/>
                          <a:pt x="68" y="36"/>
                          <a:pt x="68" y="36"/>
                        </a:cubicBezTo>
                        <a:lnTo>
                          <a:pt x="68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" name="Freeform: Shape 134"/>
                  <p:cNvSpPr>
                    <a:spLocks/>
                  </p:cNvSpPr>
                  <p:nvPr/>
                </p:nvSpPr>
                <p:spPr bwMode="auto">
                  <a:xfrm>
                    <a:off x="2582838" y="2159700"/>
                    <a:ext cx="344341" cy="401935"/>
                  </a:xfrm>
                  <a:custGeom>
                    <a:avLst/>
                    <a:gdLst>
                      <a:gd name="T0" fmla="*/ 73 w 78"/>
                      <a:gd name="T1" fmla="*/ 84 h 91"/>
                      <a:gd name="T2" fmla="*/ 78 w 78"/>
                      <a:gd name="T3" fmla="*/ 16 h 91"/>
                      <a:gd name="T4" fmla="*/ 66 w 78"/>
                      <a:gd name="T5" fmla="*/ 12 h 91"/>
                      <a:gd name="T6" fmla="*/ 77 w 78"/>
                      <a:gd name="T7" fmla="*/ 1 h 91"/>
                      <a:gd name="T8" fmla="*/ 65 w 78"/>
                      <a:gd name="T9" fmla="*/ 7 h 91"/>
                      <a:gd name="T10" fmla="*/ 71 w 78"/>
                      <a:gd name="T11" fmla="*/ 23 h 91"/>
                      <a:gd name="T12" fmla="*/ 65 w 78"/>
                      <a:gd name="T13" fmla="*/ 63 h 91"/>
                      <a:gd name="T14" fmla="*/ 70 w 78"/>
                      <a:gd name="T15" fmla="*/ 74 h 91"/>
                      <a:gd name="T16" fmla="*/ 65 w 78"/>
                      <a:gd name="T17" fmla="*/ 91 h 91"/>
                      <a:gd name="T18" fmla="*/ 65 w 78"/>
                      <a:gd name="T19" fmla="*/ 7 h 91"/>
                      <a:gd name="T20" fmla="*/ 60 w 78"/>
                      <a:gd name="T21" fmla="*/ 8 h 91"/>
                      <a:gd name="T22" fmla="*/ 50 w 78"/>
                      <a:gd name="T23" fmla="*/ 4 h 91"/>
                      <a:gd name="T24" fmla="*/ 53 w 78"/>
                      <a:gd name="T25" fmla="*/ 12 h 91"/>
                      <a:gd name="T26" fmla="*/ 50 w 78"/>
                      <a:gd name="T27" fmla="*/ 16 h 91"/>
                      <a:gd name="T28" fmla="*/ 65 w 78"/>
                      <a:gd name="T29" fmla="*/ 23 h 91"/>
                      <a:gd name="T30" fmla="*/ 50 w 78"/>
                      <a:gd name="T31" fmla="*/ 84 h 91"/>
                      <a:gd name="T32" fmla="*/ 63 w 78"/>
                      <a:gd name="T33" fmla="*/ 91 h 91"/>
                      <a:gd name="T34" fmla="*/ 65 w 78"/>
                      <a:gd name="T35" fmla="*/ 78 h 91"/>
                      <a:gd name="T36" fmla="*/ 61 w 78"/>
                      <a:gd name="T37" fmla="*/ 74 h 91"/>
                      <a:gd name="T38" fmla="*/ 65 w 78"/>
                      <a:gd name="T39" fmla="*/ 69 h 91"/>
                      <a:gd name="T40" fmla="*/ 65 w 78"/>
                      <a:gd name="T41" fmla="*/ 63 h 91"/>
                      <a:gd name="T42" fmla="*/ 50 w 78"/>
                      <a:gd name="T43" fmla="*/ 69 h 91"/>
                      <a:gd name="T44" fmla="*/ 55 w 78"/>
                      <a:gd name="T45" fmla="*/ 74 h 91"/>
                      <a:gd name="T46" fmla="*/ 50 w 78"/>
                      <a:gd name="T47" fmla="*/ 78 h 91"/>
                      <a:gd name="T48" fmla="*/ 50 w 78"/>
                      <a:gd name="T49" fmla="*/ 84 h 91"/>
                      <a:gd name="T50" fmla="*/ 46 w 78"/>
                      <a:gd name="T51" fmla="*/ 0 h 91"/>
                      <a:gd name="T52" fmla="*/ 43 w 78"/>
                      <a:gd name="T53" fmla="*/ 4 h 91"/>
                      <a:gd name="T54" fmla="*/ 50 w 78"/>
                      <a:gd name="T55" fmla="*/ 4 h 91"/>
                      <a:gd name="T56" fmla="*/ 39 w 78"/>
                      <a:gd name="T57" fmla="*/ 16 h 91"/>
                      <a:gd name="T58" fmla="*/ 50 w 78"/>
                      <a:gd name="T59" fmla="*/ 23 h 91"/>
                      <a:gd name="T60" fmla="*/ 39 w 78"/>
                      <a:gd name="T61" fmla="*/ 84 h 91"/>
                      <a:gd name="T62" fmla="*/ 50 w 78"/>
                      <a:gd name="T63" fmla="*/ 78 h 91"/>
                      <a:gd name="T64" fmla="*/ 50 w 78"/>
                      <a:gd name="T65" fmla="*/ 69 h 91"/>
                      <a:gd name="T66" fmla="*/ 39 w 78"/>
                      <a:gd name="T67" fmla="*/ 63 h 91"/>
                      <a:gd name="T68" fmla="*/ 39 w 78"/>
                      <a:gd name="T69" fmla="*/ 16 h 91"/>
                      <a:gd name="T70" fmla="*/ 0 w 78"/>
                      <a:gd name="T71" fmla="*/ 84 h 91"/>
                      <a:gd name="T72" fmla="*/ 6 w 78"/>
                      <a:gd name="T73" fmla="*/ 91 h 91"/>
                      <a:gd name="T74" fmla="*/ 16 w 78"/>
                      <a:gd name="T75" fmla="*/ 84 h 91"/>
                      <a:gd name="T76" fmla="*/ 39 w 78"/>
                      <a:gd name="T77" fmla="*/ 63 h 91"/>
                      <a:gd name="T78" fmla="*/ 7 w 78"/>
                      <a:gd name="T79" fmla="*/ 23 h 91"/>
                      <a:gd name="T80" fmla="*/ 39 w 78"/>
                      <a:gd name="T81" fmla="*/ 23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8" h="91">
                        <a:moveTo>
                          <a:pt x="73" y="91"/>
                        </a:moveTo>
                        <a:cubicBezTo>
                          <a:pt x="73" y="84"/>
                          <a:pt x="73" y="84"/>
                          <a:pt x="73" y="84"/>
                        </a:cubicBezTo>
                        <a:cubicBezTo>
                          <a:pt x="78" y="84"/>
                          <a:pt x="78" y="84"/>
                          <a:pt x="78" y="84"/>
                        </a:cubicBezTo>
                        <a:cubicBezTo>
                          <a:pt x="78" y="16"/>
                          <a:pt x="78" y="16"/>
                          <a:pt x="78" y="16"/>
                        </a:cubicBezTo>
                        <a:cubicBezTo>
                          <a:pt x="67" y="16"/>
                          <a:pt x="67" y="16"/>
                          <a:pt x="67" y="16"/>
                        </a:cubicBezTo>
                        <a:cubicBezTo>
                          <a:pt x="67" y="15"/>
                          <a:pt x="67" y="13"/>
                          <a:pt x="66" y="12"/>
                        </a:cubicBezTo>
                        <a:cubicBezTo>
                          <a:pt x="77" y="4"/>
                          <a:pt x="77" y="4"/>
                          <a:pt x="77" y="4"/>
                        </a:cubicBezTo>
                        <a:cubicBezTo>
                          <a:pt x="78" y="3"/>
                          <a:pt x="78" y="2"/>
                          <a:pt x="77" y="1"/>
                        </a:cubicBezTo>
                        <a:cubicBezTo>
                          <a:pt x="76" y="0"/>
                          <a:pt x="75" y="0"/>
                          <a:pt x="74" y="0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63"/>
                          <a:pt x="71" y="63"/>
                          <a:pt x="71" y="63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8" y="69"/>
                          <a:pt x="70" y="71"/>
                          <a:pt x="70" y="74"/>
                        </a:cubicBezTo>
                        <a:cubicBezTo>
                          <a:pt x="70" y="76"/>
                          <a:pt x="68" y="78"/>
                          <a:pt x="65" y="78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lnTo>
                          <a:pt x="73" y="91"/>
                        </a:lnTo>
                        <a:close/>
                        <a:moveTo>
                          <a:pt x="65" y="7"/>
                        </a:moveTo>
                        <a:cubicBezTo>
                          <a:pt x="63" y="9"/>
                          <a:pt x="63" y="9"/>
                          <a:pt x="63" y="9"/>
                        </a:cubicBezTo>
                        <a:cubicBezTo>
                          <a:pt x="62" y="9"/>
                          <a:pt x="61" y="8"/>
                          <a:pt x="60" y="8"/>
                        </a:cubicBezTo>
                        <a:cubicBezTo>
                          <a:pt x="59" y="8"/>
                          <a:pt x="58" y="9"/>
                          <a:pt x="57" y="9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3" y="12"/>
                          <a:pt x="53" y="12"/>
                          <a:pt x="53" y="12"/>
                        </a:cubicBezTo>
                        <a:cubicBezTo>
                          <a:pt x="52" y="13"/>
                          <a:pt x="52" y="15"/>
                          <a:pt x="52" y="16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lose/>
                        <a:moveTo>
                          <a:pt x="50" y="84"/>
                        </a:moveTo>
                        <a:cubicBezTo>
                          <a:pt x="63" y="84"/>
                          <a:pt x="63" y="84"/>
                          <a:pt x="63" y="84"/>
                        </a:cubicBezTo>
                        <a:cubicBezTo>
                          <a:pt x="63" y="91"/>
                          <a:pt x="63" y="91"/>
                          <a:pt x="63" y="91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3" y="78"/>
                          <a:pt x="61" y="76"/>
                          <a:pt x="61" y="74"/>
                        </a:cubicBezTo>
                        <a:cubicBezTo>
                          <a:pt x="61" y="74"/>
                          <a:pt x="61" y="74"/>
                          <a:pt x="61" y="74"/>
                        </a:cubicBezTo>
                        <a:cubicBezTo>
                          <a:pt x="61" y="71"/>
                          <a:pt x="63" y="69"/>
                          <a:pt x="65" y="69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3" y="69"/>
                          <a:pt x="55" y="71"/>
                          <a:pt x="55" y="74"/>
                        </a:cubicBezTo>
                        <a:cubicBezTo>
                          <a:pt x="55" y="76"/>
                          <a:pt x="53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lnTo>
                          <a:pt x="50" y="84"/>
                        </a:lnTo>
                        <a:close/>
                        <a:moveTo>
                          <a:pt x="50" y="4"/>
                        </a:moveTo>
                        <a:cubicBezTo>
                          <a:pt x="46" y="0"/>
                          <a:pt x="46" y="0"/>
                          <a:pt x="46" y="0"/>
                        </a:cubicBezTo>
                        <a:cubicBezTo>
                          <a:pt x="45" y="0"/>
                          <a:pt x="43" y="0"/>
                          <a:pt x="42" y="1"/>
                        </a:cubicBezTo>
                        <a:cubicBezTo>
                          <a:pt x="42" y="2"/>
                          <a:pt x="42" y="3"/>
                          <a:pt x="43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lose/>
                        <a:moveTo>
                          <a:pt x="50" y="16"/>
                        </a:move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lose/>
                        <a:moveTo>
                          <a:pt x="39" y="84"/>
                        </a:move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48" y="78"/>
                          <a:pt x="46" y="76"/>
                          <a:pt x="46" y="74"/>
                        </a:cubicBezTo>
                        <a:cubicBezTo>
                          <a:pt x="46" y="71"/>
                          <a:pt x="48" y="69"/>
                          <a:pt x="50" y="69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lnTo>
                          <a:pt x="39" y="84"/>
                        </a:lnTo>
                        <a:close/>
                        <a:moveTo>
                          <a:pt x="39" y="16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84"/>
                          <a:pt x="0" y="84"/>
                          <a:pt x="0" y="84"/>
                        </a:cubicBezTo>
                        <a:cubicBezTo>
                          <a:pt x="6" y="84"/>
                          <a:pt x="6" y="84"/>
                          <a:pt x="6" y="84"/>
                        </a:cubicBezTo>
                        <a:cubicBezTo>
                          <a:pt x="6" y="91"/>
                          <a:pt x="6" y="91"/>
                          <a:pt x="6" y="91"/>
                        </a:cubicBezTo>
                        <a:cubicBezTo>
                          <a:pt x="16" y="91"/>
                          <a:pt x="16" y="91"/>
                          <a:pt x="16" y="91"/>
                        </a:cubicBezTo>
                        <a:cubicBezTo>
                          <a:pt x="16" y="84"/>
                          <a:pt x="16" y="84"/>
                          <a:pt x="16" y="84"/>
                        </a:cubicBezTo>
                        <a:cubicBezTo>
                          <a:pt x="39" y="84"/>
                          <a:pt x="39" y="84"/>
                          <a:pt x="39" y="84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cubicBezTo>
                          <a:pt x="7" y="63"/>
                          <a:pt x="7" y="63"/>
                          <a:pt x="7" y="6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lnTo>
                          <a:pt x="39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" name="Freeform: Shape 135"/>
                  <p:cNvSpPr>
                    <a:spLocks/>
                  </p:cNvSpPr>
                  <p:nvPr/>
                </p:nvSpPr>
                <p:spPr bwMode="auto">
                  <a:xfrm>
                    <a:off x="6110800" y="1687916"/>
                    <a:ext cx="208320" cy="122541"/>
                  </a:xfrm>
                  <a:custGeom>
                    <a:avLst/>
                    <a:gdLst>
                      <a:gd name="T0" fmla="*/ 170 w 170"/>
                      <a:gd name="T1" fmla="*/ 0 h 100"/>
                      <a:gd name="T2" fmla="*/ 11 w 170"/>
                      <a:gd name="T3" fmla="*/ 0 h 100"/>
                      <a:gd name="T4" fmla="*/ 11 w 170"/>
                      <a:gd name="T5" fmla="*/ 28 h 100"/>
                      <a:gd name="T6" fmla="*/ 0 w 170"/>
                      <a:gd name="T7" fmla="*/ 28 h 100"/>
                      <a:gd name="T8" fmla="*/ 0 w 170"/>
                      <a:gd name="T9" fmla="*/ 72 h 100"/>
                      <a:gd name="T10" fmla="*/ 11 w 170"/>
                      <a:gd name="T11" fmla="*/ 72 h 100"/>
                      <a:gd name="T12" fmla="*/ 11 w 170"/>
                      <a:gd name="T13" fmla="*/ 100 h 100"/>
                      <a:gd name="T14" fmla="*/ 170 w 170"/>
                      <a:gd name="T15" fmla="*/ 100 h 100"/>
                      <a:gd name="T16" fmla="*/ 170 w 170"/>
                      <a:gd name="T17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0" h="100">
                        <a:moveTo>
                          <a:pt x="170" y="0"/>
                        </a:moveTo>
                        <a:lnTo>
                          <a:pt x="11" y="0"/>
                        </a:lnTo>
                        <a:lnTo>
                          <a:pt x="11" y="28"/>
                        </a:lnTo>
                        <a:lnTo>
                          <a:pt x="0" y="28"/>
                        </a:lnTo>
                        <a:lnTo>
                          <a:pt x="0" y="72"/>
                        </a:lnTo>
                        <a:lnTo>
                          <a:pt x="11" y="72"/>
                        </a:lnTo>
                        <a:lnTo>
                          <a:pt x="11" y="100"/>
                        </a:lnTo>
                        <a:lnTo>
                          <a:pt x="170" y="100"/>
                        </a:lnTo>
                        <a:lnTo>
                          <a:pt x="17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" name="Oval 136"/>
                  <p:cNvSpPr>
                    <a:spLocks/>
                  </p:cNvSpPr>
                  <p:nvPr/>
                </p:nvSpPr>
                <p:spPr bwMode="auto">
                  <a:xfrm>
                    <a:off x="5983357" y="1709973"/>
                    <a:ext cx="66172" cy="66172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" name="Freeform: Shape 137"/>
                  <p:cNvSpPr>
                    <a:spLocks/>
                  </p:cNvSpPr>
                  <p:nvPr/>
                </p:nvSpPr>
                <p:spPr bwMode="auto">
                  <a:xfrm>
                    <a:off x="5925763" y="1660957"/>
                    <a:ext cx="176459" cy="330861"/>
                  </a:xfrm>
                  <a:custGeom>
                    <a:avLst/>
                    <a:gdLst>
                      <a:gd name="T0" fmla="*/ 20 w 40"/>
                      <a:gd name="T1" fmla="*/ 75 h 75"/>
                      <a:gd name="T2" fmla="*/ 40 w 40"/>
                      <a:gd name="T3" fmla="*/ 75 h 75"/>
                      <a:gd name="T4" fmla="*/ 40 w 40"/>
                      <a:gd name="T5" fmla="*/ 26 h 75"/>
                      <a:gd name="T6" fmla="*/ 40 w 40"/>
                      <a:gd name="T7" fmla="*/ 14 h 75"/>
                      <a:gd name="T8" fmla="*/ 40 w 40"/>
                      <a:gd name="T9" fmla="*/ 0 h 75"/>
                      <a:gd name="T10" fmla="*/ 20 w 40"/>
                      <a:gd name="T11" fmla="*/ 0 h 75"/>
                      <a:gd name="T12" fmla="*/ 20 w 40"/>
                      <a:gd name="T13" fmla="*/ 4 h 75"/>
                      <a:gd name="T14" fmla="*/ 35 w 40"/>
                      <a:gd name="T15" fmla="*/ 19 h 75"/>
                      <a:gd name="T16" fmla="*/ 20 w 40"/>
                      <a:gd name="T17" fmla="*/ 33 h 75"/>
                      <a:gd name="T18" fmla="*/ 20 w 40"/>
                      <a:gd name="T19" fmla="*/ 75 h 75"/>
                      <a:gd name="T20" fmla="*/ 0 w 40"/>
                      <a:gd name="T21" fmla="*/ 75 h 75"/>
                      <a:gd name="T22" fmla="*/ 20 w 40"/>
                      <a:gd name="T23" fmla="*/ 75 h 75"/>
                      <a:gd name="T24" fmla="*/ 20 w 40"/>
                      <a:gd name="T25" fmla="*/ 33 h 75"/>
                      <a:gd name="T26" fmla="*/ 20 w 40"/>
                      <a:gd name="T27" fmla="*/ 33 h 75"/>
                      <a:gd name="T28" fmla="*/ 5 w 40"/>
                      <a:gd name="T29" fmla="*/ 19 h 75"/>
                      <a:gd name="T30" fmla="*/ 20 w 40"/>
                      <a:gd name="T31" fmla="*/ 4 h 75"/>
                      <a:gd name="T32" fmla="*/ 20 w 40"/>
                      <a:gd name="T33" fmla="*/ 4 h 75"/>
                      <a:gd name="T34" fmla="*/ 20 w 40"/>
                      <a:gd name="T35" fmla="*/ 4 h 75"/>
                      <a:gd name="T36" fmla="*/ 20 w 40"/>
                      <a:gd name="T37" fmla="*/ 0 h 75"/>
                      <a:gd name="T38" fmla="*/ 0 w 40"/>
                      <a:gd name="T39" fmla="*/ 0 h 75"/>
                      <a:gd name="T40" fmla="*/ 0 w 40"/>
                      <a:gd name="T4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0" h="75">
                        <a:moveTo>
                          <a:pt x="20" y="75"/>
                        </a:moveTo>
                        <a:cubicBezTo>
                          <a:pt x="40" y="75"/>
                          <a:pt x="40" y="75"/>
                          <a:pt x="40" y="75"/>
                        </a:cubicBezTo>
                        <a:cubicBezTo>
                          <a:pt x="40" y="26"/>
                          <a:pt x="40" y="26"/>
                          <a:pt x="40" y="26"/>
                        </a:cubicBezTo>
                        <a:cubicBezTo>
                          <a:pt x="40" y="14"/>
                          <a:pt x="40" y="14"/>
                          <a:pt x="40" y="14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8" y="4"/>
                          <a:pt x="35" y="10"/>
                          <a:pt x="35" y="19"/>
                        </a:cubicBezTo>
                        <a:cubicBezTo>
                          <a:pt x="35" y="27"/>
                          <a:pt x="28" y="33"/>
                          <a:pt x="20" y="33"/>
                        </a:cubicBezTo>
                        <a:lnTo>
                          <a:pt x="20" y="75"/>
                        </a:lnTo>
                        <a:close/>
                        <a:moveTo>
                          <a:pt x="0" y="75"/>
                        </a:moveTo>
                        <a:cubicBezTo>
                          <a:pt x="20" y="75"/>
                          <a:pt x="20" y="75"/>
                          <a:pt x="20" y="75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12" y="33"/>
                          <a:pt x="5" y="27"/>
                          <a:pt x="5" y="19"/>
                        </a:cubicBezTo>
                        <a:cubicBezTo>
                          <a:pt x="5" y="10"/>
                          <a:pt x="12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" name="Freeform: Shape 138"/>
                  <p:cNvSpPr>
                    <a:spLocks/>
                  </p:cNvSpPr>
                  <p:nvPr/>
                </p:nvSpPr>
                <p:spPr bwMode="auto">
                  <a:xfrm>
                    <a:off x="5360848" y="4169377"/>
                    <a:ext cx="202193" cy="203419"/>
                  </a:xfrm>
                  <a:custGeom>
                    <a:avLst/>
                    <a:gdLst>
                      <a:gd name="T0" fmla="*/ 41 w 46"/>
                      <a:gd name="T1" fmla="*/ 32 h 46"/>
                      <a:gd name="T2" fmla="*/ 43 w 46"/>
                      <a:gd name="T3" fmla="*/ 34 h 46"/>
                      <a:gd name="T4" fmla="*/ 38 w 46"/>
                      <a:gd name="T5" fmla="*/ 41 h 46"/>
                      <a:gd name="T6" fmla="*/ 35 w 46"/>
                      <a:gd name="T7" fmla="*/ 38 h 46"/>
                      <a:gd name="T8" fmla="*/ 29 w 46"/>
                      <a:gd name="T9" fmla="*/ 42 h 46"/>
                      <a:gd name="T10" fmla="*/ 29 w 46"/>
                      <a:gd name="T11" fmla="*/ 45 h 46"/>
                      <a:gd name="T12" fmla="*/ 23 w 46"/>
                      <a:gd name="T13" fmla="*/ 45 h 46"/>
                      <a:gd name="T14" fmla="*/ 23 w 46"/>
                      <a:gd name="T15" fmla="*/ 36 h 46"/>
                      <a:gd name="T16" fmla="*/ 33 w 46"/>
                      <a:gd name="T17" fmla="*/ 31 h 46"/>
                      <a:gd name="T18" fmla="*/ 32 w 46"/>
                      <a:gd name="T19" fmla="*/ 13 h 46"/>
                      <a:gd name="T20" fmla="*/ 32 w 46"/>
                      <a:gd name="T21" fmla="*/ 13 h 46"/>
                      <a:gd name="T22" fmla="*/ 27 w 46"/>
                      <a:gd name="T23" fmla="*/ 10 h 46"/>
                      <a:gd name="T24" fmla="*/ 23 w 46"/>
                      <a:gd name="T25" fmla="*/ 10 h 46"/>
                      <a:gd name="T26" fmla="*/ 23 w 46"/>
                      <a:gd name="T27" fmla="*/ 0 h 46"/>
                      <a:gd name="T28" fmla="*/ 26 w 46"/>
                      <a:gd name="T29" fmla="*/ 0 h 46"/>
                      <a:gd name="T30" fmla="*/ 26 w 46"/>
                      <a:gd name="T31" fmla="*/ 3 h 46"/>
                      <a:gd name="T32" fmla="*/ 32 w 46"/>
                      <a:gd name="T33" fmla="*/ 5 h 46"/>
                      <a:gd name="T34" fmla="*/ 35 w 46"/>
                      <a:gd name="T35" fmla="*/ 3 h 46"/>
                      <a:gd name="T36" fmla="*/ 41 w 46"/>
                      <a:gd name="T37" fmla="*/ 8 h 46"/>
                      <a:gd name="T38" fmla="*/ 39 w 46"/>
                      <a:gd name="T39" fmla="*/ 11 h 46"/>
                      <a:gd name="T40" fmla="*/ 42 w 46"/>
                      <a:gd name="T41" fmla="*/ 17 h 46"/>
                      <a:gd name="T42" fmla="*/ 45 w 46"/>
                      <a:gd name="T43" fmla="*/ 17 h 46"/>
                      <a:gd name="T44" fmla="*/ 46 w 46"/>
                      <a:gd name="T45" fmla="*/ 25 h 46"/>
                      <a:gd name="T46" fmla="*/ 43 w 46"/>
                      <a:gd name="T47" fmla="*/ 25 h 46"/>
                      <a:gd name="T48" fmla="*/ 41 w 46"/>
                      <a:gd name="T49" fmla="*/ 32 h 46"/>
                      <a:gd name="T50" fmla="*/ 23 w 46"/>
                      <a:gd name="T51" fmla="*/ 45 h 46"/>
                      <a:gd name="T52" fmla="*/ 21 w 46"/>
                      <a:gd name="T53" fmla="*/ 46 h 46"/>
                      <a:gd name="T54" fmla="*/ 21 w 46"/>
                      <a:gd name="T55" fmla="*/ 42 h 46"/>
                      <a:gd name="T56" fmla="*/ 14 w 46"/>
                      <a:gd name="T57" fmla="*/ 40 h 46"/>
                      <a:gd name="T58" fmla="*/ 12 w 46"/>
                      <a:gd name="T59" fmla="*/ 43 h 46"/>
                      <a:gd name="T60" fmla="*/ 6 w 46"/>
                      <a:gd name="T61" fmla="*/ 37 h 46"/>
                      <a:gd name="T62" fmla="*/ 8 w 46"/>
                      <a:gd name="T63" fmla="*/ 35 h 46"/>
                      <a:gd name="T64" fmla="*/ 5 w 46"/>
                      <a:gd name="T65" fmla="*/ 29 h 46"/>
                      <a:gd name="T66" fmla="*/ 1 w 46"/>
                      <a:gd name="T67" fmla="*/ 29 h 46"/>
                      <a:gd name="T68" fmla="*/ 0 w 46"/>
                      <a:gd name="T69" fmla="*/ 21 h 46"/>
                      <a:gd name="T70" fmla="*/ 4 w 46"/>
                      <a:gd name="T71" fmla="*/ 20 h 46"/>
                      <a:gd name="T72" fmla="*/ 6 w 46"/>
                      <a:gd name="T73" fmla="*/ 14 h 46"/>
                      <a:gd name="T74" fmla="*/ 3 w 46"/>
                      <a:gd name="T75" fmla="*/ 12 h 46"/>
                      <a:gd name="T76" fmla="*/ 9 w 46"/>
                      <a:gd name="T77" fmla="*/ 5 h 46"/>
                      <a:gd name="T78" fmla="*/ 11 w 46"/>
                      <a:gd name="T79" fmla="*/ 7 h 46"/>
                      <a:gd name="T80" fmla="*/ 17 w 46"/>
                      <a:gd name="T81" fmla="*/ 4 h 46"/>
                      <a:gd name="T82" fmla="*/ 17 w 46"/>
                      <a:gd name="T83" fmla="*/ 1 h 46"/>
                      <a:gd name="T84" fmla="*/ 23 w 46"/>
                      <a:gd name="T85" fmla="*/ 0 h 46"/>
                      <a:gd name="T86" fmla="*/ 23 w 46"/>
                      <a:gd name="T87" fmla="*/ 10 h 46"/>
                      <a:gd name="T88" fmla="*/ 13 w 46"/>
                      <a:gd name="T89" fmla="*/ 14 h 46"/>
                      <a:gd name="T90" fmla="*/ 15 w 46"/>
                      <a:gd name="T91" fmla="*/ 33 h 46"/>
                      <a:gd name="T92" fmla="*/ 19 w 46"/>
                      <a:gd name="T93" fmla="*/ 35 h 46"/>
                      <a:gd name="T94" fmla="*/ 23 w 46"/>
                      <a:gd name="T95" fmla="*/ 36 h 46"/>
                      <a:gd name="T96" fmla="*/ 23 w 46"/>
                      <a:gd name="T97" fmla="*/ 45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6" h="46">
                        <a:moveTo>
                          <a:pt x="41" y="32"/>
                        </a:moveTo>
                        <a:cubicBezTo>
                          <a:pt x="43" y="34"/>
                          <a:pt x="43" y="34"/>
                          <a:pt x="43" y="34"/>
                        </a:cubicBezTo>
                        <a:cubicBezTo>
                          <a:pt x="38" y="41"/>
                          <a:pt x="38" y="41"/>
                          <a:pt x="38" y="41"/>
                        </a:cubicBezTo>
                        <a:cubicBezTo>
                          <a:pt x="35" y="38"/>
                          <a:pt x="35" y="38"/>
                          <a:pt x="35" y="38"/>
                        </a:cubicBezTo>
                        <a:cubicBezTo>
                          <a:pt x="33" y="40"/>
                          <a:pt x="31" y="41"/>
                          <a:pt x="29" y="42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3" y="45"/>
                          <a:pt x="23" y="45"/>
                          <a:pt x="23" y="45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7" y="36"/>
                          <a:pt x="31" y="34"/>
                          <a:pt x="33" y="31"/>
                        </a:cubicBezTo>
                        <a:cubicBezTo>
                          <a:pt x="38" y="26"/>
                          <a:pt x="37" y="17"/>
                          <a:pt x="32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0" y="12"/>
                          <a:pt x="29" y="11"/>
                          <a:pt x="27" y="10"/>
                        </a:cubicBezTo>
                        <a:cubicBezTo>
                          <a:pt x="26" y="10"/>
                          <a:pt x="25" y="10"/>
                          <a:pt x="23" y="1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8" y="4"/>
                          <a:pt x="30" y="4"/>
                          <a:pt x="32" y="5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41" y="8"/>
                          <a:pt x="41" y="8"/>
                          <a:pt x="41" y="8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40" y="13"/>
                          <a:pt x="41" y="15"/>
                          <a:pt x="42" y="17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6" y="25"/>
                          <a:pt x="46" y="25"/>
                          <a:pt x="46" y="25"/>
                        </a:cubicBezTo>
                        <a:cubicBezTo>
                          <a:pt x="43" y="25"/>
                          <a:pt x="43" y="25"/>
                          <a:pt x="43" y="25"/>
                        </a:cubicBezTo>
                        <a:cubicBezTo>
                          <a:pt x="42" y="28"/>
                          <a:pt x="42" y="30"/>
                          <a:pt x="41" y="32"/>
                        </a:cubicBezTo>
                        <a:close/>
                        <a:moveTo>
                          <a:pt x="23" y="45"/>
                        </a:moveTo>
                        <a:cubicBezTo>
                          <a:pt x="21" y="46"/>
                          <a:pt x="21" y="46"/>
                          <a:pt x="21" y="46"/>
                        </a:cubicBezTo>
                        <a:cubicBezTo>
                          <a:pt x="21" y="42"/>
                          <a:pt x="21" y="42"/>
                          <a:pt x="21" y="42"/>
                        </a:cubicBezTo>
                        <a:cubicBezTo>
                          <a:pt x="18" y="42"/>
                          <a:pt x="16" y="41"/>
                          <a:pt x="14" y="40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6" y="37"/>
                          <a:pt x="6" y="37"/>
                          <a:pt x="6" y="37"/>
                        </a:cubicBezTo>
                        <a:cubicBezTo>
                          <a:pt x="8" y="35"/>
                          <a:pt x="8" y="35"/>
                          <a:pt x="8" y="35"/>
                        </a:cubicBezTo>
                        <a:cubicBezTo>
                          <a:pt x="6" y="33"/>
                          <a:pt x="5" y="31"/>
                          <a:pt x="5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4" y="20"/>
                          <a:pt x="4" y="20"/>
                          <a:pt x="4" y="20"/>
                        </a:cubicBezTo>
                        <a:cubicBezTo>
                          <a:pt x="4" y="18"/>
                          <a:pt x="5" y="16"/>
                          <a:pt x="6" y="14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3" y="6"/>
                          <a:pt x="15" y="5"/>
                          <a:pt x="17" y="4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3" y="10"/>
                          <a:pt x="23" y="10"/>
                          <a:pt x="23" y="10"/>
                        </a:cubicBezTo>
                        <a:cubicBezTo>
                          <a:pt x="19" y="10"/>
                          <a:pt x="16" y="11"/>
                          <a:pt x="13" y="14"/>
                        </a:cubicBezTo>
                        <a:cubicBezTo>
                          <a:pt x="9" y="20"/>
                          <a:pt x="9" y="28"/>
                          <a:pt x="15" y="33"/>
                        </a:cubicBezTo>
                        <a:cubicBezTo>
                          <a:pt x="16" y="34"/>
                          <a:pt x="18" y="35"/>
                          <a:pt x="19" y="35"/>
                        </a:cubicBezTo>
                        <a:cubicBezTo>
                          <a:pt x="21" y="36"/>
                          <a:pt x="22" y="36"/>
                          <a:pt x="23" y="36"/>
                        </a:cubicBezTo>
                        <a:lnTo>
                          <a:pt x="23" y="4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" name="Freeform: Shape 139"/>
                  <p:cNvSpPr>
                    <a:spLocks/>
                  </p:cNvSpPr>
                  <p:nvPr/>
                </p:nvSpPr>
                <p:spPr bwMode="auto">
                  <a:xfrm>
                    <a:off x="6066685" y="3104493"/>
                    <a:ext cx="208320" cy="398259"/>
                  </a:xfrm>
                  <a:custGeom>
                    <a:avLst/>
                    <a:gdLst>
                      <a:gd name="T0" fmla="*/ 24 w 47"/>
                      <a:gd name="T1" fmla="*/ 90 h 90"/>
                      <a:gd name="T2" fmla="*/ 47 w 47"/>
                      <a:gd name="T3" fmla="*/ 90 h 90"/>
                      <a:gd name="T4" fmla="*/ 47 w 47"/>
                      <a:gd name="T5" fmla="*/ 0 h 90"/>
                      <a:gd name="T6" fmla="*/ 24 w 47"/>
                      <a:gd name="T7" fmla="*/ 0 h 90"/>
                      <a:gd name="T8" fmla="*/ 24 w 47"/>
                      <a:gd name="T9" fmla="*/ 5 h 90"/>
                      <a:gd name="T10" fmla="*/ 42 w 47"/>
                      <a:gd name="T11" fmla="*/ 5 h 90"/>
                      <a:gd name="T12" fmla="*/ 42 w 47"/>
                      <a:gd name="T13" fmla="*/ 23 h 90"/>
                      <a:gd name="T14" fmla="*/ 24 w 47"/>
                      <a:gd name="T15" fmla="*/ 23 h 90"/>
                      <a:gd name="T16" fmla="*/ 24 w 47"/>
                      <a:gd name="T17" fmla="*/ 27 h 90"/>
                      <a:gd name="T18" fmla="*/ 42 w 47"/>
                      <a:gd name="T19" fmla="*/ 27 h 90"/>
                      <a:gd name="T20" fmla="*/ 42 w 47"/>
                      <a:gd name="T21" fmla="*/ 44 h 90"/>
                      <a:gd name="T22" fmla="*/ 24 w 47"/>
                      <a:gd name="T23" fmla="*/ 44 h 90"/>
                      <a:gd name="T24" fmla="*/ 24 w 47"/>
                      <a:gd name="T25" fmla="*/ 51 h 90"/>
                      <a:gd name="T26" fmla="*/ 24 w 47"/>
                      <a:gd name="T27" fmla="*/ 51 h 90"/>
                      <a:gd name="T28" fmla="*/ 29 w 47"/>
                      <a:gd name="T29" fmla="*/ 57 h 90"/>
                      <a:gd name="T30" fmla="*/ 24 w 47"/>
                      <a:gd name="T31" fmla="*/ 62 h 90"/>
                      <a:gd name="T32" fmla="*/ 24 w 47"/>
                      <a:gd name="T33" fmla="*/ 62 h 90"/>
                      <a:gd name="T34" fmla="*/ 24 w 47"/>
                      <a:gd name="T35" fmla="*/ 62 h 90"/>
                      <a:gd name="T36" fmla="*/ 24 w 47"/>
                      <a:gd name="T37" fmla="*/ 71 h 90"/>
                      <a:gd name="T38" fmla="*/ 24 w 47"/>
                      <a:gd name="T39" fmla="*/ 71 h 90"/>
                      <a:gd name="T40" fmla="*/ 29 w 47"/>
                      <a:gd name="T41" fmla="*/ 77 h 90"/>
                      <a:gd name="T42" fmla="*/ 24 w 47"/>
                      <a:gd name="T43" fmla="*/ 82 h 90"/>
                      <a:gd name="T44" fmla="*/ 24 w 47"/>
                      <a:gd name="T45" fmla="*/ 82 h 90"/>
                      <a:gd name="T46" fmla="*/ 24 w 47"/>
                      <a:gd name="T47" fmla="*/ 82 h 90"/>
                      <a:gd name="T48" fmla="*/ 24 w 47"/>
                      <a:gd name="T49" fmla="*/ 90 h 90"/>
                      <a:gd name="T50" fmla="*/ 0 w 47"/>
                      <a:gd name="T51" fmla="*/ 90 h 90"/>
                      <a:gd name="T52" fmla="*/ 24 w 47"/>
                      <a:gd name="T53" fmla="*/ 90 h 90"/>
                      <a:gd name="T54" fmla="*/ 24 w 47"/>
                      <a:gd name="T55" fmla="*/ 82 h 90"/>
                      <a:gd name="T56" fmla="*/ 18 w 47"/>
                      <a:gd name="T57" fmla="*/ 77 h 90"/>
                      <a:gd name="T58" fmla="*/ 24 w 47"/>
                      <a:gd name="T59" fmla="*/ 71 h 90"/>
                      <a:gd name="T60" fmla="*/ 24 w 47"/>
                      <a:gd name="T61" fmla="*/ 62 h 90"/>
                      <a:gd name="T62" fmla="*/ 18 w 47"/>
                      <a:gd name="T63" fmla="*/ 57 h 90"/>
                      <a:gd name="T64" fmla="*/ 24 w 47"/>
                      <a:gd name="T65" fmla="*/ 51 h 90"/>
                      <a:gd name="T66" fmla="*/ 24 w 47"/>
                      <a:gd name="T67" fmla="*/ 44 h 90"/>
                      <a:gd name="T68" fmla="*/ 5 w 47"/>
                      <a:gd name="T69" fmla="*/ 44 h 90"/>
                      <a:gd name="T70" fmla="*/ 5 w 47"/>
                      <a:gd name="T71" fmla="*/ 27 h 90"/>
                      <a:gd name="T72" fmla="*/ 5 w 47"/>
                      <a:gd name="T73" fmla="*/ 27 h 90"/>
                      <a:gd name="T74" fmla="*/ 24 w 47"/>
                      <a:gd name="T75" fmla="*/ 27 h 90"/>
                      <a:gd name="T76" fmla="*/ 24 w 47"/>
                      <a:gd name="T77" fmla="*/ 23 h 90"/>
                      <a:gd name="T78" fmla="*/ 5 w 47"/>
                      <a:gd name="T79" fmla="*/ 23 h 90"/>
                      <a:gd name="T80" fmla="*/ 5 w 47"/>
                      <a:gd name="T81" fmla="*/ 5 h 90"/>
                      <a:gd name="T82" fmla="*/ 5 w 47"/>
                      <a:gd name="T83" fmla="*/ 5 h 90"/>
                      <a:gd name="T84" fmla="*/ 24 w 47"/>
                      <a:gd name="T85" fmla="*/ 5 h 90"/>
                      <a:gd name="T86" fmla="*/ 24 w 47"/>
                      <a:gd name="T87" fmla="*/ 0 h 90"/>
                      <a:gd name="T88" fmla="*/ 0 w 47"/>
                      <a:gd name="T89" fmla="*/ 0 h 90"/>
                      <a:gd name="T90" fmla="*/ 0 w 47"/>
                      <a:gd name="T91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47" h="90">
                        <a:moveTo>
                          <a:pt x="24" y="90"/>
                        </a:moveTo>
                        <a:cubicBezTo>
                          <a:pt x="47" y="90"/>
                          <a:pt x="47" y="90"/>
                          <a:pt x="47" y="90"/>
                        </a:cubicBezTo>
                        <a:cubicBezTo>
                          <a:pt x="47" y="0"/>
                          <a:pt x="47" y="0"/>
                          <a:pt x="47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42" y="5"/>
                          <a:pt x="42" y="5"/>
                          <a:pt x="42" y="5"/>
                        </a:cubicBezTo>
                        <a:cubicBezTo>
                          <a:pt x="42" y="23"/>
                          <a:pt x="42" y="23"/>
                          <a:pt x="42" y="23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42" y="27"/>
                          <a:pt x="42" y="27"/>
                          <a:pt x="42" y="27"/>
                        </a:cubicBezTo>
                        <a:cubicBezTo>
                          <a:pt x="42" y="44"/>
                          <a:pt x="42" y="44"/>
                          <a:pt x="42" y="44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7" y="51"/>
                          <a:pt x="29" y="54"/>
                          <a:pt x="29" y="57"/>
                        </a:cubicBezTo>
                        <a:cubicBezTo>
                          <a:pt x="29" y="60"/>
                          <a:pt x="27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7" y="71"/>
                          <a:pt x="29" y="74"/>
                          <a:pt x="29" y="77"/>
                        </a:cubicBezTo>
                        <a:cubicBezTo>
                          <a:pt x="29" y="80"/>
                          <a:pt x="27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lnTo>
                          <a:pt x="24" y="90"/>
                        </a:lnTo>
                        <a:close/>
                        <a:moveTo>
                          <a:pt x="0" y="90"/>
                        </a:moveTo>
                        <a:cubicBezTo>
                          <a:pt x="24" y="90"/>
                          <a:pt x="24" y="90"/>
                          <a:pt x="24" y="90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1" y="82"/>
                          <a:pt x="18" y="80"/>
                          <a:pt x="18" y="77"/>
                        </a:cubicBezTo>
                        <a:cubicBezTo>
                          <a:pt x="18" y="74"/>
                          <a:pt x="21" y="71"/>
                          <a:pt x="24" y="71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1" y="62"/>
                          <a:pt x="18" y="60"/>
                          <a:pt x="18" y="57"/>
                        </a:cubicBezTo>
                        <a:cubicBezTo>
                          <a:pt x="18" y="54"/>
                          <a:pt x="21" y="51"/>
                          <a:pt x="24" y="51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5" y="44"/>
                          <a:pt x="5" y="44"/>
                          <a:pt x="5" y="44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5" y="23"/>
                          <a:pt x="5" y="23"/>
                          <a:pt x="5" y="23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" name="Freeform: Shape 140"/>
                  <p:cNvSpPr>
                    <a:spLocks/>
                  </p:cNvSpPr>
                  <p:nvPr/>
                </p:nvSpPr>
                <p:spPr bwMode="auto">
                  <a:xfrm>
                    <a:off x="6292161" y="3104493"/>
                    <a:ext cx="83328" cy="398259"/>
                  </a:xfrm>
                  <a:custGeom>
                    <a:avLst/>
                    <a:gdLst>
                      <a:gd name="T0" fmla="*/ 68 w 68"/>
                      <a:gd name="T1" fmla="*/ 307 h 325"/>
                      <a:gd name="T2" fmla="*/ 68 w 68"/>
                      <a:gd name="T3" fmla="*/ 55 h 325"/>
                      <a:gd name="T4" fmla="*/ 0 w 68"/>
                      <a:gd name="T5" fmla="*/ 0 h 325"/>
                      <a:gd name="T6" fmla="*/ 0 w 68"/>
                      <a:gd name="T7" fmla="*/ 325 h 325"/>
                      <a:gd name="T8" fmla="*/ 68 w 68"/>
                      <a:gd name="T9" fmla="*/ 307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8" h="325">
                        <a:moveTo>
                          <a:pt x="68" y="307"/>
                        </a:moveTo>
                        <a:lnTo>
                          <a:pt x="68" y="55"/>
                        </a:lnTo>
                        <a:lnTo>
                          <a:pt x="0" y="0"/>
                        </a:lnTo>
                        <a:lnTo>
                          <a:pt x="0" y="325"/>
                        </a:lnTo>
                        <a:lnTo>
                          <a:pt x="68" y="30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" name="Rectangle 141"/>
                  <p:cNvSpPr>
                    <a:spLocks/>
                  </p:cNvSpPr>
                  <p:nvPr/>
                </p:nvSpPr>
                <p:spPr bwMode="auto">
                  <a:xfrm>
                    <a:off x="6102222" y="3140030"/>
                    <a:ext cx="140922" cy="5391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" name="Rectangle 142"/>
                  <p:cNvSpPr>
                    <a:spLocks/>
                  </p:cNvSpPr>
                  <p:nvPr/>
                </p:nvSpPr>
                <p:spPr bwMode="auto">
                  <a:xfrm>
                    <a:off x="6102222" y="3233161"/>
                    <a:ext cx="140922" cy="5269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" name="Freeform: Shape 143"/>
                  <p:cNvSpPr>
                    <a:spLocks/>
                  </p:cNvSpPr>
                  <p:nvPr/>
                </p:nvSpPr>
                <p:spPr bwMode="auto">
                  <a:xfrm>
                    <a:off x="6300739" y="1872953"/>
                    <a:ext cx="140922" cy="238955"/>
                  </a:xfrm>
                  <a:custGeom>
                    <a:avLst/>
                    <a:gdLst>
                      <a:gd name="T0" fmla="*/ 0 w 32"/>
                      <a:gd name="T1" fmla="*/ 37 h 54"/>
                      <a:gd name="T2" fmla="*/ 0 w 32"/>
                      <a:gd name="T3" fmla="*/ 45 h 54"/>
                      <a:gd name="T4" fmla="*/ 9 w 32"/>
                      <a:gd name="T5" fmla="*/ 54 h 54"/>
                      <a:gd name="T6" fmla="*/ 23 w 32"/>
                      <a:gd name="T7" fmla="*/ 54 h 54"/>
                      <a:gd name="T8" fmla="*/ 32 w 32"/>
                      <a:gd name="T9" fmla="*/ 45 h 54"/>
                      <a:gd name="T10" fmla="*/ 32 w 32"/>
                      <a:gd name="T11" fmla="*/ 37 h 54"/>
                      <a:gd name="T12" fmla="*/ 20 w 32"/>
                      <a:gd name="T13" fmla="*/ 37 h 54"/>
                      <a:gd name="T14" fmla="*/ 20 w 32"/>
                      <a:gd name="T15" fmla="*/ 30 h 54"/>
                      <a:gd name="T16" fmla="*/ 32 w 32"/>
                      <a:gd name="T17" fmla="*/ 30 h 54"/>
                      <a:gd name="T18" fmla="*/ 32 w 32"/>
                      <a:gd name="T19" fmla="*/ 20 h 54"/>
                      <a:gd name="T20" fmla="*/ 20 w 32"/>
                      <a:gd name="T21" fmla="*/ 20 h 54"/>
                      <a:gd name="T22" fmla="*/ 20 w 32"/>
                      <a:gd name="T23" fmla="*/ 13 h 54"/>
                      <a:gd name="T24" fmla="*/ 32 w 32"/>
                      <a:gd name="T25" fmla="*/ 13 h 54"/>
                      <a:gd name="T26" fmla="*/ 32 w 32"/>
                      <a:gd name="T27" fmla="*/ 9 h 54"/>
                      <a:gd name="T28" fmla="*/ 23 w 32"/>
                      <a:gd name="T29" fmla="*/ 0 h 54"/>
                      <a:gd name="T30" fmla="*/ 9 w 32"/>
                      <a:gd name="T31" fmla="*/ 0 h 54"/>
                      <a:gd name="T32" fmla="*/ 0 w 32"/>
                      <a:gd name="T33" fmla="*/ 9 h 54"/>
                      <a:gd name="T34" fmla="*/ 0 w 32"/>
                      <a:gd name="T35" fmla="*/ 13 h 54"/>
                      <a:gd name="T36" fmla="*/ 11 w 32"/>
                      <a:gd name="T37" fmla="*/ 13 h 54"/>
                      <a:gd name="T38" fmla="*/ 11 w 32"/>
                      <a:gd name="T39" fmla="*/ 20 h 54"/>
                      <a:gd name="T40" fmla="*/ 0 w 32"/>
                      <a:gd name="T41" fmla="*/ 20 h 54"/>
                      <a:gd name="T42" fmla="*/ 0 w 32"/>
                      <a:gd name="T43" fmla="*/ 30 h 54"/>
                      <a:gd name="T44" fmla="*/ 11 w 32"/>
                      <a:gd name="T45" fmla="*/ 30 h 54"/>
                      <a:gd name="T46" fmla="*/ 11 w 32"/>
                      <a:gd name="T47" fmla="*/ 37 h 54"/>
                      <a:gd name="T48" fmla="*/ 0 w 32"/>
                      <a:gd name="T49" fmla="*/ 37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2" h="54">
                        <a:moveTo>
                          <a:pt x="0" y="37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50"/>
                          <a:pt x="4" y="54"/>
                          <a:pt x="9" y="54"/>
                        </a:cubicBezTo>
                        <a:cubicBezTo>
                          <a:pt x="23" y="54"/>
                          <a:pt x="23" y="54"/>
                          <a:pt x="23" y="54"/>
                        </a:cubicBezTo>
                        <a:cubicBezTo>
                          <a:pt x="28" y="54"/>
                          <a:pt x="32" y="50"/>
                          <a:pt x="32" y="45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20" y="37"/>
                          <a:pt x="20" y="37"/>
                          <a:pt x="20" y="37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2" y="4"/>
                          <a:pt x="28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4" y="0"/>
                          <a:pt x="0" y="4"/>
                          <a:pt x="0" y="9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11" y="30"/>
                          <a:pt x="11" y="30"/>
                          <a:pt x="11" y="30"/>
                        </a:cubicBezTo>
                        <a:cubicBezTo>
                          <a:pt x="11" y="37"/>
                          <a:pt x="11" y="37"/>
                          <a:pt x="11" y="37"/>
                        </a:cubicBezTo>
                        <a:lnTo>
                          <a:pt x="0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" name="Rectangle 144"/>
                  <p:cNvSpPr>
                    <a:spLocks/>
                  </p:cNvSpPr>
                  <p:nvPr/>
                </p:nvSpPr>
                <p:spPr bwMode="auto">
                  <a:xfrm>
                    <a:off x="4202833" y="680626"/>
                    <a:ext cx="44115" cy="10170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" name="Rectangle 145"/>
                  <p:cNvSpPr>
                    <a:spLocks/>
                  </p:cNvSpPr>
                  <p:nvPr/>
                </p:nvSpPr>
                <p:spPr bwMode="auto">
                  <a:xfrm>
                    <a:off x="4202833" y="835028"/>
                    <a:ext cx="44115" cy="18136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" name="Rectangle 146"/>
                  <p:cNvSpPr>
                    <a:spLocks/>
                  </p:cNvSpPr>
                  <p:nvPr/>
                </p:nvSpPr>
                <p:spPr bwMode="auto">
                  <a:xfrm>
                    <a:off x="4092546" y="680626"/>
                    <a:ext cx="49017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Rectangle 147"/>
                  <p:cNvSpPr>
                    <a:spLocks/>
                  </p:cNvSpPr>
                  <p:nvPr/>
                </p:nvSpPr>
                <p:spPr bwMode="auto">
                  <a:xfrm>
                    <a:off x="4092546" y="923258"/>
                    <a:ext cx="49017" cy="9313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" name="Rectangle 148"/>
                  <p:cNvSpPr>
                    <a:spLocks/>
                  </p:cNvSpPr>
                  <p:nvPr/>
                </p:nvSpPr>
                <p:spPr bwMode="auto">
                  <a:xfrm>
                    <a:off x="3987160" y="680626"/>
                    <a:ext cx="44115" cy="306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" name="Rectangle 149"/>
                  <p:cNvSpPr>
                    <a:spLocks/>
                  </p:cNvSpPr>
                  <p:nvPr/>
                </p:nvSpPr>
                <p:spPr bwMode="auto">
                  <a:xfrm>
                    <a:off x="3987160" y="763954"/>
                    <a:ext cx="44115" cy="2524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" name="Freeform: Shape 150"/>
                  <p:cNvSpPr>
                    <a:spLocks/>
                  </p:cNvSpPr>
                  <p:nvPr/>
                </p:nvSpPr>
                <p:spPr bwMode="auto">
                  <a:xfrm>
                    <a:off x="3968779" y="719840"/>
                    <a:ext cx="79652" cy="35537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29 h 29"/>
                      <a:gd name="T4" fmla="*/ 15 w 65"/>
                      <a:gd name="T5" fmla="*/ 29 h 29"/>
                      <a:gd name="T6" fmla="*/ 51 w 65"/>
                      <a:gd name="T7" fmla="*/ 29 h 29"/>
                      <a:gd name="T8" fmla="*/ 65 w 65"/>
                      <a:gd name="T9" fmla="*/ 29 h 29"/>
                      <a:gd name="T10" fmla="*/ 65 w 65"/>
                      <a:gd name="T11" fmla="*/ 0 h 29"/>
                      <a:gd name="T12" fmla="*/ 51 w 65"/>
                      <a:gd name="T13" fmla="*/ 0 h 29"/>
                      <a:gd name="T14" fmla="*/ 15 w 65"/>
                      <a:gd name="T15" fmla="*/ 0 h 29"/>
                      <a:gd name="T16" fmla="*/ 0 w 6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5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5" y="29"/>
                        </a:lnTo>
                        <a:lnTo>
                          <a:pt x="51" y="29"/>
                        </a:lnTo>
                        <a:lnTo>
                          <a:pt x="65" y="29"/>
                        </a:lnTo>
                        <a:lnTo>
                          <a:pt x="65" y="0"/>
                        </a:lnTo>
                        <a:lnTo>
                          <a:pt x="51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" name="Freeform: Shape 151"/>
                  <p:cNvSpPr>
                    <a:spLocks/>
                  </p:cNvSpPr>
                  <p:nvPr/>
                </p:nvSpPr>
                <p:spPr bwMode="auto">
                  <a:xfrm>
                    <a:off x="4075390" y="874242"/>
                    <a:ext cx="83328" cy="35537"/>
                  </a:xfrm>
                  <a:custGeom>
                    <a:avLst/>
                    <a:gdLst>
                      <a:gd name="T0" fmla="*/ 0 w 68"/>
                      <a:gd name="T1" fmla="*/ 0 h 29"/>
                      <a:gd name="T2" fmla="*/ 0 w 68"/>
                      <a:gd name="T3" fmla="*/ 29 h 29"/>
                      <a:gd name="T4" fmla="*/ 14 w 68"/>
                      <a:gd name="T5" fmla="*/ 29 h 29"/>
                      <a:gd name="T6" fmla="*/ 54 w 68"/>
                      <a:gd name="T7" fmla="*/ 29 h 29"/>
                      <a:gd name="T8" fmla="*/ 68 w 68"/>
                      <a:gd name="T9" fmla="*/ 29 h 29"/>
                      <a:gd name="T10" fmla="*/ 68 w 68"/>
                      <a:gd name="T11" fmla="*/ 0 h 29"/>
                      <a:gd name="T12" fmla="*/ 54 w 68"/>
                      <a:gd name="T13" fmla="*/ 0 h 29"/>
                      <a:gd name="T14" fmla="*/ 14 w 68"/>
                      <a:gd name="T15" fmla="*/ 0 h 29"/>
                      <a:gd name="T16" fmla="*/ 0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4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4" y="0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" name="Freeform: Shape 152"/>
                  <p:cNvSpPr>
                    <a:spLocks/>
                  </p:cNvSpPr>
                  <p:nvPr/>
                </p:nvSpPr>
                <p:spPr bwMode="auto">
                  <a:xfrm>
                    <a:off x="4185677" y="790914"/>
                    <a:ext cx="83328" cy="35537"/>
                  </a:xfrm>
                  <a:custGeom>
                    <a:avLst/>
                    <a:gdLst>
                      <a:gd name="T0" fmla="*/ 14 w 68"/>
                      <a:gd name="T1" fmla="*/ 0 h 29"/>
                      <a:gd name="T2" fmla="*/ 0 w 68"/>
                      <a:gd name="T3" fmla="*/ 0 h 29"/>
                      <a:gd name="T4" fmla="*/ 0 w 68"/>
                      <a:gd name="T5" fmla="*/ 29 h 29"/>
                      <a:gd name="T6" fmla="*/ 14 w 68"/>
                      <a:gd name="T7" fmla="*/ 29 h 29"/>
                      <a:gd name="T8" fmla="*/ 50 w 68"/>
                      <a:gd name="T9" fmla="*/ 29 h 29"/>
                      <a:gd name="T10" fmla="*/ 68 w 68"/>
                      <a:gd name="T11" fmla="*/ 29 h 29"/>
                      <a:gd name="T12" fmla="*/ 68 w 68"/>
                      <a:gd name="T13" fmla="*/ 0 h 29"/>
                      <a:gd name="T14" fmla="*/ 50 w 68"/>
                      <a:gd name="T15" fmla="*/ 0 h 29"/>
                      <a:gd name="T16" fmla="*/ 14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0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0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" name="Freeform: Shape 153"/>
                  <p:cNvSpPr>
                    <a:spLocks/>
                  </p:cNvSpPr>
                  <p:nvPr/>
                </p:nvSpPr>
                <p:spPr bwMode="auto">
                  <a:xfrm>
                    <a:off x="4335177" y="623032"/>
                    <a:ext cx="442374" cy="344341"/>
                  </a:xfrm>
                  <a:custGeom>
                    <a:avLst/>
                    <a:gdLst>
                      <a:gd name="T0" fmla="*/ 89 w 100"/>
                      <a:gd name="T1" fmla="*/ 17 h 78"/>
                      <a:gd name="T2" fmla="*/ 81 w 100"/>
                      <a:gd name="T3" fmla="*/ 18 h 78"/>
                      <a:gd name="T4" fmla="*/ 81 w 100"/>
                      <a:gd name="T5" fmla="*/ 22 h 78"/>
                      <a:gd name="T6" fmla="*/ 91 w 100"/>
                      <a:gd name="T7" fmla="*/ 44 h 78"/>
                      <a:gd name="T8" fmla="*/ 91 w 100"/>
                      <a:gd name="T9" fmla="*/ 55 h 78"/>
                      <a:gd name="T10" fmla="*/ 81 w 100"/>
                      <a:gd name="T11" fmla="*/ 78 h 78"/>
                      <a:gd name="T12" fmla="*/ 100 w 100"/>
                      <a:gd name="T13" fmla="*/ 74 h 78"/>
                      <a:gd name="T14" fmla="*/ 100 w 100"/>
                      <a:gd name="T15" fmla="*/ 28 h 78"/>
                      <a:gd name="T16" fmla="*/ 80 w 100"/>
                      <a:gd name="T17" fmla="*/ 0 h 78"/>
                      <a:gd name="T18" fmla="*/ 50 w 100"/>
                      <a:gd name="T19" fmla="*/ 6 h 78"/>
                      <a:gd name="T20" fmla="*/ 81 w 100"/>
                      <a:gd name="T21" fmla="*/ 18 h 78"/>
                      <a:gd name="T22" fmla="*/ 50 w 100"/>
                      <a:gd name="T23" fmla="*/ 63 h 78"/>
                      <a:gd name="T24" fmla="*/ 76 w 100"/>
                      <a:gd name="T25" fmla="*/ 74 h 78"/>
                      <a:gd name="T26" fmla="*/ 81 w 100"/>
                      <a:gd name="T27" fmla="*/ 78 h 78"/>
                      <a:gd name="T28" fmla="*/ 71 w 100"/>
                      <a:gd name="T29" fmla="*/ 55 h 78"/>
                      <a:gd name="T30" fmla="*/ 81 w 100"/>
                      <a:gd name="T31" fmla="*/ 44 h 78"/>
                      <a:gd name="T32" fmla="*/ 50 w 100"/>
                      <a:gd name="T33" fmla="*/ 22 h 78"/>
                      <a:gd name="T34" fmla="*/ 50 w 100"/>
                      <a:gd name="T35" fmla="*/ 0 h 78"/>
                      <a:gd name="T36" fmla="*/ 19 w 100"/>
                      <a:gd name="T37" fmla="*/ 1 h 78"/>
                      <a:gd name="T38" fmla="*/ 25 w 100"/>
                      <a:gd name="T39" fmla="*/ 6 h 78"/>
                      <a:gd name="T40" fmla="*/ 50 w 100"/>
                      <a:gd name="T41" fmla="*/ 6 h 78"/>
                      <a:gd name="T42" fmla="*/ 19 w 100"/>
                      <a:gd name="T43" fmla="*/ 78 h 78"/>
                      <a:gd name="T44" fmla="*/ 24 w 100"/>
                      <a:gd name="T45" fmla="*/ 74 h 78"/>
                      <a:gd name="T46" fmla="*/ 50 w 100"/>
                      <a:gd name="T47" fmla="*/ 63 h 78"/>
                      <a:gd name="T48" fmla="*/ 19 w 100"/>
                      <a:gd name="T49" fmla="*/ 22 h 78"/>
                      <a:gd name="T50" fmla="*/ 29 w 100"/>
                      <a:gd name="T51" fmla="*/ 44 h 78"/>
                      <a:gd name="T52" fmla="*/ 29 w 100"/>
                      <a:gd name="T53" fmla="*/ 55 h 78"/>
                      <a:gd name="T54" fmla="*/ 19 w 100"/>
                      <a:gd name="T55" fmla="*/ 78 h 78"/>
                      <a:gd name="T56" fmla="*/ 10 w 100"/>
                      <a:gd name="T57" fmla="*/ 17 h 78"/>
                      <a:gd name="T58" fmla="*/ 0 w 100"/>
                      <a:gd name="T59" fmla="*/ 60 h 78"/>
                      <a:gd name="T60" fmla="*/ 0 w 100"/>
                      <a:gd name="T61" fmla="*/ 74 h 78"/>
                      <a:gd name="T62" fmla="*/ 19 w 100"/>
                      <a:gd name="T63" fmla="*/ 78 h 78"/>
                      <a:gd name="T64" fmla="*/ 9 w 100"/>
                      <a:gd name="T65" fmla="*/ 55 h 78"/>
                      <a:gd name="T66" fmla="*/ 19 w 100"/>
                      <a:gd name="T67" fmla="*/ 44 h 78"/>
                      <a:gd name="T68" fmla="*/ 17 w 100"/>
                      <a:gd name="T69" fmla="*/ 22 h 78"/>
                      <a:gd name="T70" fmla="*/ 19 w 100"/>
                      <a:gd name="T71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00" h="78">
                        <a:moveTo>
                          <a:pt x="100" y="28"/>
                        </a:moveTo>
                        <a:cubicBezTo>
                          <a:pt x="89" y="17"/>
                          <a:pt x="89" y="17"/>
                          <a:pt x="89" y="17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3" y="22"/>
                          <a:pt x="83" y="22"/>
                          <a:pt x="83" y="22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91" y="44"/>
                          <a:pt x="91" y="44"/>
                          <a:pt x="91" y="44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95" y="78"/>
                          <a:pt x="95" y="78"/>
                          <a:pt x="95" y="78"/>
                        </a:cubicBezTo>
                        <a:cubicBezTo>
                          <a:pt x="97" y="78"/>
                          <a:pt x="100" y="76"/>
                          <a:pt x="100" y="74"/>
                        </a:cubicBezTo>
                        <a:cubicBezTo>
                          <a:pt x="100" y="63"/>
                          <a:pt x="100" y="63"/>
                          <a:pt x="100" y="63"/>
                        </a:cubicBezTo>
                        <a:lnTo>
                          <a:pt x="100" y="28"/>
                        </a:lnTo>
                        <a:close/>
                        <a:moveTo>
                          <a:pt x="81" y="1"/>
                        </a:move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75" y="6"/>
                          <a:pt x="75" y="6"/>
                          <a:pt x="75" y="6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lose/>
                        <a:moveTo>
                          <a:pt x="50" y="63"/>
                        </a:moveTo>
                        <a:cubicBezTo>
                          <a:pt x="76" y="63"/>
                          <a:pt x="76" y="63"/>
                          <a:pt x="76" y="63"/>
                        </a:cubicBezTo>
                        <a:cubicBezTo>
                          <a:pt x="76" y="74"/>
                          <a:pt x="76" y="74"/>
                          <a:pt x="76" y="74"/>
                        </a:cubicBezTo>
                        <a:cubicBezTo>
                          <a:pt x="76" y="76"/>
                          <a:pt x="78" y="78"/>
                          <a:pt x="80" y="78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71" y="55"/>
                          <a:pt x="71" y="55"/>
                          <a:pt x="71" y="55"/>
                        </a:cubicBezTo>
                        <a:cubicBezTo>
                          <a:pt x="71" y="44"/>
                          <a:pt x="71" y="44"/>
                          <a:pt x="71" y="44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lnTo>
                          <a:pt x="50" y="63"/>
                        </a:lnTo>
                        <a:close/>
                        <a:moveTo>
                          <a:pt x="50" y="0"/>
                        </a:move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lose/>
                        <a:moveTo>
                          <a:pt x="19" y="78"/>
                        </a:move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22" y="78"/>
                          <a:pt x="24" y="76"/>
                          <a:pt x="24" y="74"/>
                        </a:cubicBez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29" y="44"/>
                          <a:pt x="29" y="44"/>
                          <a:pt x="29" y="44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lnTo>
                          <a:pt x="19" y="78"/>
                        </a:lnTo>
                        <a:close/>
                        <a:moveTo>
                          <a:pt x="19" y="1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6"/>
                          <a:pt x="2" y="78"/>
                          <a:pt x="5" y="78"/>
                        </a:cubicBez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cubicBezTo>
                          <a:pt x="9" y="55"/>
                          <a:pt x="9" y="55"/>
                          <a:pt x="9" y="55"/>
                        </a:cubicBezTo>
                        <a:cubicBezTo>
                          <a:pt x="9" y="44"/>
                          <a:pt x="9" y="44"/>
                          <a:pt x="9" y="44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lnTo>
                          <a:pt x="19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" name="Freeform: Shape 154"/>
                  <p:cNvSpPr>
                    <a:spLocks/>
                  </p:cNvSpPr>
                  <p:nvPr/>
                </p:nvSpPr>
                <p:spPr bwMode="auto">
                  <a:xfrm>
                    <a:off x="2913699" y="3453735"/>
                    <a:ext cx="374976" cy="379878"/>
                  </a:xfrm>
                  <a:custGeom>
                    <a:avLst/>
                    <a:gdLst>
                      <a:gd name="T0" fmla="*/ 64 w 85"/>
                      <a:gd name="T1" fmla="*/ 80 h 86"/>
                      <a:gd name="T2" fmla="*/ 79 w 85"/>
                      <a:gd name="T3" fmla="*/ 64 h 86"/>
                      <a:gd name="T4" fmla="*/ 84 w 85"/>
                      <a:gd name="T5" fmla="*/ 52 h 86"/>
                      <a:gd name="T6" fmla="*/ 84 w 85"/>
                      <a:gd name="T7" fmla="*/ 34 h 86"/>
                      <a:gd name="T8" fmla="*/ 79 w 85"/>
                      <a:gd name="T9" fmla="*/ 22 h 86"/>
                      <a:gd name="T10" fmla="*/ 64 w 85"/>
                      <a:gd name="T11" fmla="*/ 6 h 86"/>
                      <a:gd name="T12" fmla="*/ 58 w 85"/>
                      <a:gd name="T13" fmla="*/ 3 h 86"/>
                      <a:gd name="T14" fmla="*/ 45 w 85"/>
                      <a:gd name="T15" fmla="*/ 0 h 86"/>
                      <a:gd name="T16" fmla="*/ 47 w 85"/>
                      <a:gd name="T17" fmla="*/ 5 h 86"/>
                      <a:gd name="T18" fmla="*/ 53 w 85"/>
                      <a:gd name="T19" fmla="*/ 5 h 86"/>
                      <a:gd name="T20" fmla="*/ 57 w 85"/>
                      <a:gd name="T21" fmla="*/ 6 h 86"/>
                      <a:gd name="T22" fmla="*/ 56 w 85"/>
                      <a:gd name="T23" fmla="*/ 7 h 86"/>
                      <a:gd name="T24" fmla="*/ 49 w 85"/>
                      <a:gd name="T25" fmla="*/ 9 h 86"/>
                      <a:gd name="T26" fmla="*/ 50 w 85"/>
                      <a:gd name="T27" fmla="*/ 14 h 86"/>
                      <a:gd name="T28" fmla="*/ 54 w 85"/>
                      <a:gd name="T29" fmla="*/ 17 h 86"/>
                      <a:gd name="T30" fmla="*/ 60 w 85"/>
                      <a:gd name="T31" fmla="*/ 9 h 86"/>
                      <a:gd name="T32" fmla="*/ 65 w 85"/>
                      <a:gd name="T33" fmla="*/ 10 h 86"/>
                      <a:gd name="T34" fmla="*/ 68 w 85"/>
                      <a:gd name="T35" fmla="*/ 12 h 86"/>
                      <a:gd name="T36" fmla="*/ 70 w 85"/>
                      <a:gd name="T37" fmla="*/ 18 h 86"/>
                      <a:gd name="T38" fmla="*/ 69 w 85"/>
                      <a:gd name="T39" fmla="*/ 21 h 86"/>
                      <a:gd name="T40" fmla="*/ 67 w 85"/>
                      <a:gd name="T41" fmla="*/ 19 h 86"/>
                      <a:gd name="T42" fmla="*/ 61 w 85"/>
                      <a:gd name="T43" fmla="*/ 19 h 86"/>
                      <a:gd name="T44" fmla="*/ 65 w 85"/>
                      <a:gd name="T45" fmla="*/ 21 h 86"/>
                      <a:gd name="T46" fmla="*/ 56 w 85"/>
                      <a:gd name="T47" fmla="*/ 25 h 86"/>
                      <a:gd name="T48" fmla="*/ 52 w 85"/>
                      <a:gd name="T49" fmla="*/ 28 h 86"/>
                      <a:gd name="T50" fmla="*/ 46 w 85"/>
                      <a:gd name="T51" fmla="*/ 33 h 86"/>
                      <a:gd name="T52" fmla="*/ 49 w 85"/>
                      <a:gd name="T53" fmla="*/ 51 h 86"/>
                      <a:gd name="T54" fmla="*/ 54 w 85"/>
                      <a:gd name="T55" fmla="*/ 52 h 86"/>
                      <a:gd name="T56" fmla="*/ 59 w 85"/>
                      <a:gd name="T57" fmla="*/ 54 h 86"/>
                      <a:gd name="T58" fmla="*/ 66 w 85"/>
                      <a:gd name="T59" fmla="*/ 58 h 86"/>
                      <a:gd name="T60" fmla="*/ 71 w 85"/>
                      <a:gd name="T61" fmla="*/ 62 h 86"/>
                      <a:gd name="T62" fmla="*/ 77 w 85"/>
                      <a:gd name="T63" fmla="*/ 64 h 86"/>
                      <a:gd name="T64" fmla="*/ 49 w 85"/>
                      <a:gd name="T65" fmla="*/ 75 h 86"/>
                      <a:gd name="T66" fmla="*/ 0 w 85"/>
                      <a:gd name="T67" fmla="*/ 36 h 86"/>
                      <a:gd name="T68" fmla="*/ 1 w 85"/>
                      <a:gd name="T69" fmla="*/ 54 h 86"/>
                      <a:gd name="T70" fmla="*/ 9 w 85"/>
                      <a:gd name="T71" fmla="*/ 69 h 86"/>
                      <a:gd name="T72" fmla="*/ 27 w 85"/>
                      <a:gd name="T73" fmla="*/ 83 h 86"/>
                      <a:gd name="T74" fmla="*/ 43 w 85"/>
                      <a:gd name="T75" fmla="*/ 68 h 86"/>
                      <a:gd name="T76" fmla="*/ 42 w 85"/>
                      <a:gd name="T77" fmla="*/ 61 h 86"/>
                      <a:gd name="T78" fmla="*/ 44 w 85"/>
                      <a:gd name="T79" fmla="*/ 55 h 86"/>
                      <a:gd name="T80" fmla="*/ 39 w 85"/>
                      <a:gd name="T81" fmla="*/ 53 h 86"/>
                      <a:gd name="T82" fmla="*/ 33 w 85"/>
                      <a:gd name="T83" fmla="*/ 49 h 86"/>
                      <a:gd name="T84" fmla="*/ 24 w 85"/>
                      <a:gd name="T85" fmla="*/ 46 h 86"/>
                      <a:gd name="T86" fmla="*/ 21 w 85"/>
                      <a:gd name="T87" fmla="*/ 38 h 86"/>
                      <a:gd name="T88" fmla="*/ 18 w 85"/>
                      <a:gd name="T89" fmla="*/ 37 h 86"/>
                      <a:gd name="T90" fmla="*/ 18 w 85"/>
                      <a:gd name="T91" fmla="*/ 39 h 86"/>
                      <a:gd name="T92" fmla="*/ 15 w 85"/>
                      <a:gd name="T93" fmla="*/ 32 h 86"/>
                      <a:gd name="T94" fmla="*/ 15 w 85"/>
                      <a:gd name="T95" fmla="*/ 25 h 86"/>
                      <a:gd name="T96" fmla="*/ 19 w 85"/>
                      <a:gd name="T97" fmla="*/ 17 h 86"/>
                      <a:gd name="T98" fmla="*/ 18 w 85"/>
                      <a:gd name="T99" fmla="*/ 12 h 86"/>
                      <a:gd name="T100" fmla="*/ 38 w 85"/>
                      <a:gd name="T101" fmla="*/ 3 h 86"/>
                      <a:gd name="T102" fmla="*/ 45 w 85"/>
                      <a:gd name="T103" fmla="*/ 0 h 86"/>
                      <a:gd name="T104" fmla="*/ 26 w 85"/>
                      <a:gd name="T105" fmla="*/ 3 h 86"/>
                      <a:gd name="T106" fmla="*/ 12 w 85"/>
                      <a:gd name="T107" fmla="*/ 13 h 86"/>
                      <a:gd name="T108" fmla="*/ 3 w 85"/>
                      <a:gd name="T109" fmla="*/ 27 h 86"/>
                      <a:gd name="T110" fmla="*/ 45 w 85"/>
                      <a:gd name="T111" fmla="*/ 54 h 86"/>
                      <a:gd name="T112" fmla="*/ 39 w 85"/>
                      <a:gd name="T113" fmla="*/ 47 h 86"/>
                      <a:gd name="T114" fmla="*/ 38 w 85"/>
                      <a:gd name="T115" fmla="*/ 44 h 86"/>
                      <a:gd name="T116" fmla="*/ 30 w 85"/>
                      <a:gd name="T117" fmla="*/ 45 h 86"/>
                      <a:gd name="T118" fmla="*/ 34 w 85"/>
                      <a:gd name="T119" fmla="*/ 36 h 86"/>
                      <a:gd name="T120" fmla="*/ 42 w 85"/>
                      <a:gd name="T121" fmla="*/ 36 h 86"/>
                      <a:gd name="T122" fmla="*/ 44 w 85"/>
                      <a:gd name="T123" fmla="*/ 3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85" h="86">
                        <a:moveTo>
                          <a:pt x="45" y="85"/>
                        </a:moveTo>
                        <a:cubicBezTo>
                          <a:pt x="48" y="85"/>
                          <a:pt x="50" y="85"/>
                          <a:pt x="52" y="84"/>
                        </a:cubicBezTo>
                        <a:cubicBezTo>
                          <a:pt x="53" y="84"/>
                          <a:pt x="55" y="84"/>
                          <a:pt x="56" y="83"/>
                        </a:cubicBezTo>
                        <a:cubicBezTo>
                          <a:pt x="57" y="83"/>
                          <a:pt x="57" y="83"/>
                          <a:pt x="58" y="83"/>
                        </a:cubicBezTo>
                        <a:cubicBezTo>
                          <a:pt x="59" y="82"/>
                          <a:pt x="61" y="82"/>
                          <a:pt x="62" y="81"/>
                        </a:cubicBezTo>
                        <a:cubicBezTo>
                          <a:pt x="63" y="81"/>
                          <a:pt x="63" y="80"/>
                          <a:pt x="64" y="80"/>
                        </a:cubicBezTo>
                        <a:cubicBezTo>
                          <a:pt x="66" y="78"/>
                          <a:pt x="69" y="77"/>
                          <a:pt x="71" y="74"/>
                        </a:cubicBezTo>
                        <a:cubicBezTo>
                          <a:pt x="72" y="74"/>
                          <a:pt x="72" y="74"/>
                          <a:pt x="73" y="73"/>
                        </a:cubicBezTo>
                        <a:cubicBezTo>
                          <a:pt x="73" y="73"/>
                          <a:pt x="74" y="72"/>
                          <a:pt x="74" y="72"/>
                        </a:cubicBezTo>
                        <a:cubicBezTo>
                          <a:pt x="75" y="71"/>
                          <a:pt x="75" y="70"/>
                          <a:pt x="76" y="69"/>
                        </a:cubicBezTo>
                        <a:cubicBezTo>
                          <a:pt x="77" y="68"/>
                          <a:pt x="78" y="67"/>
                          <a:pt x="79" y="65"/>
                        </a:cubicBezTo>
                        <a:cubicBezTo>
                          <a:pt x="79" y="65"/>
                          <a:pt x="79" y="65"/>
                          <a:pt x="79" y="64"/>
                        </a:cubicBezTo>
                        <a:cubicBezTo>
                          <a:pt x="80" y="64"/>
                          <a:pt x="80" y="63"/>
                          <a:pt x="80" y="62"/>
                        </a:cubicBezTo>
                        <a:cubicBezTo>
                          <a:pt x="81" y="62"/>
                          <a:pt x="81" y="62"/>
                          <a:pt x="81" y="61"/>
                        </a:cubicBezTo>
                        <a:cubicBezTo>
                          <a:pt x="81" y="61"/>
                          <a:pt x="82" y="60"/>
                          <a:pt x="82" y="60"/>
                        </a:cubicBezTo>
                        <a:cubicBezTo>
                          <a:pt x="82" y="59"/>
                          <a:pt x="82" y="58"/>
                          <a:pt x="83" y="58"/>
                        </a:cubicBezTo>
                        <a:cubicBezTo>
                          <a:pt x="83" y="56"/>
                          <a:pt x="83" y="55"/>
                          <a:pt x="84" y="54"/>
                        </a:cubicBezTo>
                        <a:cubicBezTo>
                          <a:pt x="84" y="53"/>
                          <a:pt x="84" y="52"/>
                          <a:pt x="84" y="52"/>
                        </a:cubicBezTo>
                        <a:cubicBezTo>
                          <a:pt x="84" y="51"/>
                          <a:pt x="85" y="50"/>
                          <a:pt x="85" y="49"/>
                        </a:cubicBezTo>
                        <a:cubicBezTo>
                          <a:pt x="85" y="49"/>
                          <a:pt x="85" y="48"/>
                          <a:pt x="85" y="47"/>
                        </a:cubicBezTo>
                        <a:cubicBezTo>
                          <a:pt x="85" y="46"/>
                          <a:pt x="85" y="44"/>
                          <a:pt x="85" y="43"/>
                        </a:cubicBezTo>
                        <a:cubicBezTo>
                          <a:pt x="85" y="41"/>
                          <a:pt x="85" y="40"/>
                          <a:pt x="85" y="39"/>
                        </a:cubicBezTo>
                        <a:cubicBezTo>
                          <a:pt x="85" y="38"/>
                          <a:pt x="85" y="37"/>
                          <a:pt x="85" y="36"/>
                        </a:cubicBezTo>
                        <a:cubicBezTo>
                          <a:pt x="85" y="36"/>
                          <a:pt x="84" y="35"/>
                          <a:pt x="84" y="34"/>
                        </a:cubicBezTo>
                        <a:cubicBezTo>
                          <a:pt x="84" y="34"/>
                          <a:pt x="84" y="33"/>
                          <a:pt x="84" y="32"/>
                        </a:cubicBezTo>
                        <a:cubicBezTo>
                          <a:pt x="83" y="31"/>
                          <a:pt x="83" y="30"/>
                          <a:pt x="83" y="28"/>
                        </a:cubicBezTo>
                        <a:cubicBezTo>
                          <a:pt x="82" y="28"/>
                          <a:pt x="82" y="28"/>
                          <a:pt x="82" y="27"/>
                        </a:cubicBezTo>
                        <a:cubicBezTo>
                          <a:pt x="82" y="26"/>
                          <a:pt x="81" y="25"/>
                          <a:pt x="81" y="24"/>
                        </a:cubicBezTo>
                        <a:cubicBezTo>
                          <a:pt x="81" y="24"/>
                          <a:pt x="81" y="24"/>
                          <a:pt x="80" y="23"/>
                        </a:cubicBezTo>
                        <a:cubicBezTo>
                          <a:pt x="80" y="23"/>
                          <a:pt x="80" y="22"/>
                          <a:pt x="79" y="22"/>
                        </a:cubicBezTo>
                        <a:cubicBezTo>
                          <a:pt x="78" y="20"/>
                          <a:pt x="77" y="18"/>
                          <a:pt x="76" y="17"/>
                        </a:cubicBezTo>
                        <a:cubicBezTo>
                          <a:pt x="75" y="16"/>
                          <a:pt x="75" y="15"/>
                          <a:pt x="74" y="14"/>
                        </a:cubicBezTo>
                        <a:cubicBezTo>
                          <a:pt x="74" y="14"/>
                          <a:pt x="73" y="13"/>
                          <a:pt x="73" y="13"/>
                        </a:cubicBezTo>
                        <a:cubicBezTo>
                          <a:pt x="72" y="12"/>
                          <a:pt x="72" y="12"/>
                          <a:pt x="71" y="11"/>
                        </a:cubicBezTo>
                        <a:cubicBezTo>
                          <a:pt x="70" y="10"/>
                          <a:pt x="69" y="10"/>
                          <a:pt x="68" y="9"/>
                        </a:cubicBezTo>
                        <a:cubicBezTo>
                          <a:pt x="67" y="8"/>
                          <a:pt x="65" y="7"/>
                          <a:pt x="64" y="6"/>
                        </a:cubicBezTo>
                        <a:cubicBezTo>
                          <a:pt x="63" y="6"/>
                          <a:pt x="63" y="5"/>
                          <a:pt x="62" y="5"/>
                        </a:cubicBezTo>
                        <a:cubicBezTo>
                          <a:pt x="62" y="5"/>
                          <a:pt x="61" y="5"/>
                          <a:pt x="61" y="5"/>
                        </a:cubicBezTo>
                        <a:cubicBezTo>
                          <a:pt x="61" y="4"/>
                          <a:pt x="60" y="4"/>
                          <a:pt x="60" y="4"/>
                        </a:cubicBezTo>
                        <a:cubicBezTo>
                          <a:pt x="60" y="4"/>
                          <a:pt x="60" y="4"/>
                          <a:pt x="60" y="4"/>
                        </a:cubicBezTo>
                        <a:cubicBezTo>
                          <a:pt x="59" y="4"/>
                          <a:pt x="59" y="3"/>
                          <a:pt x="58" y="3"/>
                        </a:cubicBezTo>
                        <a:cubicBezTo>
                          <a:pt x="58" y="3"/>
                          <a:pt x="58" y="3"/>
                          <a:pt x="58" y="3"/>
                        </a:cubicBezTo>
                        <a:cubicBezTo>
                          <a:pt x="58" y="3"/>
                          <a:pt x="57" y="3"/>
                          <a:pt x="56" y="3"/>
                        </a:cubicBezTo>
                        <a:cubicBezTo>
                          <a:pt x="56" y="3"/>
                          <a:pt x="56" y="3"/>
                          <a:pt x="56" y="3"/>
                        </a:cubicBezTo>
                        <a:cubicBezTo>
                          <a:pt x="55" y="2"/>
                          <a:pt x="54" y="2"/>
                          <a:pt x="52" y="1"/>
                        </a:cubicBezTo>
                        <a:cubicBezTo>
                          <a:pt x="52" y="1"/>
                          <a:pt x="51" y="1"/>
                          <a:pt x="51" y="1"/>
                        </a:cubicBezTo>
                        <a:cubicBezTo>
                          <a:pt x="51" y="1"/>
                          <a:pt x="50" y="1"/>
                          <a:pt x="50" y="1"/>
                        </a:cubicBezTo>
                        <a:cubicBezTo>
                          <a:pt x="49" y="1"/>
                          <a:pt x="47" y="0"/>
                          <a:pt x="45" y="0"/>
                        </a:cubicBezTo>
                        <a:cubicBezTo>
                          <a:pt x="45" y="3"/>
                          <a:pt x="45" y="3"/>
                          <a:pt x="45" y="3"/>
                        </a:cubicBezTo>
                        <a:cubicBezTo>
                          <a:pt x="47" y="3"/>
                          <a:pt x="49" y="3"/>
                          <a:pt x="51" y="3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8" y="4"/>
                          <a:pt x="48" y="4"/>
                          <a:pt x="47" y="4"/>
                        </a:cubicBezTo>
                        <a:cubicBezTo>
                          <a:pt x="47" y="4"/>
                          <a:pt x="47" y="4"/>
                          <a:pt x="47" y="5"/>
                        </a:cubicBezTo>
                        <a:cubicBezTo>
                          <a:pt x="48" y="5"/>
                          <a:pt x="49" y="5"/>
                          <a:pt x="49" y="5"/>
                        </a:cubicBezTo>
                        <a:cubicBezTo>
                          <a:pt x="50" y="5"/>
                          <a:pt x="51" y="5"/>
                          <a:pt x="51" y="5"/>
                        </a:cubicBez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51" y="4"/>
                          <a:pt x="52" y="4"/>
                          <a:pt x="52" y="4"/>
                        </a:cubicBezTo>
                        <a:cubicBezTo>
                          <a:pt x="52" y="4"/>
                          <a:pt x="53" y="4"/>
                          <a:pt x="53" y="4"/>
                        </a:cubicBezTo>
                        <a:cubicBezTo>
                          <a:pt x="53" y="4"/>
                          <a:pt x="53" y="4"/>
                          <a:pt x="53" y="5"/>
                        </a:cubicBezTo>
                        <a:cubicBezTo>
                          <a:pt x="53" y="5"/>
                          <a:pt x="54" y="5"/>
                          <a:pt x="54" y="4"/>
                        </a:cubicBezTo>
                        <a:cubicBezTo>
                          <a:pt x="54" y="4"/>
                          <a:pt x="54" y="4"/>
                          <a:pt x="54" y="4"/>
                        </a:cubicBezTo>
                        <a:cubicBezTo>
                          <a:pt x="55" y="4"/>
                          <a:pt x="55" y="5"/>
                          <a:pt x="56" y="5"/>
                        </a:cubicBezTo>
                        <a:cubicBezTo>
                          <a:pt x="57" y="5"/>
                          <a:pt x="58" y="6"/>
                          <a:pt x="59" y="6"/>
                        </a:cubicBezTo>
                        <a:cubicBezTo>
                          <a:pt x="59" y="6"/>
                          <a:pt x="58" y="6"/>
                          <a:pt x="58" y="6"/>
                        </a:cubicBezTo>
                        <a:cubicBezTo>
                          <a:pt x="58" y="6"/>
                          <a:pt x="58" y="6"/>
                          <a:pt x="57" y="6"/>
                        </a:cubicBezTo>
                        <a:cubicBezTo>
                          <a:pt x="57" y="6"/>
                          <a:pt x="58" y="7"/>
                          <a:pt x="58" y="7"/>
                        </a:cubicBezTo>
                        <a:cubicBezTo>
                          <a:pt x="59" y="7"/>
                          <a:pt x="59" y="7"/>
                          <a:pt x="59" y="8"/>
                        </a:cubicBezTo>
                        <a:cubicBezTo>
                          <a:pt x="59" y="9"/>
                          <a:pt x="58" y="8"/>
                          <a:pt x="58" y="8"/>
                        </a:cubicBezTo>
                        <a:cubicBezTo>
                          <a:pt x="57" y="8"/>
                          <a:pt x="56" y="9"/>
                          <a:pt x="55" y="8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5" y="7"/>
                          <a:pt x="55" y="7"/>
                        </a:cubicBezTo>
                        <a:cubicBezTo>
                          <a:pt x="55" y="7"/>
                          <a:pt x="55" y="8"/>
                          <a:pt x="54" y="8"/>
                        </a:cubicBezTo>
                        <a:cubicBezTo>
                          <a:pt x="54" y="8"/>
                          <a:pt x="54" y="8"/>
                          <a:pt x="53" y="8"/>
                        </a:cubicBezTo>
                        <a:cubicBezTo>
                          <a:pt x="53" y="8"/>
                          <a:pt x="52" y="8"/>
                          <a:pt x="52" y="9"/>
                        </a:cubicBezTo>
                        <a:cubicBezTo>
                          <a:pt x="52" y="9"/>
                          <a:pt x="51" y="9"/>
                          <a:pt x="51" y="9"/>
                        </a:cubicBezTo>
                        <a:cubicBezTo>
                          <a:pt x="51" y="9"/>
                          <a:pt x="50" y="9"/>
                          <a:pt x="49" y="9"/>
                        </a:cubicBezTo>
                        <a:cubicBezTo>
                          <a:pt x="49" y="10"/>
                          <a:pt x="48" y="10"/>
                          <a:pt x="48" y="10"/>
                        </a:cubicBezTo>
                        <a:cubicBezTo>
                          <a:pt x="48" y="11"/>
                          <a:pt x="47" y="11"/>
                          <a:pt x="47" y="11"/>
                        </a:cubicBezTo>
                        <a:cubicBezTo>
                          <a:pt x="47" y="12"/>
                          <a:pt x="48" y="12"/>
                          <a:pt x="48" y="12"/>
                        </a:cubicBezTo>
                        <a:cubicBezTo>
                          <a:pt x="48" y="12"/>
                          <a:pt x="47" y="13"/>
                          <a:pt x="48" y="13"/>
                        </a:cubicBezTo>
                        <a:cubicBezTo>
                          <a:pt x="48" y="13"/>
                          <a:pt x="48" y="13"/>
                          <a:pt x="48" y="13"/>
                        </a:cubicBezTo>
                        <a:cubicBezTo>
                          <a:pt x="49" y="13"/>
                          <a:pt x="50" y="14"/>
                          <a:pt x="50" y="14"/>
                        </a:cubicBezTo>
                        <a:cubicBezTo>
                          <a:pt x="51" y="14"/>
                          <a:pt x="51" y="14"/>
                          <a:pt x="52" y="14"/>
                        </a:cubicBezTo>
                        <a:cubicBezTo>
                          <a:pt x="52" y="14"/>
                          <a:pt x="53" y="14"/>
                          <a:pt x="53" y="15"/>
                        </a:cubicBezTo>
                        <a:cubicBezTo>
                          <a:pt x="53" y="15"/>
                          <a:pt x="52" y="15"/>
                          <a:pt x="52" y="16"/>
                        </a:cubicBezTo>
                        <a:cubicBezTo>
                          <a:pt x="53" y="16"/>
                          <a:pt x="52" y="16"/>
                          <a:pt x="52" y="17"/>
                        </a:cubicBezTo>
                        <a:cubicBezTo>
                          <a:pt x="52" y="17"/>
                          <a:pt x="53" y="18"/>
                          <a:pt x="53" y="18"/>
                        </a:cubicBezTo>
                        <a:cubicBezTo>
                          <a:pt x="53" y="18"/>
                          <a:pt x="54" y="17"/>
                          <a:pt x="54" y="17"/>
                        </a:cubicBezTo>
                        <a:cubicBezTo>
                          <a:pt x="54" y="16"/>
                          <a:pt x="54" y="15"/>
                          <a:pt x="55" y="15"/>
                        </a:cubicBezTo>
                        <a:cubicBezTo>
                          <a:pt x="57" y="15"/>
                          <a:pt x="59" y="14"/>
                          <a:pt x="59" y="12"/>
                        </a:cubicBezTo>
                        <a:cubicBezTo>
                          <a:pt x="59" y="12"/>
                          <a:pt x="58" y="11"/>
                          <a:pt x="59" y="11"/>
                        </a:cubicBezTo>
                        <a:cubicBezTo>
                          <a:pt x="59" y="11"/>
                          <a:pt x="59" y="10"/>
                          <a:pt x="59" y="10"/>
                        </a:cubicBezTo>
                        <a:cubicBezTo>
                          <a:pt x="59" y="10"/>
                          <a:pt x="59" y="10"/>
                          <a:pt x="60" y="10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1" y="9"/>
                          <a:pt x="61" y="9"/>
                        </a:cubicBezTo>
                        <a:cubicBezTo>
                          <a:pt x="61" y="9"/>
                          <a:pt x="62" y="9"/>
                          <a:pt x="62" y="9"/>
                        </a:cubicBezTo>
                        <a:cubicBezTo>
                          <a:pt x="62" y="9"/>
                          <a:pt x="63" y="9"/>
                          <a:pt x="63" y="9"/>
                        </a:cubicBezTo>
                        <a:cubicBezTo>
                          <a:pt x="63" y="9"/>
                          <a:pt x="64" y="9"/>
                          <a:pt x="64" y="10"/>
                        </a:cubicBezTo>
                        <a:cubicBezTo>
                          <a:pt x="64" y="10"/>
                          <a:pt x="64" y="10"/>
                          <a:pt x="65" y="10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2"/>
                          <a:pt x="65" y="12"/>
                          <a:pt x="65" y="12"/>
                        </a:cubicBezTo>
                        <a:cubicBezTo>
                          <a:pt x="65" y="12"/>
                          <a:pt x="66" y="12"/>
                          <a:pt x="66" y="12"/>
                        </a:cubicBezTo>
                        <a:cubicBezTo>
                          <a:pt x="66" y="11"/>
                          <a:pt x="67" y="11"/>
                          <a:pt x="67" y="11"/>
                        </a:cubicBezTo>
                        <a:cubicBezTo>
                          <a:pt x="67" y="11"/>
                          <a:pt x="68" y="12"/>
                          <a:pt x="68" y="12"/>
                        </a:cubicBezTo>
                        <a:cubicBezTo>
                          <a:pt x="68" y="12"/>
                          <a:pt x="68" y="12"/>
                          <a:pt x="68" y="12"/>
                        </a:cubicBezTo>
                        <a:cubicBezTo>
                          <a:pt x="68" y="13"/>
                          <a:pt x="68" y="13"/>
                          <a:pt x="68" y="14"/>
                        </a:cubicBezTo>
                        <a:cubicBezTo>
                          <a:pt x="68" y="15"/>
                          <a:pt x="69" y="14"/>
                          <a:pt x="70" y="15"/>
                        </a:cubicBezTo>
                        <a:cubicBezTo>
                          <a:pt x="70" y="15"/>
                          <a:pt x="70" y="15"/>
                          <a:pt x="70" y="15"/>
                        </a:cubicBezTo>
                        <a:cubicBezTo>
                          <a:pt x="70" y="16"/>
                          <a:pt x="71" y="16"/>
                          <a:pt x="71" y="16"/>
                        </a:cubicBezTo>
                        <a:cubicBezTo>
                          <a:pt x="71" y="17"/>
                          <a:pt x="70" y="17"/>
                          <a:pt x="70" y="18"/>
                        </a:cubicBezTo>
                        <a:cubicBezTo>
                          <a:pt x="70" y="18"/>
                          <a:pt x="70" y="18"/>
                          <a:pt x="70" y="19"/>
                        </a:cubicBezTo>
                        <a:cubicBezTo>
                          <a:pt x="70" y="19"/>
                          <a:pt x="71" y="19"/>
                          <a:pt x="71" y="19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1"/>
                          <a:pt x="71" y="21"/>
                          <a:pt x="71" y="21"/>
                        </a:cubicBezTo>
                        <a:cubicBezTo>
                          <a:pt x="70" y="21"/>
                          <a:pt x="70" y="21"/>
                          <a:pt x="70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8" y="21"/>
                          <a:pt x="68" y="21"/>
                        </a:cubicBezTo>
                        <a:cubicBezTo>
                          <a:pt x="68" y="21"/>
                          <a:pt x="67" y="21"/>
                          <a:pt x="67" y="20"/>
                        </a:cubicBezTo>
                        <a:cubicBezTo>
                          <a:pt x="67" y="20"/>
                          <a:pt x="68" y="19"/>
                          <a:pt x="69" y="18"/>
                        </a:cubicBezTo>
                        <a:cubicBezTo>
                          <a:pt x="69" y="18"/>
                          <a:pt x="69" y="18"/>
                          <a:pt x="69" y="18"/>
                        </a:cubicBezTo>
                        <a:cubicBezTo>
                          <a:pt x="69" y="17"/>
                          <a:pt x="68" y="18"/>
                          <a:pt x="68" y="18"/>
                        </a:cubicBezTo>
                        <a:cubicBezTo>
                          <a:pt x="68" y="18"/>
                          <a:pt x="67" y="18"/>
                          <a:pt x="67" y="19"/>
                        </a:cubicBezTo>
                        <a:cubicBezTo>
                          <a:pt x="66" y="19"/>
                          <a:pt x="65" y="18"/>
                          <a:pt x="64" y="19"/>
                        </a:cubicBezTo>
                        <a:cubicBezTo>
                          <a:pt x="64" y="19"/>
                          <a:pt x="65" y="19"/>
                          <a:pt x="65" y="19"/>
                        </a:cubicBezTo>
                        <a:cubicBezTo>
                          <a:pt x="65" y="19"/>
                          <a:pt x="64" y="20"/>
                          <a:pt x="64" y="19"/>
                        </a:cubicBezTo>
                        <a:cubicBezTo>
                          <a:pt x="64" y="19"/>
                          <a:pt x="64" y="19"/>
                          <a:pt x="64" y="19"/>
                        </a:cubicBezTo>
                        <a:cubicBezTo>
                          <a:pt x="64" y="19"/>
                          <a:pt x="63" y="18"/>
                          <a:pt x="62" y="19"/>
                        </a:cubicBezTo>
                        <a:cubicBezTo>
                          <a:pt x="62" y="19"/>
                          <a:pt x="61" y="19"/>
                          <a:pt x="61" y="19"/>
                        </a:cubicBezTo>
                        <a:cubicBezTo>
                          <a:pt x="62" y="20"/>
                          <a:pt x="63" y="19"/>
                          <a:pt x="63" y="20"/>
                        </a:cubicBezTo>
                        <a:cubicBezTo>
                          <a:pt x="63" y="20"/>
                          <a:pt x="62" y="21"/>
                          <a:pt x="62" y="21"/>
                        </a:cubicBezTo>
                        <a:cubicBezTo>
                          <a:pt x="62" y="22"/>
                          <a:pt x="62" y="22"/>
                          <a:pt x="63" y="22"/>
                        </a:cubicBezTo>
                        <a:cubicBezTo>
                          <a:pt x="63" y="22"/>
                          <a:pt x="63" y="22"/>
                          <a:pt x="63" y="22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4" y="22"/>
                          <a:pt x="65" y="21"/>
                          <a:pt x="65" y="21"/>
                        </a:cubicBezTo>
                        <a:cubicBezTo>
                          <a:pt x="66" y="22"/>
                          <a:pt x="65" y="22"/>
                          <a:pt x="64" y="23"/>
                        </a:cubicBezTo>
                        <a:cubicBezTo>
                          <a:pt x="63" y="23"/>
                          <a:pt x="62" y="23"/>
                          <a:pt x="62" y="23"/>
                        </a:cubicBezTo>
                        <a:cubicBezTo>
                          <a:pt x="61" y="23"/>
                          <a:pt x="60" y="25"/>
                          <a:pt x="60" y="24"/>
                        </a:cubicBezTo>
                        <a:cubicBezTo>
                          <a:pt x="60" y="23"/>
                          <a:pt x="61" y="23"/>
                          <a:pt x="61" y="23"/>
                        </a:cubicBezTo>
                        <a:cubicBezTo>
                          <a:pt x="60" y="23"/>
                          <a:pt x="59" y="23"/>
                          <a:pt x="59" y="23"/>
                        </a:cubicBezTo>
                        <a:cubicBezTo>
                          <a:pt x="58" y="24"/>
                          <a:pt x="56" y="24"/>
                          <a:pt x="56" y="25"/>
                        </a:cubicBezTo>
                        <a:cubicBezTo>
                          <a:pt x="56" y="25"/>
                          <a:pt x="56" y="26"/>
                          <a:pt x="56" y="26"/>
                        </a:cubicBezTo>
                        <a:cubicBezTo>
                          <a:pt x="56" y="26"/>
                          <a:pt x="55" y="26"/>
                          <a:pt x="55" y="26"/>
                        </a:cubicBezTo>
                        <a:cubicBezTo>
                          <a:pt x="55" y="26"/>
                          <a:pt x="54" y="26"/>
                          <a:pt x="54" y="26"/>
                        </a:cubicBezTo>
                        <a:cubicBezTo>
                          <a:pt x="54" y="27"/>
                          <a:pt x="53" y="27"/>
                          <a:pt x="53" y="27"/>
                        </a:cubicBezTo>
                        <a:cubicBezTo>
                          <a:pt x="53" y="27"/>
                          <a:pt x="53" y="27"/>
                          <a:pt x="52" y="28"/>
                        </a:cubicBezTo>
                        <a:cubicBezTo>
                          <a:pt x="52" y="28"/>
                          <a:pt x="52" y="28"/>
                          <a:pt x="52" y="28"/>
                        </a:cubicBezTo>
                        <a:cubicBezTo>
                          <a:pt x="51" y="28"/>
                          <a:pt x="51" y="29"/>
                          <a:pt x="51" y="29"/>
                        </a:cubicBezTo>
                        <a:cubicBezTo>
                          <a:pt x="51" y="29"/>
                          <a:pt x="50" y="29"/>
                          <a:pt x="50" y="29"/>
                        </a:cubicBezTo>
                        <a:cubicBezTo>
                          <a:pt x="50" y="29"/>
                          <a:pt x="50" y="30"/>
                          <a:pt x="50" y="31"/>
                        </a:cubicBezTo>
                        <a:cubicBezTo>
                          <a:pt x="50" y="31"/>
                          <a:pt x="49" y="31"/>
                          <a:pt x="48" y="32"/>
                        </a:cubicBezTo>
                        <a:cubicBezTo>
                          <a:pt x="48" y="32"/>
                          <a:pt x="48" y="32"/>
                          <a:pt x="47" y="32"/>
                        </a:cubicBezTo>
                        <a:cubicBezTo>
                          <a:pt x="47" y="33"/>
                          <a:pt x="46" y="33"/>
                          <a:pt x="46" y="33"/>
                        </a:cubicBezTo>
                        <a:cubicBezTo>
                          <a:pt x="46" y="33"/>
                          <a:pt x="46" y="33"/>
                          <a:pt x="45" y="34"/>
                        </a:cubicBez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6" y="53"/>
                          <a:pt x="46" y="53"/>
                          <a:pt x="46" y="53"/>
                        </a:cubicBezTo>
                        <a:cubicBezTo>
                          <a:pt x="46" y="52"/>
                          <a:pt x="46" y="52"/>
                          <a:pt x="47" y="52"/>
                        </a:cubicBezTo>
                        <a:cubicBezTo>
                          <a:pt x="47" y="51"/>
                          <a:pt x="48" y="52"/>
                          <a:pt x="48" y="51"/>
                        </a:cubicBezTo>
                        <a:cubicBezTo>
                          <a:pt x="49" y="51"/>
                          <a:pt x="49" y="51"/>
                          <a:pt x="49" y="51"/>
                        </a:cubicBezTo>
                        <a:cubicBezTo>
                          <a:pt x="49" y="51"/>
                          <a:pt x="49" y="50"/>
                          <a:pt x="50" y="51"/>
                        </a:cubicBezTo>
                        <a:cubicBezTo>
                          <a:pt x="50" y="51"/>
                          <a:pt x="49" y="51"/>
                          <a:pt x="50" y="52"/>
                        </a:cubicBezTo>
                        <a:cubicBezTo>
                          <a:pt x="50" y="52"/>
                          <a:pt x="51" y="51"/>
                          <a:pt x="51" y="51"/>
                        </a:cubicBezTo>
                        <a:cubicBezTo>
                          <a:pt x="51" y="51"/>
                          <a:pt x="52" y="51"/>
                          <a:pt x="52" y="51"/>
                        </a:cubicBezTo>
                        <a:cubicBezTo>
                          <a:pt x="52" y="52"/>
                          <a:pt x="52" y="52"/>
                          <a:pt x="53" y="52"/>
                        </a:cubicBezTo>
                        <a:cubicBezTo>
                          <a:pt x="53" y="52"/>
                          <a:pt x="53" y="52"/>
                          <a:pt x="54" y="52"/>
                        </a:cubicBezTo>
                        <a:cubicBezTo>
                          <a:pt x="54" y="52"/>
                          <a:pt x="55" y="52"/>
                          <a:pt x="55" y="52"/>
                        </a:cubicBezTo>
                        <a:cubicBezTo>
                          <a:pt x="55" y="52"/>
                          <a:pt x="56" y="52"/>
                          <a:pt x="56" y="52"/>
                        </a:cubicBezTo>
                        <a:cubicBezTo>
                          <a:pt x="57" y="52"/>
                          <a:pt x="57" y="52"/>
                          <a:pt x="57" y="52"/>
                        </a:cubicBezTo>
                        <a:cubicBezTo>
                          <a:pt x="58" y="53"/>
                          <a:pt x="58" y="52"/>
                          <a:pt x="58" y="52"/>
                        </a:cubicBezTo>
                        <a:cubicBezTo>
                          <a:pt x="58" y="53"/>
                          <a:pt x="58" y="53"/>
                          <a:pt x="58" y="53"/>
                        </a:cubicBezTo>
                        <a:cubicBezTo>
                          <a:pt x="59" y="53"/>
                          <a:pt x="59" y="53"/>
                          <a:pt x="59" y="54"/>
                        </a:cubicBezTo>
                        <a:cubicBezTo>
                          <a:pt x="59" y="54"/>
                          <a:pt x="59" y="54"/>
                          <a:pt x="60" y="54"/>
                        </a:cubicBezTo>
                        <a:cubicBezTo>
                          <a:pt x="60" y="54"/>
                          <a:pt x="60" y="55"/>
                          <a:pt x="60" y="55"/>
                        </a:cubicBezTo>
                        <a:cubicBezTo>
                          <a:pt x="61" y="55"/>
                          <a:pt x="62" y="56"/>
                          <a:pt x="62" y="56"/>
                        </a:cubicBezTo>
                        <a:cubicBezTo>
                          <a:pt x="63" y="56"/>
                          <a:pt x="63" y="56"/>
                          <a:pt x="63" y="56"/>
                        </a:cubicBezTo>
                        <a:cubicBezTo>
                          <a:pt x="64" y="56"/>
                          <a:pt x="65" y="56"/>
                          <a:pt x="66" y="57"/>
                        </a:cubicBezTo>
                        <a:cubicBezTo>
                          <a:pt x="66" y="57"/>
                          <a:pt x="66" y="57"/>
                          <a:pt x="66" y="58"/>
                        </a:cubicBezTo>
                        <a:cubicBezTo>
                          <a:pt x="67" y="58"/>
                          <a:pt x="66" y="58"/>
                          <a:pt x="67" y="59"/>
                        </a:cubicBezTo>
                        <a:cubicBezTo>
                          <a:pt x="67" y="59"/>
                          <a:pt x="68" y="59"/>
                          <a:pt x="67" y="60"/>
                        </a:cubicBezTo>
                        <a:cubicBezTo>
                          <a:pt x="67" y="61"/>
                          <a:pt x="68" y="61"/>
                          <a:pt x="68" y="61"/>
                        </a:cubicBezTo>
                        <a:cubicBezTo>
                          <a:pt x="68" y="61"/>
                          <a:pt x="69" y="62"/>
                          <a:pt x="69" y="62"/>
                        </a:cubicBezTo>
                        <a:cubicBezTo>
                          <a:pt x="69" y="62"/>
                          <a:pt x="69" y="62"/>
                          <a:pt x="69" y="62"/>
                        </a:cubicBezTo>
                        <a:cubicBezTo>
                          <a:pt x="70" y="62"/>
                          <a:pt x="70" y="62"/>
                          <a:pt x="71" y="62"/>
                        </a:cubicBezTo>
                        <a:cubicBezTo>
                          <a:pt x="71" y="62"/>
                          <a:pt x="71" y="62"/>
                          <a:pt x="72" y="62"/>
                        </a:cubicBezTo>
                        <a:cubicBezTo>
                          <a:pt x="72" y="62"/>
                          <a:pt x="72" y="63"/>
                          <a:pt x="72" y="63"/>
                        </a:cubicBezTo>
                        <a:cubicBezTo>
                          <a:pt x="72" y="63"/>
                          <a:pt x="73" y="63"/>
                          <a:pt x="73" y="63"/>
                        </a:cubicBezTo>
                        <a:cubicBezTo>
                          <a:pt x="74" y="63"/>
                          <a:pt x="74" y="63"/>
                          <a:pt x="75" y="63"/>
                        </a:cubicBezTo>
                        <a:cubicBezTo>
                          <a:pt x="75" y="63"/>
                          <a:pt x="75" y="63"/>
                          <a:pt x="75" y="63"/>
                        </a:cubicBezTo>
                        <a:cubicBezTo>
                          <a:pt x="76" y="63"/>
                          <a:pt x="76" y="64"/>
                          <a:pt x="77" y="64"/>
                        </a:cubicBezTo>
                        <a:cubicBezTo>
                          <a:pt x="71" y="73"/>
                          <a:pt x="62" y="80"/>
                          <a:pt x="52" y="82"/>
                        </a:cubicBezTo>
                        <a:cubicBezTo>
                          <a:pt x="52" y="82"/>
                          <a:pt x="52" y="81"/>
                          <a:pt x="52" y="81"/>
                        </a:cubicBezTo>
                        <a:cubicBezTo>
                          <a:pt x="52" y="80"/>
                          <a:pt x="52" y="79"/>
                          <a:pt x="52" y="79"/>
                        </a:cubicBezTo>
                        <a:cubicBezTo>
                          <a:pt x="52" y="78"/>
                          <a:pt x="52" y="77"/>
                          <a:pt x="51" y="77"/>
                        </a:cubicBezTo>
                        <a:cubicBezTo>
                          <a:pt x="51" y="76"/>
                          <a:pt x="50" y="76"/>
                          <a:pt x="50" y="75"/>
                        </a:cubicBezTo>
                        <a:cubicBezTo>
                          <a:pt x="49" y="75"/>
                          <a:pt x="49" y="75"/>
                          <a:pt x="49" y="75"/>
                        </a:cubicBezTo>
                        <a:cubicBezTo>
                          <a:pt x="48" y="75"/>
                          <a:pt x="46" y="74"/>
                          <a:pt x="46" y="73"/>
                        </a:cubicBezTo>
                        <a:cubicBezTo>
                          <a:pt x="46" y="73"/>
                          <a:pt x="46" y="73"/>
                          <a:pt x="46" y="72"/>
                        </a:cubicBezTo>
                        <a:cubicBezTo>
                          <a:pt x="46" y="72"/>
                          <a:pt x="46" y="72"/>
                          <a:pt x="45" y="72"/>
                        </a:cubicBezTo>
                        <a:lnTo>
                          <a:pt x="45" y="85"/>
                        </a:lnTo>
                        <a:close/>
                        <a:moveTo>
                          <a:pt x="1" y="34"/>
                        </a:moveTo>
                        <a:cubicBezTo>
                          <a:pt x="1" y="35"/>
                          <a:pt x="0" y="36"/>
                          <a:pt x="0" y="36"/>
                        </a:cubicBezTo>
                        <a:cubicBezTo>
                          <a:pt x="0" y="37"/>
                          <a:pt x="0" y="38"/>
                          <a:pt x="0" y="39"/>
                        </a:cubicBezTo>
                        <a:cubicBezTo>
                          <a:pt x="0" y="40"/>
                          <a:pt x="0" y="41"/>
                          <a:pt x="0" y="43"/>
                        </a:cubicBezTo>
                        <a:cubicBezTo>
                          <a:pt x="0" y="44"/>
                          <a:pt x="0" y="46"/>
                          <a:pt x="0" y="47"/>
                        </a:cubicBezTo>
                        <a:cubicBezTo>
                          <a:pt x="0" y="48"/>
                          <a:pt x="0" y="49"/>
                          <a:pt x="0" y="49"/>
                        </a:cubicBezTo>
                        <a:cubicBezTo>
                          <a:pt x="0" y="50"/>
                          <a:pt x="1" y="51"/>
                          <a:pt x="1" y="52"/>
                        </a:cubicBezTo>
                        <a:cubicBezTo>
                          <a:pt x="1" y="52"/>
                          <a:pt x="1" y="53"/>
                          <a:pt x="1" y="54"/>
                        </a:cubicBezTo>
                        <a:cubicBezTo>
                          <a:pt x="2" y="55"/>
                          <a:pt x="2" y="56"/>
                          <a:pt x="2" y="58"/>
                        </a:cubicBezTo>
                        <a:cubicBezTo>
                          <a:pt x="3" y="58"/>
                          <a:pt x="3" y="59"/>
                          <a:pt x="3" y="60"/>
                        </a:cubicBezTo>
                        <a:cubicBezTo>
                          <a:pt x="3" y="60"/>
                          <a:pt x="4" y="61"/>
                          <a:pt x="4" y="61"/>
                        </a:cubicBezTo>
                        <a:cubicBezTo>
                          <a:pt x="4" y="62"/>
                          <a:pt x="4" y="62"/>
                          <a:pt x="5" y="62"/>
                        </a:cubicBezTo>
                        <a:cubicBezTo>
                          <a:pt x="5" y="63"/>
                          <a:pt x="5" y="64"/>
                          <a:pt x="5" y="64"/>
                        </a:cubicBezTo>
                        <a:cubicBezTo>
                          <a:pt x="7" y="66"/>
                          <a:pt x="8" y="68"/>
                          <a:pt x="9" y="69"/>
                        </a:cubicBezTo>
                        <a:cubicBezTo>
                          <a:pt x="10" y="70"/>
                          <a:pt x="10" y="71"/>
                          <a:pt x="11" y="72"/>
                        </a:cubicBezTo>
                        <a:cubicBezTo>
                          <a:pt x="11" y="72"/>
                          <a:pt x="12" y="73"/>
                          <a:pt x="12" y="73"/>
                        </a:cubicBezTo>
                        <a:cubicBezTo>
                          <a:pt x="13" y="74"/>
                          <a:pt x="13" y="74"/>
                          <a:pt x="14" y="74"/>
                        </a:cubicBezTo>
                        <a:cubicBezTo>
                          <a:pt x="16" y="77"/>
                          <a:pt x="19" y="78"/>
                          <a:pt x="21" y="80"/>
                        </a:cubicBezTo>
                        <a:cubicBezTo>
                          <a:pt x="22" y="80"/>
                          <a:pt x="22" y="81"/>
                          <a:pt x="23" y="81"/>
                        </a:cubicBezTo>
                        <a:cubicBezTo>
                          <a:pt x="24" y="82"/>
                          <a:pt x="26" y="82"/>
                          <a:pt x="27" y="83"/>
                        </a:cubicBezTo>
                        <a:cubicBezTo>
                          <a:pt x="27" y="83"/>
                          <a:pt x="28" y="83"/>
                          <a:pt x="29" y="83"/>
                        </a:cubicBezTo>
                        <a:cubicBezTo>
                          <a:pt x="33" y="85"/>
                          <a:pt x="38" y="86"/>
                          <a:pt x="42" y="86"/>
                        </a:cubicBezTo>
                        <a:cubicBezTo>
                          <a:pt x="43" y="86"/>
                          <a:pt x="44" y="86"/>
                          <a:pt x="45" y="85"/>
                        </a:cubicBezTo>
                        <a:cubicBezTo>
                          <a:pt x="45" y="72"/>
                          <a:pt x="45" y="72"/>
                          <a:pt x="45" y="72"/>
                        </a:cubicBezTo>
                        <a:cubicBezTo>
                          <a:pt x="45" y="71"/>
                          <a:pt x="45" y="71"/>
                          <a:pt x="45" y="71"/>
                        </a:cubicBezTo>
                        <a:cubicBezTo>
                          <a:pt x="44" y="70"/>
                          <a:pt x="44" y="69"/>
                          <a:pt x="43" y="68"/>
                        </a:cubicBezTo>
                        <a:cubicBezTo>
                          <a:pt x="43" y="68"/>
                          <a:pt x="43" y="67"/>
                          <a:pt x="42" y="67"/>
                        </a:cubicBezTo>
                        <a:cubicBezTo>
                          <a:pt x="42" y="67"/>
                          <a:pt x="42" y="66"/>
                          <a:pt x="42" y="66"/>
                        </a:cubicBezTo>
                        <a:cubicBezTo>
                          <a:pt x="41" y="66"/>
                          <a:pt x="41" y="65"/>
                          <a:pt x="41" y="65"/>
                        </a:cubicBezTo>
                        <a:cubicBezTo>
                          <a:pt x="41" y="64"/>
                          <a:pt x="42" y="64"/>
                          <a:pt x="42" y="64"/>
                        </a:cubicBezTo>
                        <a:cubicBezTo>
                          <a:pt x="42" y="63"/>
                          <a:pt x="42" y="63"/>
                          <a:pt x="42" y="63"/>
                        </a:cubicBezTo>
                        <a:cubicBezTo>
                          <a:pt x="41" y="62"/>
                          <a:pt x="42" y="62"/>
                          <a:pt x="42" y="61"/>
                        </a:cubicBezTo>
                        <a:cubicBezTo>
                          <a:pt x="42" y="61"/>
                          <a:pt x="42" y="61"/>
                          <a:pt x="42" y="60"/>
                        </a:cubicBezTo>
                        <a:cubicBezTo>
                          <a:pt x="42" y="60"/>
                          <a:pt x="43" y="60"/>
                          <a:pt x="43" y="60"/>
                        </a:cubicBezTo>
                        <a:cubicBezTo>
                          <a:pt x="43" y="60"/>
                          <a:pt x="43" y="59"/>
                          <a:pt x="43" y="59"/>
                        </a:cubicBezTo>
                        <a:cubicBezTo>
                          <a:pt x="44" y="59"/>
                          <a:pt x="44" y="58"/>
                          <a:pt x="44" y="58"/>
                        </a:cubicBezTo>
                        <a:cubicBezTo>
                          <a:pt x="45" y="58"/>
                          <a:pt x="45" y="56"/>
                          <a:pt x="44" y="55"/>
                        </a:cubicBezTo>
                        <a:cubicBezTo>
                          <a:pt x="44" y="55"/>
                          <a:pt x="44" y="55"/>
                          <a:pt x="44" y="55"/>
                        </a:cubicBezTo>
                        <a:cubicBezTo>
                          <a:pt x="44" y="54"/>
                          <a:pt x="44" y="53"/>
                          <a:pt x="43" y="53"/>
                        </a:cubicBezTo>
                        <a:cubicBezTo>
                          <a:pt x="43" y="53"/>
                          <a:pt x="43" y="54"/>
                          <a:pt x="42" y="54"/>
                        </a:cubicBezTo>
                        <a:cubicBezTo>
                          <a:pt x="42" y="54"/>
                          <a:pt x="42" y="55"/>
                          <a:pt x="42" y="55"/>
                        </a:cubicBezTo>
                        <a:cubicBezTo>
                          <a:pt x="41" y="55"/>
                          <a:pt x="41" y="54"/>
                          <a:pt x="41" y="54"/>
                        </a:cubicBezTo>
                        <a:cubicBezTo>
                          <a:pt x="40" y="54"/>
                          <a:pt x="40" y="54"/>
                          <a:pt x="40" y="54"/>
                        </a:cubicBezTo>
                        <a:cubicBezTo>
                          <a:pt x="39" y="54"/>
                          <a:pt x="39" y="53"/>
                          <a:pt x="39" y="53"/>
                        </a:cubicBezTo>
                        <a:cubicBezTo>
                          <a:pt x="38" y="53"/>
                          <a:pt x="38" y="53"/>
                          <a:pt x="38" y="52"/>
                        </a:cubicBezTo>
                        <a:cubicBezTo>
                          <a:pt x="38" y="52"/>
                          <a:pt x="38" y="52"/>
                          <a:pt x="38" y="51"/>
                        </a:cubicBezTo>
                        <a:cubicBezTo>
                          <a:pt x="37" y="51"/>
                          <a:pt x="37" y="50"/>
                          <a:pt x="36" y="50"/>
                        </a:cubicBezTo>
                        <a:cubicBezTo>
                          <a:pt x="36" y="50"/>
                          <a:pt x="35" y="50"/>
                          <a:pt x="35" y="50"/>
                        </a:cubicBezTo>
                        <a:cubicBezTo>
                          <a:pt x="35" y="49"/>
                          <a:pt x="34" y="49"/>
                          <a:pt x="34" y="49"/>
                        </a:cubicBezTo>
                        <a:cubicBezTo>
                          <a:pt x="34" y="49"/>
                          <a:pt x="34" y="49"/>
                          <a:pt x="33" y="49"/>
                        </a:cubicBezTo>
                        <a:cubicBezTo>
                          <a:pt x="32" y="49"/>
                          <a:pt x="32" y="47"/>
                          <a:pt x="31" y="47"/>
                        </a:cubicBezTo>
                        <a:cubicBezTo>
                          <a:pt x="30" y="47"/>
                          <a:pt x="30" y="48"/>
                          <a:pt x="29" y="48"/>
                        </a:cubicBezTo>
                        <a:cubicBezTo>
                          <a:pt x="29" y="48"/>
                          <a:pt x="28" y="47"/>
                          <a:pt x="28" y="47"/>
                        </a:cubicBezTo>
                        <a:cubicBezTo>
                          <a:pt x="27" y="47"/>
                          <a:pt x="27" y="47"/>
                          <a:pt x="26" y="46"/>
                        </a:cubicBezTo>
                        <a:cubicBezTo>
                          <a:pt x="26" y="46"/>
                          <a:pt x="25" y="46"/>
                          <a:pt x="25" y="46"/>
                        </a:cubicBezTo>
                        <a:cubicBezTo>
                          <a:pt x="25" y="46"/>
                          <a:pt x="25" y="46"/>
                          <a:pt x="24" y="46"/>
                        </a:cubicBezTo>
                        <a:cubicBezTo>
                          <a:pt x="24" y="45"/>
                          <a:pt x="24" y="45"/>
                          <a:pt x="23" y="45"/>
                        </a:cubicBezTo>
                        <a:cubicBezTo>
                          <a:pt x="23" y="45"/>
                          <a:pt x="23" y="44"/>
                          <a:pt x="23" y="44"/>
                        </a:cubicBezTo>
                        <a:cubicBezTo>
                          <a:pt x="23" y="44"/>
                          <a:pt x="23" y="43"/>
                          <a:pt x="23" y="43"/>
                        </a:cubicBezTo>
                        <a:cubicBezTo>
                          <a:pt x="23" y="42"/>
                          <a:pt x="22" y="41"/>
                          <a:pt x="22" y="40"/>
                        </a:cubicBezTo>
                        <a:cubicBezTo>
                          <a:pt x="21" y="40"/>
                          <a:pt x="21" y="40"/>
                          <a:pt x="21" y="39"/>
                        </a:cubicBezTo>
                        <a:cubicBezTo>
                          <a:pt x="21" y="39"/>
                          <a:pt x="21" y="39"/>
                          <a:pt x="21" y="38"/>
                        </a:cubicBezTo>
                        <a:cubicBezTo>
                          <a:pt x="20" y="38"/>
                          <a:pt x="20" y="38"/>
                          <a:pt x="20" y="37"/>
                        </a:cubicBezTo>
                        <a:cubicBezTo>
                          <a:pt x="19" y="37"/>
                          <a:pt x="19" y="37"/>
                          <a:pt x="19" y="36"/>
                        </a:cubicBezTo>
                        <a:cubicBezTo>
                          <a:pt x="19" y="36"/>
                          <a:pt x="19" y="35"/>
                          <a:pt x="19" y="35"/>
                        </a:cubicBezTo>
                        <a:cubicBezTo>
                          <a:pt x="19" y="34"/>
                          <a:pt x="17" y="34"/>
                          <a:pt x="18" y="35"/>
                        </a:cubicBezTo>
                        <a:cubicBezTo>
                          <a:pt x="18" y="36"/>
                          <a:pt x="18" y="36"/>
                          <a:pt x="18" y="36"/>
                        </a:cubicBezTo>
                        <a:cubicBezTo>
                          <a:pt x="18" y="37"/>
                          <a:pt x="18" y="37"/>
                          <a:pt x="18" y="37"/>
                        </a:cubicBezTo>
                        <a:cubicBezTo>
                          <a:pt x="19" y="38"/>
                          <a:pt x="19" y="38"/>
                          <a:pt x="19" y="38"/>
                        </a:cubicBezTo>
                        <a:cubicBezTo>
                          <a:pt x="19" y="39"/>
                          <a:pt x="19" y="40"/>
                          <a:pt x="19" y="40"/>
                        </a:cubicBezTo>
                        <a:cubicBezTo>
                          <a:pt x="20" y="40"/>
                          <a:pt x="20" y="41"/>
                          <a:pt x="20" y="41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9" y="41"/>
                          <a:pt x="18" y="40"/>
                          <a:pt x="18" y="40"/>
                        </a:cubicBezTo>
                        <a:cubicBezTo>
                          <a:pt x="18" y="40"/>
                          <a:pt x="18" y="39"/>
                          <a:pt x="18" y="39"/>
                        </a:cubicBezTo>
                        <a:cubicBezTo>
                          <a:pt x="18" y="38"/>
                          <a:pt x="17" y="38"/>
                          <a:pt x="17" y="38"/>
                        </a:cubicBezTo>
                        <a:cubicBezTo>
                          <a:pt x="17" y="37"/>
                          <a:pt x="17" y="37"/>
                          <a:pt x="17" y="37"/>
                        </a:cubicBezTo>
                        <a:cubicBezTo>
                          <a:pt x="17" y="36"/>
                          <a:pt x="17" y="36"/>
                          <a:pt x="17" y="36"/>
                        </a:cubicBezTo>
                        <a:cubicBezTo>
                          <a:pt x="16" y="35"/>
                          <a:pt x="16" y="35"/>
                          <a:pt x="16" y="34"/>
                        </a:cubicBezTo>
                        <a:cubicBezTo>
                          <a:pt x="16" y="34"/>
                          <a:pt x="16" y="33"/>
                          <a:pt x="16" y="33"/>
                        </a:cubicBezTo>
                        <a:cubicBezTo>
                          <a:pt x="16" y="33"/>
                          <a:pt x="16" y="32"/>
                          <a:pt x="15" y="32"/>
                        </a:cubicBezTo>
                        <a:cubicBezTo>
                          <a:pt x="15" y="32"/>
                          <a:pt x="15" y="32"/>
                          <a:pt x="14" y="32"/>
                        </a:cubicBezTo>
                        <a:cubicBezTo>
                          <a:pt x="14" y="31"/>
                          <a:pt x="14" y="31"/>
                          <a:pt x="14" y="30"/>
                        </a:cubicBezTo>
                        <a:cubicBezTo>
                          <a:pt x="14" y="30"/>
                          <a:pt x="14" y="29"/>
                          <a:pt x="14" y="29"/>
                        </a:cubicBezTo>
                        <a:cubicBezTo>
                          <a:pt x="14" y="28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5"/>
                          <a:pt x="15" y="25"/>
                        </a:cubicBezTo>
                        <a:cubicBezTo>
                          <a:pt x="16" y="24"/>
                          <a:pt x="16" y="24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9" y="20"/>
                          <a:pt x="19" y="20"/>
                        </a:cubicBezTo>
                        <a:cubicBezTo>
                          <a:pt x="19" y="19"/>
                          <a:pt x="18" y="19"/>
                          <a:pt x="18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9" y="18"/>
                          <a:pt x="19" y="17"/>
                          <a:pt x="19" y="17"/>
                        </a:cubicBezTo>
                        <a:cubicBezTo>
                          <a:pt x="19" y="17"/>
                          <a:pt x="18" y="16"/>
                          <a:pt x="18" y="16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19" y="14"/>
                          <a:pt x="18" y="15"/>
                          <a:pt x="18" y="15"/>
                        </a:cubicBezTo>
                        <a:cubicBezTo>
                          <a:pt x="17" y="14"/>
                          <a:pt x="18" y="14"/>
                          <a:pt x="18" y="14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7" y="11"/>
                        </a:cubicBezTo>
                        <a:cubicBezTo>
                          <a:pt x="22" y="7"/>
                          <a:pt x="29" y="4"/>
                          <a:pt x="35" y="3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35" y="3"/>
                          <a:pt x="35" y="4"/>
                          <a:pt x="36" y="4"/>
                        </a:cubicBezTo>
                        <a:cubicBezTo>
                          <a:pt x="36" y="3"/>
                          <a:pt x="36" y="4"/>
                          <a:pt x="37" y="4"/>
                        </a:cubicBezTo>
                        <a:cubicBezTo>
                          <a:pt x="37" y="4"/>
                          <a:pt x="38" y="3"/>
                          <a:pt x="38" y="3"/>
                        </a:cubicBezTo>
                        <a:cubicBezTo>
                          <a:pt x="39" y="4"/>
                          <a:pt x="40" y="4"/>
                          <a:pt x="41" y="4"/>
                        </a:cubicBezTo>
                        <a:cubicBezTo>
                          <a:pt x="41" y="4"/>
                          <a:pt x="41" y="4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2" y="3"/>
                          <a:pt x="42" y="3"/>
                          <a:pt x="42" y="3"/>
                        </a:cubicBezTo>
                        <a:cubicBezTo>
                          <a:pt x="43" y="3"/>
                          <a:pt x="44" y="3"/>
                          <a:pt x="45" y="3"/>
                        </a:cubicBezTo>
                        <a:cubicBezTo>
                          <a:pt x="45" y="0"/>
                          <a:pt x="45" y="0"/>
                          <a:pt x="45" y="0"/>
                        </a:cubicBezTo>
                        <a:cubicBezTo>
                          <a:pt x="45" y="0"/>
                          <a:pt x="44" y="0"/>
                          <a:pt x="43" y="0"/>
                        </a:cubicBezTo>
                        <a:cubicBezTo>
                          <a:pt x="43" y="0"/>
                          <a:pt x="43" y="0"/>
                          <a:pt x="42" y="0"/>
                        </a:cubicBezTo>
                        <a:cubicBezTo>
                          <a:pt x="42" y="0"/>
                          <a:pt x="42" y="0"/>
                          <a:pt x="41" y="0"/>
                        </a:cubicBezTo>
                        <a:cubicBezTo>
                          <a:pt x="37" y="0"/>
                          <a:pt x="33" y="1"/>
                          <a:pt x="29" y="3"/>
                        </a:cubicBezTo>
                        <a:cubicBezTo>
                          <a:pt x="28" y="3"/>
                          <a:pt x="27" y="3"/>
                          <a:pt x="27" y="3"/>
                        </a:cubicBezTo>
                        <a:cubicBezTo>
                          <a:pt x="27" y="3"/>
                          <a:pt x="26" y="3"/>
                          <a:pt x="26" y="3"/>
                        </a:cubicBezTo>
                        <a:cubicBezTo>
                          <a:pt x="26" y="4"/>
                          <a:pt x="25" y="4"/>
                          <a:pt x="25" y="4"/>
                        </a:cubicBezTo>
                        <a:cubicBezTo>
                          <a:pt x="24" y="4"/>
                          <a:pt x="24" y="5"/>
                          <a:pt x="23" y="5"/>
                        </a:cubicBezTo>
                        <a:cubicBezTo>
                          <a:pt x="22" y="5"/>
                          <a:pt x="22" y="6"/>
                          <a:pt x="21" y="6"/>
                        </a:cubicBezTo>
                        <a:cubicBezTo>
                          <a:pt x="19" y="7"/>
                          <a:pt x="17" y="9"/>
                          <a:pt x="15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3" y="12"/>
                          <a:pt x="13" y="12"/>
                          <a:pt x="12" y="13"/>
                        </a:cubicBezTo>
                        <a:cubicBezTo>
                          <a:pt x="12" y="13"/>
                          <a:pt x="11" y="14"/>
                          <a:pt x="11" y="14"/>
                        </a:cubicBezTo>
                        <a:cubicBezTo>
                          <a:pt x="10" y="15"/>
                          <a:pt x="10" y="16"/>
                          <a:pt x="9" y="17"/>
                        </a:cubicBezTo>
                        <a:cubicBezTo>
                          <a:pt x="8" y="18"/>
                          <a:pt x="7" y="20"/>
                          <a:pt x="5" y="22"/>
                        </a:cubicBezTo>
                        <a:cubicBezTo>
                          <a:pt x="5" y="22"/>
                          <a:pt x="5" y="23"/>
                          <a:pt x="5" y="23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4" y="25"/>
                          <a:pt x="3" y="26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30"/>
                          <a:pt x="2" y="31"/>
                          <a:pt x="1" y="32"/>
                        </a:cubicBezTo>
                        <a:cubicBezTo>
                          <a:pt x="1" y="33"/>
                          <a:pt x="1" y="34"/>
                          <a:pt x="1" y="34"/>
                        </a:cubicBezTo>
                        <a:close/>
                        <a:moveTo>
                          <a:pt x="45" y="34"/>
                        </a:move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5" y="54"/>
                          <a:pt x="44" y="53"/>
                          <a:pt x="44" y="53"/>
                        </a:cubicBezTo>
                        <a:cubicBezTo>
                          <a:pt x="43" y="53"/>
                          <a:pt x="42" y="53"/>
                          <a:pt x="41" y="53"/>
                        </a:cubicBezTo>
                        <a:cubicBezTo>
                          <a:pt x="41" y="53"/>
                          <a:pt x="40" y="52"/>
                          <a:pt x="40" y="51"/>
                        </a:cubicBezTo>
                        <a:cubicBezTo>
                          <a:pt x="40" y="51"/>
                          <a:pt x="40" y="50"/>
                          <a:pt x="40" y="50"/>
                        </a:cubicBezTo>
                        <a:cubicBezTo>
                          <a:pt x="40" y="49"/>
                          <a:pt x="40" y="49"/>
                          <a:pt x="40" y="49"/>
                        </a:cubicBezTo>
                        <a:cubicBezTo>
                          <a:pt x="40" y="48"/>
                          <a:pt x="40" y="48"/>
                          <a:pt x="39" y="47"/>
                        </a:cubicBezTo>
                        <a:cubicBezTo>
                          <a:pt x="38" y="47"/>
                          <a:pt x="37" y="48"/>
                          <a:pt x="36" y="47"/>
                        </a:cubicBez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7" y="46"/>
                          <a:pt x="36" y="46"/>
                          <a:pt x="37" y="46"/>
                        </a:cubicBezTo>
                        <a:cubicBezTo>
                          <a:pt x="37" y="46"/>
                          <a:pt x="37" y="45"/>
                          <a:pt x="37" y="45"/>
                        </a:cubicBezTo>
                        <a:cubicBezTo>
                          <a:pt x="37" y="45"/>
                          <a:pt x="37" y="45"/>
                          <a:pt x="37" y="44"/>
                        </a:cubicBezTo>
                        <a:cubicBezTo>
                          <a:pt x="37" y="44"/>
                          <a:pt x="38" y="44"/>
                          <a:pt x="38" y="44"/>
                        </a:cubicBezTo>
                        <a:cubicBezTo>
                          <a:pt x="38" y="43"/>
                          <a:pt x="38" y="43"/>
                          <a:pt x="37" y="43"/>
                        </a:cubicBezTo>
                        <a:cubicBezTo>
                          <a:pt x="37" y="43"/>
                          <a:pt x="36" y="43"/>
                          <a:pt x="36" y="43"/>
                        </a:cubicBezTo>
                        <a:cubicBezTo>
                          <a:pt x="35" y="43"/>
                          <a:pt x="35" y="45"/>
                          <a:pt x="34" y="45"/>
                        </a:cubicBezTo>
                        <a:cubicBezTo>
                          <a:pt x="34" y="45"/>
                          <a:pt x="33" y="45"/>
                          <a:pt x="33" y="45"/>
                        </a:cubicBezTo>
                        <a:cubicBezTo>
                          <a:pt x="32" y="45"/>
                          <a:pt x="32" y="45"/>
                          <a:pt x="32" y="45"/>
                        </a:cubicBezTo>
                        <a:cubicBezTo>
                          <a:pt x="31" y="45"/>
                          <a:pt x="31" y="45"/>
                          <a:pt x="30" y="45"/>
                        </a:cubicBezTo>
                        <a:cubicBezTo>
                          <a:pt x="30" y="45"/>
                          <a:pt x="30" y="43"/>
                          <a:pt x="30" y="43"/>
                        </a:cubicBezTo>
                        <a:cubicBezTo>
                          <a:pt x="29" y="42"/>
                          <a:pt x="30" y="41"/>
                          <a:pt x="30" y="40"/>
                        </a:cubicBezTo>
                        <a:cubicBezTo>
                          <a:pt x="30" y="40"/>
                          <a:pt x="30" y="39"/>
                          <a:pt x="30" y="39"/>
                        </a:cubicBezTo>
                        <a:cubicBezTo>
                          <a:pt x="31" y="39"/>
                          <a:pt x="30" y="38"/>
                          <a:pt x="31" y="38"/>
                        </a:cubicBezTo>
                        <a:cubicBezTo>
                          <a:pt x="31" y="37"/>
                          <a:pt x="32" y="37"/>
                          <a:pt x="32" y="37"/>
                        </a:cubicBezTo>
                        <a:cubicBezTo>
                          <a:pt x="33" y="36"/>
                          <a:pt x="33" y="36"/>
                          <a:pt x="34" y="36"/>
                        </a:cubicBezTo>
                        <a:cubicBezTo>
                          <a:pt x="35" y="36"/>
                          <a:pt x="35" y="36"/>
                          <a:pt x="36" y="36"/>
                        </a:cubicBezTo>
                        <a:cubicBezTo>
                          <a:pt x="36" y="36"/>
                          <a:pt x="36" y="36"/>
                          <a:pt x="36" y="36"/>
                        </a:cubicBezTo>
                        <a:cubicBezTo>
                          <a:pt x="37" y="36"/>
                          <a:pt x="37" y="36"/>
                          <a:pt x="38" y="35"/>
                        </a:cubicBezTo>
                        <a:cubicBezTo>
                          <a:pt x="39" y="35"/>
                          <a:pt x="39" y="35"/>
                          <a:pt x="40" y="35"/>
                        </a:cubicBezTo>
                        <a:cubicBezTo>
                          <a:pt x="40" y="35"/>
                          <a:pt x="41" y="36"/>
                          <a:pt x="41" y="36"/>
                        </a:cubicBezTo>
                        <a:cubicBezTo>
                          <a:pt x="41" y="36"/>
                          <a:pt x="42" y="35"/>
                          <a:pt x="42" y="36"/>
                        </a:cubicBezTo>
                        <a:cubicBezTo>
                          <a:pt x="42" y="36"/>
                          <a:pt x="43" y="36"/>
                          <a:pt x="43" y="36"/>
                        </a:cubicBezTo>
                        <a:cubicBezTo>
                          <a:pt x="43" y="37"/>
                          <a:pt x="42" y="37"/>
                          <a:pt x="43" y="38"/>
                        </a:cubicBezTo>
                        <a:cubicBezTo>
                          <a:pt x="43" y="38"/>
                          <a:pt x="44" y="38"/>
                          <a:pt x="44" y="38"/>
                        </a:cubicBezTo>
                        <a:cubicBezTo>
                          <a:pt x="45" y="38"/>
                          <a:pt x="44" y="38"/>
                          <a:pt x="44" y="37"/>
                        </a:cubicBezTo>
                        <a:cubicBezTo>
                          <a:pt x="44" y="37"/>
                          <a:pt x="44" y="37"/>
                          <a:pt x="44" y="36"/>
                        </a:cubicBezTo>
                        <a:cubicBezTo>
                          <a:pt x="44" y="36"/>
                          <a:pt x="44" y="36"/>
                          <a:pt x="44" y="36"/>
                        </a:cubicBezTo>
                        <a:cubicBezTo>
                          <a:pt x="44" y="35"/>
                          <a:pt x="45" y="34"/>
                          <a:pt x="45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Freeform: Shape 155"/>
                  <p:cNvSpPr>
                    <a:spLocks/>
                  </p:cNvSpPr>
                  <p:nvPr/>
                </p:nvSpPr>
                <p:spPr bwMode="auto">
                  <a:xfrm>
                    <a:off x="2569358" y="2646188"/>
                    <a:ext cx="137246" cy="388456"/>
                  </a:xfrm>
                  <a:custGeom>
                    <a:avLst/>
                    <a:gdLst>
                      <a:gd name="T0" fmla="*/ 4 w 31"/>
                      <a:gd name="T1" fmla="*/ 11 h 88"/>
                      <a:gd name="T2" fmla="*/ 1 w 31"/>
                      <a:gd name="T3" fmla="*/ 22 h 88"/>
                      <a:gd name="T4" fmla="*/ 3 w 31"/>
                      <a:gd name="T5" fmla="*/ 31 h 88"/>
                      <a:gd name="T6" fmla="*/ 11 w 31"/>
                      <a:gd name="T7" fmla="*/ 40 h 88"/>
                      <a:gd name="T8" fmla="*/ 11 w 31"/>
                      <a:gd name="T9" fmla="*/ 88 h 88"/>
                      <a:gd name="T10" fmla="*/ 20 w 31"/>
                      <a:gd name="T11" fmla="*/ 88 h 88"/>
                      <a:gd name="T12" fmla="*/ 20 w 31"/>
                      <a:gd name="T13" fmla="*/ 40 h 88"/>
                      <a:gd name="T14" fmla="*/ 28 w 31"/>
                      <a:gd name="T15" fmla="*/ 31 h 88"/>
                      <a:gd name="T16" fmla="*/ 30 w 31"/>
                      <a:gd name="T17" fmla="*/ 22 h 88"/>
                      <a:gd name="T18" fmla="*/ 27 w 31"/>
                      <a:gd name="T19" fmla="*/ 11 h 88"/>
                      <a:gd name="T20" fmla="*/ 20 w 31"/>
                      <a:gd name="T21" fmla="*/ 0 h 88"/>
                      <a:gd name="T22" fmla="*/ 23 w 31"/>
                      <a:gd name="T23" fmla="*/ 21 h 88"/>
                      <a:gd name="T24" fmla="*/ 20 w 31"/>
                      <a:gd name="T25" fmla="*/ 21 h 88"/>
                      <a:gd name="T26" fmla="*/ 18 w 31"/>
                      <a:gd name="T27" fmla="*/ 0 h 88"/>
                      <a:gd name="T28" fmla="*/ 15 w 31"/>
                      <a:gd name="T29" fmla="*/ 0 h 88"/>
                      <a:gd name="T30" fmla="*/ 13 w 31"/>
                      <a:gd name="T31" fmla="*/ 0 h 88"/>
                      <a:gd name="T32" fmla="*/ 11 w 31"/>
                      <a:gd name="T33" fmla="*/ 21 h 88"/>
                      <a:gd name="T34" fmla="*/ 8 w 31"/>
                      <a:gd name="T35" fmla="*/ 21 h 88"/>
                      <a:gd name="T36" fmla="*/ 10 w 31"/>
                      <a:gd name="T37" fmla="*/ 0 h 88"/>
                      <a:gd name="T38" fmla="*/ 4 w 31"/>
                      <a:gd name="T39" fmla="*/ 11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1" h="88">
                        <a:moveTo>
                          <a:pt x="4" y="11"/>
                        </a:moveTo>
                        <a:cubicBezTo>
                          <a:pt x="2" y="14"/>
                          <a:pt x="1" y="18"/>
                          <a:pt x="1" y="22"/>
                        </a:cubicBezTo>
                        <a:cubicBezTo>
                          <a:pt x="0" y="25"/>
                          <a:pt x="1" y="28"/>
                          <a:pt x="3" y="31"/>
                        </a:cubicBezTo>
                        <a:cubicBezTo>
                          <a:pt x="4" y="34"/>
                          <a:pt x="8" y="38"/>
                          <a:pt x="11" y="40"/>
                        </a:cubicBezTo>
                        <a:cubicBezTo>
                          <a:pt x="11" y="88"/>
                          <a:pt x="11" y="88"/>
                          <a:pt x="11" y="88"/>
                        </a:cubicBezTo>
                        <a:cubicBezTo>
                          <a:pt x="20" y="88"/>
                          <a:pt x="20" y="88"/>
                          <a:pt x="20" y="88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23" y="38"/>
                          <a:pt x="26" y="34"/>
                          <a:pt x="28" y="31"/>
                        </a:cubicBezTo>
                        <a:cubicBezTo>
                          <a:pt x="30" y="28"/>
                          <a:pt x="31" y="25"/>
                          <a:pt x="30" y="22"/>
                        </a:cubicBezTo>
                        <a:cubicBezTo>
                          <a:pt x="30" y="18"/>
                          <a:pt x="28" y="14"/>
                          <a:pt x="27" y="11"/>
                        </a:cubicBezTo>
                        <a:cubicBezTo>
                          <a:pt x="26" y="8"/>
                          <a:pt x="24" y="1"/>
                          <a:pt x="20" y="0"/>
                        </a:cubicBezTo>
                        <a:cubicBezTo>
                          <a:pt x="23" y="21"/>
                          <a:pt x="23" y="21"/>
                          <a:pt x="23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1"/>
                          <a:pt x="5" y="8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Freeform: Shape 156"/>
                  <p:cNvSpPr>
                    <a:spLocks/>
                  </p:cNvSpPr>
                  <p:nvPr/>
                </p:nvSpPr>
                <p:spPr bwMode="auto">
                  <a:xfrm>
                    <a:off x="2745817" y="2636385"/>
                    <a:ext cx="140922" cy="398259"/>
                  </a:xfrm>
                  <a:custGeom>
                    <a:avLst/>
                    <a:gdLst>
                      <a:gd name="T0" fmla="*/ 20 w 32"/>
                      <a:gd name="T1" fmla="*/ 90 h 90"/>
                      <a:gd name="T2" fmla="*/ 20 w 32"/>
                      <a:gd name="T3" fmla="*/ 43 h 90"/>
                      <a:gd name="T4" fmla="*/ 32 w 32"/>
                      <a:gd name="T5" fmla="*/ 24 h 90"/>
                      <a:gd name="T6" fmla="*/ 16 w 32"/>
                      <a:gd name="T7" fmla="*/ 0 h 90"/>
                      <a:gd name="T8" fmla="*/ 0 w 32"/>
                      <a:gd name="T9" fmla="*/ 24 h 90"/>
                      <a:gd name="T10" fmla="*/ 12 w 32"/>
                      <a:gd name="T11" fmla="*/ 43 h 90"/>
                      <a:gd name="T12" fmla="*/ 12 w 32"/>
                      <a:gd name="T13" fmla="*/ 90 h 90"/>
                      <a:gd name="T14" fmla="*/ 20 w 32"/>
                      <a:gd name="T15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" h="90">
                        <a:moveTo>
                          <a:pt x="20" y="90"/>
                        </a:moveTo>
                        <a:cubicBezTo>
                          <a:pt x="20" y="43"/>
                          <a:pt x="20" y="43"/>
                          <a:pt x="20" y="43"/>
                        </a:cubicBezTo>
                        <a:cubicBezTo>
                          <a:pt x="27" y="41"/>
                          <a:pt x="32" y="33"/>
                          <a:pt x="32" y="24"/>
                        </a:cubicBezTo>
                        <a:cubicBezTo>
                          <a:pt x="32" y="14"/>
                          <a:pt x="25" y="0"/>
                          <a:pt x="16" y="0"/>
                        </a:cubicBezTo>
                        <a:cubicBezTo>
                          <a:pt x="7" y="0"/>
                          <a:pt x="0" y="14"/>
                          <a:pt x="0" y="24"/>
                        </a:cubicBezTo>
                        <a:cubicBezTo>
                          <a:pt x="0" y="33"/>
                          <a:pt x="5" y="41"/>
                          <a:pt x="12" y="43"/>
                        </a:cubicBezTo>
                        <a:cubicBezTo>
                          <a:pt x="12" y="90"/>
                          <a:pt x="12" y="90"/>
                          <a:pt x="12" y="90"/>
                        </a:cubicBezTo>
                        <a:lnTo>
                          <a:pt x="2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" name="Freeform: Shape 157"/>
                  <p:cNvSpPr>
                    <a:spLocks/>
                  </p:cNvSpPr>
                  <p:nvPr/>
                </p:nvSpPr>
                <p:spPr bwMode="auto">
                  <a:xfrm>
                    <a:off x="2896543" y="3078759"/>
                    <a:ext cx="162980" cy="167882"/>
                  </a:xfrm>
                  <a:custGeom>
                    <a:avLst/>
                    <a:gdLst>
                      <a:gd name="T0" fmla="*/ 8 w 37"/>
                      <a:gd name="T1" fmla="*/ 35 h 38"/>
                      <a:gd name="T2" fmla="*/ 18 w 37"/>
                      <a:gd name="T3" fmla="*/ 38 h 38"/>
                      <a:gd name="T4" fmla="*/ 37 w 37"/>
                      <a:gd name="T5" fmla="*/ 19 h 38"/>
                      <a:gd name="T6" fmla="*/ 18 w 37"/>
                      <a:gd name="T7" fmla="*/ 0 h 38"/>
                      <a:gd name="T8" fmla="*/ 0 w 37"/>
                      <a:gd name="T9" fmla="*/ 17 h 38"/>
                      <a:gd name="T10" fmla="*/ 18 w 37"/>
                      <a:gd name="T11" fmla="*/ 17 h 38"/>
                      <a:gd name="T12" fmla="*/ 24 w 37"/>
                      <a:gd name="T13" fmla="*/ 17 h 38"/>
                      <a:gd name="T14" fmla="*/ 20 w 37"/>
                      <a:gd name="T15" fmla="*/ 21 h 38"/>
                      <a:gd name="T16" fmla="*/ 8 w 37"/>
                      <a:gd name="T17" fmla="*/ 3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7" h="38">
                        <a:moveTo>
                          <a:pt x="8" y="35"/>
                        </a:moveTo>
                        <a:cubicBezTo>
                          <a:pt x="11" y="37"/>
                          <a:pt x="14" y="38"/>
                          <a:pt x="18" y="38"/>
                        </a:cubicBezTo>
                        <a:cubicBezTo>
                          <a:pt x="29" y="38"/>
                          <a:pt x="37" y="30"/>
                          <a:pt x="37" y="19"/>
                        </a:cubicBezTo>
                        <a:cubicBezTo>
                          <a:pt x="37" y="9"/>
                          <a:pt x="29" y="0"/>
                          <a:pt x="18" y="0"/>
                        </a:cubicBezTo>
                        <a:cubicBezTo>
                          <a:pt x="9" y="0"/>
                          <a:pt x="1" y="7"/>
                          <a:pt x="0" y="17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lnTo>
                          <a:pt x="8" y="3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" name="Freeform: Shape 158"/>
                  <p:cNvSpPr>
                    <a:spLocks/>
                  </p:cNvSpPr>
                  <p:nvPr/>
                </p:nvSpPr>
                <p:spPr bwMode="auto">
                  <a:xfrm>
                    <a:off x="2635530" y="3162087"/>
                    <a:ext cx="340665" cy="322284"/>
                  </a:xfrm>
                  <a:custGeom>
                    <a:avLst/>
                    <a:gdLst>
                      <a:gd name="T0" fmla="*/ 34 w 77"/>
                      <a:gd name="T1" fmla="*/ 39 h 73"/>
                      <a:gd name="T2" fmla="*/ 34 w 77"/>
                      <a:gd name="T3" fmla="*/ 41 h 73"/>
                      <a:gd name="T4" fmla="*/ 34 w 77"/>
                      <a:gd name="T5" fmla="*/ 43 h 73"/>
                      <a:gd name="T6" fmla="*/ 34 w 77"/>
                      <a:gd name="T7" fmla="*/ 67 h 73"/>
                      <a:gd name="T8" fmla="*/ 25 w 77"/>
                      <a:gd name="T9" fmla="*/ 73 h 73"/>
                      <a:gd name="T10" fmla="*/ 51 w 77"/>
                      <a:gd name="T11" fmla="*/ 73 h 73"/>
                      <a:gd name="T12" fmla="*/ 43 w 77"/>
                      <a:gd name="T13" fmla="*/ 67 h 73"/>
                      <a:gd name="T14" fmla="*/ 43 w 77"/>
                      <a:gd name="T15" fmla="*/ 43 h 73"/>
                      <a:gd name="T16" fmla="*/ 43 w 77"/>
                      <a:gd name="T17" fmla="*/ 41 h 73"/>
                      <a:gd name="T18" fmla="*/ 43 w 77"/>
                      <a:gd name="T19" fmla="*/ 39 h 73"/>
                      <a:gd name="T20" fmla="*/ 65 w 77"/>
                      <a:gd name="T21" fmla="*/ 14 h 73"/>
                      <a:gd name="T22" fmla="*/ 77 w 77"/>
                      <a:gd name="T23" fmla="*/ 0 h 73"/>
                      <a:gd name="T24" fmla="*/ 58 w 77"/>
                      <a:gd name="T25" fmla="*/ 0 h 73"/>
                      <a:gd name="T26" fmla="*/ 0 w 77"/>
                      <a:gd name="T27" fmla="*/ 0 h 73"/>
                      <a:gd name="T28" fmla="*/ 34 w 77"/>
                      <a:gd name="T29" fmla="*/ 39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77" h="73">
                        <a:moveTo>
                          <a:pt x="34" y="39"/>
                        </a:move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4" y="43"/>
                          <a:pt x="34" y="43"/>
                          <a:pt x="34" y="43"/>
                        </a:cubicBezTo>
                        <a:cubicBezTo>
                          <a:pt x="34" y="67"/>
                          <a:pt x="34" y="67"/>
                          <a:pt x="34" y="67"/>
                        </a:cubicBezTo>
                        <a:cubicBezTo>
                          <a:pt x="29" y="68"/>
                          <a:pt x="25" y="70"/>
                          <a:pt x="25" y="73"/>
                        </a:cubicBezTo>
                        <a:cubicBezTo>
                          <a:pt x="51" y="73"/>
                          <a:pt x="51" y="73"/>
                          <a:pt x="51" y="73"/>
                        </a:cubicBezTo>
                        <a:cubicBezTo>
                          <a:pt x="51" y="70"/>
                          <a:pt x="47" y="68"/>
                          <a:pt x="43" y="67"/>
                        </a:cubicBezTo>
                        <a:cubicBezTo>
                          <a:pt x="43" y="43"/>
                          <a:pt x="43" y="43"/>
                          <a:pt x="43" y="43"/>
                        </a:cubicBezTo>
                        <a:cubicBezTo>
                          <a:pt x="43" y="41"/>
                          <a:pt x="43" y="41"/>
                          <a:pt x="43" y="41"/>
                        </a:cubicBezTo>
                        <a:cubicBezTo>
                          <a:pt x="43" y="39"/>
                          <a:pt x="43" y="39"/>
                          <a:pt x="43" y="39"/>
                        </a:cubicBezTo>
                        <a:cubicBezTo>
                          <a:pt x="65" y="14"/>
                          <a:pt x="65" y="14"/>
                          <a:pt x="65" y="14"/>
                        </a:cubicBezTo>
                        <a:cubicBezTo>
                          <a:pt x="77" y="0"/>
                          <a:pt x="77" y="0"/>
                          <a:pt x="77" y="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4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" name="Freeform: Shape 159"/>
                  <p:cNvSpPr>
                    <a:spLocks/>
                  </p:cNvSpPr>
                  <p:nvPr/>
                </p:nvSpPr>
                <p:spPr bwMode="auto">
                  <a:xfrm>
                    <a:off x="4879261" y="892623"/>
                    <a:ext cx="366398" cy="93131"/>
                  </a:xfrm>
                  <a:custGeom>
                    <a:avLst/>
                    <a:gdLst>
                      <a:gd name="T0" fmla="*/ 198 w 299"/>
                      <a:gd name="T1" fmla="*/ 39 h 76"/>
                      <a:gd name="T2" fmla="*/ 104 w 299"/>
                      <a:gd name="T3" fmla="*/ 39 h 76"/>
                      <a:gd name="T4" fmla="*/ 104 w 299"/>
                      <a:gd name="T5" fmla="*/ 0 h 76"/>
                      <a:gd name="T6" fmla="*/ 0 w 299"/>
                      <a:gd name="T7" fmla="*/ 0 h 76"/>
                      <a:gd name="T8" fmla="*/ 0 w 299"/>
                      <a:gd name="T9" fmla="*/ 76 h 76"/>
                      <a:gd name="T10" fmla="*/ 299 w 299"/>
                      <a:gd name="T11" fmla="*/ 76 h 76"/>
                      <a:gd name="T12" fmla="*/ 299 w 299"/>
                      <a:gd name="T13" fmla="*/ 0 h 76"/>
                      <a:gd name="T14" fmla="*/ 198 w 299"/>
                      <a:gd name="T15" fmla="*/ 0 h 76"/>
                      <a:gd name="T16" fmla="*/ 198 w 299"/>
                      <a:gd name="T17" fmla="*/ 39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99" h="76">
                        <a:moveTo>
                          <a:pt x="198" y="39"/>
                        </a:moveTo>
                        <a:lnTo>
                          <a:pt x="104" y="39"/>
                        </a:lnTo>
                        <a:lnTo>
                          <a:pt x="104" y="0"/>
                        </a:lnTo>
                        <a:lnTo>
                          <a:pt x="0" y="0"/>
                        </a:lnTo>
                        <a:lnTo>
                          <a:pt x="0" y="76"/>
                        </a:lnTo>
                        <a:lnTo>
                          <a:pt x="299" y="76"/>
                        </a:lnTo>
                        <a:lnTo>
                          <a:pt x="299" y="0"/>
                        </a:lnTo>
                        <a:lnTo>
                          <a:pt x="198" y="0"/>
                        </a:lnTo>
                        <a:lnTo>
                          <a:pt x="198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" name="Rectangle 160"/>
                  <p:cNvSpPr>
                    <a:spLocks/>
                  </p:cNvSpPr>
                  <p:nvPr/>
                </p:nvSpPr>
                <p:spPr bwMode="auto">
                  <a:xfrm>
                    <a:off x="5028761" y="892623"/>
                    <a:ext cx="71074" cy="2573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" name="Freeform: Shape 161"/>
                  <p:cNvSpPr>
                    <a:spLocks/>
                  </p:cNvSpPr>
                  <p:nvPr/>
                </p:nvSpPr>
                <p:spPr bwMode="auto">
                  <a:xfrm>
                    <a:off x="4879261" y="675725"/>
                    <a:ext cx="366398" cy="194841"/>
                  </a:xfrm>
                  <a:custGeom>
                    <a:avLst/>
                    <a:gdLst>
                      <a:gd name="T0" fmla="*/ 223 w 299"/>
                      <a:gd name="T1" fmla="*/ 0 h 159"/>
                      <a:gd name="T2" fmla="*/ 151 w 299"/>
                      <a:gd name="T3" fmla="*/ 0 h 159"/>
                      <a:gd name="T4" fmla="*/ 151 w 299"/>
                      <a:gd name="T5" fmla="*/ 29 h 159"/>
                      <a:gd name="T6" fmla="*/ 198 w 299"/>
                      <a:gd name="T7" fmla="*/ 29 h 159"/>
                      <a:gd name="T8" fmla="*/ 198 w 299"/>
                      <a:gd name="T9" fmla="*/ 58 h 159"/>
                      <a:gd name="T10" fmla="*/ 151 w 299"/>
                      <a:gd name="T11" fmla="*/ 58 h 159"/>
                      <a:gd name="T12" fmla="*/ 151 w 299"/>
                      <a:gd name="T13" fmla="*/ 159 h 159"/>
                      <a:gd name="T14" fmla="*/ 198 w 299"/>
                      <a:gd name="T15" fmla="*/ 159 h 159"/>
                      <a:gd name="T16" fmla="*/ 299 w 299"/>
                      <a:gd name="T17" fmla="*/ 159 h 159"/>
                      <a:gd name="T18" fmla="*/ 299 w 299"/>
                      <a:gd name="T19" fmla="*/ 58 h 159"/>
                      <a:gd name="T20" fmla="*/ 223 w 299"/>
                      <a:gd name="T21" fmla="*/ 58 h 159"/>
                      <a:gd name="T22" fmla="*/ 223 w 299"/>
                      <a:gd name="T23" fmla="*/ 0 h 159"/>
                      <a:gd name="T24" fmla="*/ 151 w 299"/>
                      <a:gd name="T25" fmla="*/ 0 h 159"/>
                      <a:gd name="T26" fmla="*/ 79 w 299"/>
                      <a:gd name="T27" fmla="*/ 0 h 159"/>
                      <a:gd name="T28" fmla="*/ 79 w 299"/>
                      <a:gd name="T29" fmla="*/ 58 h 159"/>
                      <a:gd name="T30" fmla="*/ 0 w 299"/>
                      <a:gd name="T31" fmla="*/ 58 h 159"/>
                      <a:gd name="T32" fmla="*/ 0 w 299"/>
                      <a:gd name="T33" fmla="*/ 159 h 159"/>
                      <a:gd name="T34" fmla="*/ 104 w 299"/>
                      <a:gd name="T35" fmla="*/ 159 h 159"/>
                      <a:gd name="T36" fmla="*/ 151 w 299"/>
                      <a:gd name="T37" fmla="*/ 159 h 159"/>
                      <a:gd name="T38" fmla="*/ 151 w 299"/>
                      <a:gd name="T39" fmla="*/ 58 h 159"/>
                      <a:gd name="T40" fmla="*/ 104 w 299"/>
                      <a:gd name="T41" fmla="*/ 58 h 159"/>
                      <a:gd name="T42" fmla="*/ 104 w 299"/>
                      <a:gd name="T43" fmla="*/ 58 h 159"/>
                      <a:gd name="T44" fmla="*/ 104 w 299"/>
                      <a:gd name="T45" fmla="*/ 29 h 159"/>
                      <a:gd name="T46" fmla="*/ 151 w 299"/>
                      <a:gd name="T47" fmla="*/ 29 h 159"/>
                      <a:gd name="T48" fmla="*/ 151 w 299"/>
                      <a:gd name="T49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99" h="159">
                        <a:moveTo>
                          <a:pt x="223" y="0"/>
                        </a:moveTo>
                        <a:lnTo>
                          <a:pt x="151" y="0"/>
                        </a:lnTo>
                        <a:lnTo>
                          <a:pt x="151" y="29"/>
                        </a:lnTo>
                        <a:lnTo>
                          <a:pt x="198" y="29"/>
                        </a:lnTo>
                        <a:lnTo>
                          <a:pt x="198" y="58"/>
                        </a:lnTo>
                        <a:lnTo>
                          <a:pt x="151" y="58"/>
                        </a:lnTo>
                        <a:lnTo>
                          <a:pt x="151" y="159"/>
                        </a:lnTo>
                        <a:lnTo>
                          <a:pt x="198" y="159"/>
                        </a:lnTo>
                        <a:lnTo>
                          <a:pt x="299" y="159"/>
                        </a:lnTo>
                        <a:lnTo>
                          <a:pt x="299" y="58"/>
                        </a:lnTo>
                        <a:lnTo>
                          <a:pt x="223" y="58"/>
                        </a:lnTo>
                        <a:lnTo>
                          <a:pt x="223" y="0"/>
                        </a:lnTo>
                        <a:close/>
                        <a:moveTo>
                          <a:pt x="151" y="0"/>
                        </a:moveTo>
                        <a:lnTo>
                          <a:pt x="79" y="0"/>
                        </a:lnTo>
                        <a:lnTo>
                          <a:pt x="79" y="58"/>
                        </a:lnTo>
                        <a:lnTo>
                          <a:pt x="0" y="58"/>
                        </a:lnTo>
                        <a:lnTo>
                          <a:pt x="0" y="159"/>
                        </a:lnTo>
                        <a:lnTo>
                          <a:pt x="104" y="159"/>
                        </a:lnTo>
                        <a:lnTo>
                          <a:pt x="151" y="159"/>
                        </a:lnTo>
                        <a:lnTo>
                          <a:pt x="151" y="58"/>
                        </a:lnTo>
                        <a:lnTo>
                          <a:pt x="104" y="58"/>
                        </a:lnTo>
                        <a:lnTo>
                          <a:pt x="104" y="58"/>
                        </a:lnTo>
                        <a:lnTo>
                          <a:pt x="104" y="29"/>
                        </a:lnTo>
                        <a:lnTo>
                          <a:pt x="151" y="29"/>
                        </a:lnTo>
                        <a:lnTo>
                          <a:pt x="151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" name="Freeform: Shape 162"/>
                  <p:cNvSpPr>
                    <a:spLocks/>
                  </p:cNvSpPr>
                  <p:nvPr/>
                </p:nvSpPr>
                <p:spPr bwMode="auto">
                  <a:xfrm>
                    <a:off x="2908797" y="1272501"/>
                    <a:ext cx="371300" cy="379878"/>
                  </a:xfrm>
                  <a:custGeom>
                    <a:avLst/>
                    <a:gdLst>
                      <a:gd name="T0" fmla="*/ 42 w 84"/>
                      <a:gd name="T1" fmla="*/ 0 h 86"/>
                      <a:gd name="T2" fmla="*/ 33 w 84"/>
                      <a:gd name="T3" fmla="*/ 18 h 86"/>
                      <a:gd name="T4" fmla="*/ 33 w 84"/>
                      <a:gd name="T5" fmla="*/ 32 h 86"/>
                      <a:gd name="T6" fmla="*/ 0 w 84"/>
                      <a:gd name="T7" fmla="*/ 46 h 86"/>
                      <a:gd name="T8" fmla="*/ 0 w 84"/>
                      <a:gd name="T9" fmla="*/ 55 h 86"/>
                      <a:gd name="T10" fmla="*/ 33 w 84"/>
                      <a:gd name="T11" fmla="*/ 48 h 86"/>
                      <a:gd name="T12" fmla="*/ 33 w 84"/>
                      <a:gd name="T13" fmla="*/ 67 h 86"/>
                      <a:gd name="T14" fmla="*/ 19 w 84"/>
                      <a:gd name="T15" fmla="*/ 77 h 86"/>
                      <a:gd name="T16" fmla="*/ 19 w 84"/>
                      <a:gd name="T17" fmla="*/ 86 h 86"/>
                      <a:gd name="T18" fmla="*/ 42 w 84"/>
                      <a:gd name="T19" fmla="*/ 78 h 86"/>
                      <a:gd name="T20" fmla="*/ 65 w 84"/>
                      <a:gd name="T21" fmla="*/ 86 h 86"/>
                      <a:gd name="T22" fmla="*/ 65 w 84"/>
                      <a:gd name="T23" fmla="*/ 77 h 86"/>
                      <a:gd name="T24" fmla="*/ 52 w 84"/>
                      <a:gd name="T25" fmla="*/ 67 h 86"/>
                      <a:gd name="T26" fmla="*/ 52 w 84"/>
                      <a:gd name="T27" fmla="*/ 48 h 86"/>
                      <a:gd name="T28" fmla="*/ 84 w 84"/>
                      <a:gd name="T29" fmla="*/ 55 h 86"/>
                      <a:gd name="T30" fmla="*/ 84 w 84"/>
                      <a:gd name="T31" fmla="*/ 46 h 86"/>
                      <a:gd name="T32" fmla="*/ 52 w 84"/>
                      <a:gd name="T33" fmla="*/ 32 h 86"/>
                      <a:gd name="T34" fmla="*/ 52 w 84"/>
                      <a:gd name="T35" fmla="*/ 18 h 86"/>
                      <a:gd name="T36" fmla="*/ 42 w 84"/>
                      <a:gd name="T37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4" h="86">
                        <a:moveTo>
                          <a:pt x="42" y="0"/>
                        </a:moveTo>
                        <a:cubicBezTo>
                          <a:pt x="37" y="0"/>
                          <a:pt x="33" y="13"/>
                          <a:pt x="33" y="18"/>
                        </a:cubicBezTo>
                        <a:cubicBezTo>
                          <a:pt x="33" y="32"/>
                          <a:pt x="33" y="32"/>
                          <a:pt x="33" y="32"/>
                        </a:cubicBez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19" y="77"/>
                          <a:pt x="19" y="77"/>
                          <a:pt x="19" y="77"/>
                        </a:cubicBezTo>
                        <a:cubicBezTo>
                          <a:pt x="19" y="86"/>
                          <a:pt x="19" y="86"/>
                          <a:pt x="19" y="86"/>
                        </a:cubicBezTo>
                        <a:cubicBezTo>
                          <a:pt x="42" y="78"/>
                          <a:pt x="42" y="78"/>
                          <a:pt x="42" y="78"/>
                        </a:cubicBezTo>
                        <a:cubicBezTo>
                          <a:pt x="65" y="86"/>
                          <a:pt x="65" y="86"/>
                          <a:pt x="65" y="86"/>
                        </a:cubicBezTo>
                        <a:cubicBezTo>
                          <a:pt x="65" y="77"/>
                          <a:pt x="65" y="77"/>
                          <a:pt x="65" y="77"/>
                        </a:cubicBezTo>
                        <a:cubicBezTo>
                          <a:pt x="52" y="67"/>
                          <a:pt x="52" y="67"/>
                          <a:pt x="52" y="67"/>
                        </a:cubicBezTo>
                        <a:cubicBezTo>
                          <a:pt x="52" y="48"/>
                          <a:pt x="52" y="48"/>
                          <a:pt x="52" y="48"/>
                        </a:cubicBezTo>
                        <a:cubicBezTo>
                          <a:pt x="84" y="55"/>
                          <a:pt x="84" y="55"/>
                          <a:pt x="84" y="55"/>
                        </a:cubicBezTo>
                        <a:cubicBezTo>
                          <a:pt x="84" y="46"/>
                          <a:pt x="84" y="46"/>
                          <a:pt x="84" y="46"/>
                        </a:cubicBezTo>
                        <a:cubicBezTo>
                          <a:pt x="52" y="32"/>
                          <a:pt x="52" y="32"/>
                          <a:pt x="52" y="32"/>
                        </a:cubicBezTo>
                        <a:cubicBezTo>
                          <a:pt x="52" y="18"/>
                          <a:pt x="52" y="18"/>
                          <a:pt x="52" y="18"/>
                        </a:cubicBezTo>
                        <a:cubicBezTo>
                          <a:pt x="52" y="13"/>
                          <a:pt x="48" y="0"/>
                          <a:pt x="42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Freeform: Shape 163"/>
                  <p:cNvSpPr>
                    <a:spLocks/>
                  </p:cNvSpPr>
                  <p:nvPr/>
                </p:nvSpPr>
                <p:spPr bwMode="auto">
                  <a:xfrm>
                    <a:off x="6251723" y="2292044"/>
                    <a:ext cx="269591" cy="216898"/>
                  </a:xfrm>
                  <a:custGeom>
                    <a:avLst/>
                    <a:gdLst>
                      <a:gd name="T0" fmla="*/ 48 w 61"/>
                      <a:gd name="T1" fmla="*/ 49 h 49"/>
                      <a:gd name="T2" fmla="*/ 48 w 61"/>
                      <a:gd name="T3" fmla="*/ 32 h 49"/>
                      <a:gd name="T4" fmla="*/ 56 w 61"/>
                      <a:gd name="T5" fmla="*/ 24 h 49"/>
                      <a:gd name="T6" fmla="*/ 61 w 61"/>
                      <a:gd name="T7" fmla="*/ 24 h 49"/>
                      <a:gd name="T8" fmla="*/ 61 w 61"/>
                      <a:gd name="T9" fmla="*/ 6 h 49"/>
                      <a:gd name="T10" fmla="*/ 54 w 61"/>
                      <a:gd name="T11" fmla="*/ 0 h 49"/>
                      <a:gd name="T12" fmla="*/ 39 w 61"/>
                      <a:gd name="T13" fmla="*/ 0 h 49"/>
                      <a:gd name="T14" fmla="*/ 39 w 61"/>
                      <a:gd name="T15" fmla="*/ 8 h 49"/>
                      <a:gd name="T16" fmla="*/ 45 w 61"/>
                      <a:gd name="T17" fmla="*/ 13 h 49"/>
                      <a:gd name="T18" fmla="*/ 39 w 61"/>
                      <a:gd name="T19" fmla="*/ 19 h 49"/>
                      <a:gd name="T20" fmla="*/ 39 w 61"/>
                      <a:gd name="T21" fmla="*/ 22 h 49"/>
                      <a:gd name="T22" fmla="*/ 45 w 61"/>
                      <a:gd name="T23" fmla="*/ 28 h 49"/>
                      <a:gd name="T24" fmla="*/ 39 w 61"/>
                      <a:gd name="T25" fmla="*/ 33 h 49"/>
                      <a:gd name="T26" fmla="*/ 39 w 61"/>
                      <a:gd name="T27" fmla="*/ 49 h 49"/>
                      <a:gd name="T28" fmla="*/ 48 w 61"/>
                      <a:gd name="T29" fmla="*/ 49 h 49"/>
                      <a:gd name="T30" fmla="*/ 39 w 61"/>
                      <a:gd name="T31" fmla="*/ 0 h 49"/>
                      <a:gd name="T32" fmla="*/ 22 w 61"/>
                      <a:gd name="T33" fmla="*/ 0 h 49"/>
                      <a:gd name="T34" fmla="*/ 22 w 61"/>
                      <a:gd name="T35" fmla="*/ 8 h 49"/>
                      <a:gd name="T36" fmla="*/ 22 w 61"/>
                      <a:gd name="T37" fmla="*/ 8 h 49"/>
                      <a:gd name="T38" fmla="*/ 22 w 61"/>
                      <a:gd name="T39" fmla="*/ 8 h 49"/>
                      <a:gd name="T40" fmla="*/ 27 w 61"/>
                      <a:gd name="T41" fmla="*/ 13 h 49"/>
                      <a:gd name="T42" fmla="*/ 22 w 61"/>
                      <a:gd name="T43" fmla="*/ 19 h 49"/>
                      <a:gd name="T44" fmla="*/ 22 w 61"/>
                      <a:gd name="T45" fmla="*/ 19 h 49"/>
                      <a:gd name="T46" fmla="*/ 22 w 61"/>
                      <a:gd name="T47" fmla="*/ 22 h 49"/>
                      <a:gd name="T48" fmla="*/ 22 w 61"/>
                      <a:gd name="T49" fmla="*/ 22 h 49"/>
                      <a:gd name="T50" fmla="*/ 22 w 61"/>
                      <a:gd name="T51" fmla="*/ 22 h 49"/>
                      <a:gd name="T52" fmla="*/ 27 w 61"/>
                      <a:gd name="T53" fmla="*/ 28 h 49"/>
                      <a:gd name="T54" fmla="*/ 22 w 61"/>
                      <a:gd name="T55" fmla="*/ 33 h 49"/>
                      <a:gd name="T56" fmla="*/ 22 w 61"/>
                      <a:gd name="T57" fmla="*/ 33 h 49"/>
                      <a:gd name="T58" fmla="*/ 22 w 61"/>
                      <a:gd name="T59" fmla="*/ 49 h 49"/>
                      <a:gd name="T60" fmla="*/ 39 w 61"/>
                      <a:gd name="T61" fmla="*/ 49 h 49"/>
                      <a:gd name="T62" fmla="*/ 39 w 61"/>
                      <a:gd name="T63" fmla="*/ 33 h 49"/>
                      <a:gd name="T64" fmla="*/ 39 w 61"/>
                      <a:gd name="T65" fmla="*/ 33 h 49"/>
                      <a:gd name="T66" fmla="*/ 34 w 61"/>
                      <a:gd name="T67" fmla="*/ 28 h 49"/>
                      <a:gd name="T68" fmla="*/ 39 w 61"/>
                      <a:gd name="T69" fmla="*/ 22 h 49"/>
                      <a:gd name="T70" fmla="*/ 39 w 61"/>
                      <a:gd name="T71" fmla="*/ 22 h 49"/>
                      <a:gd name="T72" fmla="*/ 39 w 61"/>
                      <a:gd name="T73" fmla="*/ 22 h 49"/>
                      <a:gd name="T74" fmla="*/ 39 w 61"/>
                      <a:gd name="T75" fmla="*/ 19 h 49"/>
                      <a:gd name="T76" fmla="*/ 39 w 61"/>
                      <a:gd name="T77" fmla="*/ 19 h 49"/>
                      <a:gd name="T78" fmla="*/ 34 w 61"/>
                      <a:gd name="T79" fmla="*/ 13 h 49"/>
                      <a:gd name="T80" fmla="*/ 39 w 61"/>
                      <a:gd name="T81" fmla="*/ 8 h 49"/>
                      <a:gd name="T82" fmla="*/ 39 w 61"/>
                      <a:gd name="T83" fmla="*/ 8 h 49"/>
                      <a:gd name="T84" fmla="*/ 39 w 61"/>
                      <a:gd name="T85" fmla="*/ 8 h 49"/>
                      <a:gd name="T86" fmla="*/ 39 w 61"/>
                      <a:gd name="T87" fmla="*/ 0 h 49"/>
                      <a:gd name="T88" fmla="*/ 22 w 61"/>
                      <a:gd name="T89" fmla="*/ 0 h 49"/>
                      <a:gd name="T90" fmla="*/ 6 w 61"/>
                      <a:gd name="T91" fmla="*/ 0 h 49"/>
                      <a:gd name="T92" fmla="*/ 0 w 61"/>
                      <a:gd name="T93" fmla="*/ 6 h 49"/>
                      <a:gd name="T94" fmla="*/ 0 w 61"/>
                      <a:gd name="T95" fmla="*/ 24 h 49"/>
                      <a:gd name="T96" fmla="*/ 5 w 61"/>
                      <a:gd name="T97" fmla="*/ 24 h 49"/>
                      <a:gd name="T98" fmla="*/ 13 w 61"/>
                      <a:gd name="T99" fmla="*/ 32 h 49"/>
                      <a:gd name="T100" fmla="*/ 13 w 61"/>
                      <a:gd name="T101" fmla="*/ 49 h 49"/>
                      <a:gd name="T102" fmla="*/ 22 w 61"/>
                      <a:gd name="T103" fmla="*/ 49 h 49"/>
                      <a:gd name="T104" fmla="*/ 22 w 61"/>
                      <a:gd name="T105" fmla="*/ 33 h 49"/>
                      <a:gd name="T106" fmla="*/ 16 w 61"/>
                      <a:gd name="T107" fmla="*/ 28 h 49"/>
                      <a:gd name="T108" fmla="*/ 22 w 61"/>
                      <a:gd name="T109" fmla="*/ 22 h 49"/>
                      <a:gd name="T110" fmla="*/ 22 w 61"/>
                      <a:gd name="T111" fmla="*/ 19 h 49"/>
                      <a:gd name="T112" fmla="*/ 16 w 61"/>
                      <a:gd name="T113" fmla="*/ 13 h 49"/>
                      <a:gd name="T114" fmla="*/ 22 w 61"/>
                      <a:gd name="T115" fmla="*/ 8 h 49"/>
                      <a:gd name="T116" fmla="*/ 22 w 61"/>
                      <a:gd name="T117" fmla="*/ 0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61" h="49">
                        <a:moveTo>
                          <a:pt x="48" y="49"/>
                        </a:move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8" y="27"/>
                          <a:pt x="51" y="24"/>
                          <a:pt x="56" y="24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61" y="6"/>
                          <a:pt x="61" y="6"/>
                          <a:pt x="61" y="6"/>
                        </a:cubicBezTo>
                        <a:cubicBezTo>
                          <a:pt x="61" y="3"/>
                          <a:pt x="58" y="0"/>
                          <a:pt x="54" y="0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42" y="8"/>
                          <a:pt x="45" y="10"/>
                          <a:pt x="45" y="13"/>
                        </a:cubicBezTo>
                        <a:cubicBezTo>
                          <a:pt x="45" y="16"/>
                          <a:pt x="42" y="19"/>
                          <a:pt x="39" y="19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42" y="22"/>
                          <a:pt x="45" y="25"/>
                          <a:pt x="45" y="28"/>
                        </a:cubicBezTo>
                        <a:cubicBezTo>
                          <a:pt x="45" y="31"/>
                          <a:pt x="42" y="33"/>
                          <a:pt x="39" y="33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lnTo>
                          <a:pt x="48" y="49"/>
                        </a:lnTo>
                        <a:close/>
                        <a:moveTo>
                          <a:pt x="39" y="0"/>
                        </a:move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5" y="8"/>
                          <a:pt x="27" y="10"/>
                          <a:pt x="27" y="13"/>
                        </a:cubicBezTo>
                        <a:cubicBezTo>
                          <a:pt x="27" y="16"/>
                          <a:pt x="25" y="19"/>
                          <a:pt x="22" y="19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5" y="22"/>
                          <a:pt x="27" y="25"/>
                          <a:pt x="27" y="28"/>
                        </a:cubicBezTo>
                        <a:cubicBezTo>
                          <a:pt x="27" y="31"/>
                          <a:pt x="25" y="33"/>
                          <a:pt x="22" y="33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6" y="33"/>
                          <a:pt x="34" y="31"/>
                          <a:pt x="34" y="28"/>
                        </a:cubicBezTo>
                        <a:cubicBezTo>
                          <a:pt x="34" y="25"/>
                          <a:pt x="36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6" y="19"/>
                          <a:pt x="34" y="16"/>
                          <a:pt x="34" y="13"/>
                        </a:cubicBezTo>
                        <a:cubicBezTo>
                          <a:pt x="34" y="10"/>
                          <a:pt x="36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lnTo>
                          <a:pt x="39" y="0"/>
                        </a:lnTo>
                        <a:close/>
                        <a:moveTo>
                          <a:pt x="22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3"/>
                          <a:pt x="0" y="6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10" y="24"/>
                          <a:pt x="13" y="27"/>
                          <a:pt x="13" y="32"/>
                        </a:cubicBezTo>
                        <a:cubicBezTo>
                          <a:pt x="13" y="49"/>
                          <a:pt x="13" y="49"/>
                          <a:pt x="13" y="49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19" y="33"/>
                          <a:pt x="16" y="31"/>
                          <a:pt x="16" y="28"/>
                        </a:cubicBezTo>
                        <a:cubicBezTo>
                          <a:pt x="16" y="25"/>
                          <a:pt x="19" y="22"/>
                          <a:pt x="22" y="22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9" y="19"/>
                          <a:pt x="16" y="16"/>
                          <a:pt x="16" y="13"/>
                        </a:cubicBezTo>
                        <a:cubicBezTo>
                          <a:pt x="16" y="10"/>
                          <a:pt x="19" y="8"/>
                          <a:pt x="22" y="8"/>
                        </a:cubicBez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Freeform: Shape 164"/>
                  <p:cNvSpPr>
                    <a:spLocks/>
                  </p:cNvSpPr>
                  <p:nvPr/>
                </p:nvSpPr>
                <p:spPr bwMode="auto">
                  <a:xfrm>
                    <a:off x="6203932" y="2412135"/>
                    <a:ext cx="366398" cy="193615"/>
                  </a:xfrm>
                  <a:custGeom>
                    <a:avLst/>
                    <a:gdLst>
                      <a:gd name="T0" fmla="*/ 78 w 83"/>
                      <a:gd name="T1" fmla="*/ 0 h 44"/>
                      <a:gd name="T2" fmla="*/ 72 w 83"/>
                      <a:gd name="T3" fmla="*/ 0 h 44"/>
                      <a:gd name="T4" fmla="*/ 67 w 83"/>
                      <a:gd name="T5" fmla="*/ 0 h 44"/>
                      <a:gd name="T6" fmla="*/ 61 w 83"/>
                      <a:gd name="T7" fmla="*/ 5 h 44"/>
                      <a:gd name="T8" fmla="*/ 61 w 83"/>
                      <a:gd name="T9" fmla="*/ 24 h 44"/>
                      <a:gd name="T10" fmla="*/ 21 w 83"/>
                      <a:gd name="T11" fmla="*/ 24 h 44"/>
                      <a:gd name="T12" fmla="*/ 21 w 83"/>
                      <a:gd name="T13" fmla="*/ 5 h 44"/>
                      <a:gd name="T14" fmla="*/ 16 w 83"/>
                      <a:gd name="T15" fmla="*/ 0 h 44"/>
                      <a:gd name="T16" fmla="*/ 11 w 83"/>
                      <a:gd name="T17" fmla="*/ 0 h 44"/>
                      <a:gd name="T18" fmla="*/ 6 w 83"/>
                      <a:gd name="T19" fmla="*/ 0 h 44"/>
                      <a:gd name="T20" fmla="*/ 0 w 83"/>
                      <a:gd name="T21" fmla="*/ 5 h 44"/>
                      <a:gd name="T22" fmla="*/ 0 w 83"/>
                      <a:gd name="T23" fmla="*/ 33 h 44"/>
                      <a:gd name="T24" fmla="*/ 8 w 83"/>
                      <a:gd name="T25" fmla="*/ 41 h 44"/>
                      <a:gd name="T26" fmla="*/ 8 w 83"/>
                      <a:gd name="T27" fmla="*/ 41 h 44"/>
                      <a:gd name="T28" fmla="*/ 9 w 83"/>
                      <a:gd name="T29" fmla="*/ 43 h 44"/>
                      <a:gd name="T30" fmla="*/ 11 w 83"/>
                      <a:gd name="T31" fmla="*/ 44 h 44"/>
                      <a:gd name="T32" fmla="*/ 13 w 83"/>
                      <a:gd name="T33" fmla="*/ 44 h 44"/>
                      <a:gd name="T34" fmla="*/ 15 w 83"/>
                      <a:gd name="T35" fmla="*/ 43 h 44"/>
                      <a:gd name="T36" fmla="*/ 16 w 83"/>
                      <a:gd name="T37" fmla="*/ 41 h 44"/>
                      <a:gd name="T38" fmla="*/ 16 w 83"/>
                      <a:gd name="T39" fmla="*/ 41 h 44"/>
                      <a:gd name="T40" fmla="*/ 67 w 83"/>
                      <a:gd name="T41" fmla="*/ 41 h 44"/>
                      <a:gd name="T42" fmla="*/ 67 w 83"/>
                      <a:gd name="T43" fmla="*/ 41 h 44"/>
                      <a:gd name="T44" fmla="*/ 68 w 83"/>
                      <a:gd name="T45" fmla="*/ 43 h 44"/>
                      <a:gd name="T46" fmla="*/ 70 w 83"/>
                      <a:gd name="T47" fmla="*/ 44 h 44"/>
                      <a:gd name="T48" fmla="*/ 72 w 83"/>
                      <a:gd name="T49" fmla="*/ 44 h 44"/>
                      <a:gd name="T50" fmla="*/ 74 w 83"/>
                      <a:gd name="T51" fmla="*/ 43 h 44"/>
                      <a:gd name="T52" fmla="*/ 75 w 83"/>
                      <a:gd name="T53" fmla="*/ 41 h 44"/>
                      <a:gd name="T54" fmla="*/ 75 w 83"/>
                      <a:gd name="T55" fmla="*/ 41 h 44"/>
                      <a:gd name="T56" fmla="*/ 78 w 83"/>
                      <a:gd name="T57" fmla="*/ 41 h 44"/>
                      <a:gd name="T58" fmla="*/ 83 w 83"/>
                      <a:gd name="T59" fmla="*/ 33 h 44"/>
                      <a:gd name="T60" fmla="*/ 83 w 83"/>
                      <a:gd name="T61" fmla="*/ 5 h 44"/>
                      <a:gd name="T62" fmla="*/ 78 w 83"/>
                      <a:gd name="T63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83" h="44">
                        <a:moveTo>
                          <a:pt x="78" y="0"/>
                        </a:moveTo>
                        <a:cubicBezTo>
                          <a:pt x="72" y="0"/>
                          <a:pt x="72" y="0"/>
                          <a:pt x="72" y="0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64" y="0"/>
                          <a:pt x="61" y="1"/>
                          <a:pt x="61" y="5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21" y="24"/>
                          <a:pt x="21" y="24"/>
                          <a:pt x="21" y="24"/>
                        </a:cubicBezTo>
                        <a:cubicBezTo>
                          <a:pt x="21" y="5"/>
                          <a:pt x="21" y="5"/>
                          <a:pt x="21" y="5"/>
                        </a:cubicBezTo>
                        <a:cubicBezTo>
                          <a:pt x="21" y="1"/>
                          <a:pt x="20" y="0"/>
                          <a:pt x="16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0"/>
                          <a:pt x="0" y="1"/>
                          <a:pt x="0" y="5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6"/>
                          <a:pt x="4" y="41"/>
                          <a:pt x="8" y="41"/>
                        </a:cubicBezTo>
                        <a:cubicBezTo>
                          <a:pt x="8" y="41"/>
                          <a:pt x="8" y="41"/>
                          <a:pt x="8" y="41"/>
                        </a:cubicBezTo>
                        <a:cubicBezTo>
                          <a:pt x="8" y="42"/>
                          <a:pt x="8" y="42"/>
                          <a:pt x="9" y="43"/>
                        </a:cubicBezTo>
                        <a:cubicBezTo>
                          <a:pt x="9" y="44"/>
                          <a:pt x="10" y="44"/>
                          <a:pt x="11" y="44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14" y="44"/>
                          <a:pt x="15" y="44"/>
                          <a:pt x="15" y="43"/>
                        </a:cubicBezTo>
                        <a:cubicBezTo>
                          <a:pt x="16" y="42"/>
                          <a:pt x="16" y="42"/>
                          <a:pt x="16" y="41"/>
                        </a:cubicBezTo>
                        <a:cubicBezTo>
                          <a:pt x="16" y="41"/>
                          <a:pt x="16" y="41"/>
                          <a:pt x="16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2"/>
                          <a:pt x="67" y="42"/>
                          <a:pt x="68" y="43"/>
                        </a:cubicBezTo>
                        <a:cubicBezTo>
                          <a:pt x="68" y="44"/>
                          <a:pt x="69" y="44"/>
                          <a:pt x="70" y="44"/>
                        </a:cubicBezTo>
                        <a:cubicBezTo>
                          <a:pt x="72" y="44"/>
                          <a:pt x="72" y="44"/>
                          <a:pt x="72" y="44"/>
                        </a:cubicBezTo>
                        <a:cubicBezTo>
                          <a:pt x="73" y="44"/>
                          <a:pt x="74" y="44"/>
                          <a:pt x="74" y="43"/>
                        </a:cubicBezTo>
                        <a:cubicBezTo>
                          <a:pt x="75" y="42"/>
                          <a:pt x="75" y="42"/>
                          <a:pt x="75" y="41"/>
                        </a:cubicBezTo>
                        <a:cubicBezTo>
                          <a:pt x="75" y="41"/>
                          <a:pt x="75" y="41"/>
                          <a:pt x="75" y="41"/>
                        </a:cubicBezTo>
                        <a:cubicBezTo>
                          <a:pt x="78" y="41"/>
                          <a:pt x="78" y="41"/>
                          <a:pt x="78" y="41"/>
                        </a:cubicBezTo>
                        <a:cubicBezTo>
                          <a:pt x="81" y="41"/>
                          <a:pt x="83" y="36"/>
                          <a:pt x="83" y="33"/>
                        </a:cubicBezTo>
                        <a:cubicBezTo>
                          <a:pt x="83" y="5"/>
                          <a:pt x="83" y="5"/>
                          <a:pt x="83" y="5"/>
                        </a:cubicBezTo>
                        <a:cubicBezTo>
                          <a:pt x="83" y="1"/>
                          <a:pt x="81" y="0"/>
                          <a:pt x="7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" name="Oval 165"/>
                  <p:cNvSpPr>
                    <a:spLocks/>
                  </p:cNvSpPr>
                  <p:nvPr/>
                </p:nvSpPr>
                <p:spPr bwMode="auto">
                  <a:xfrm>
                    <a:off x="6331375" y="2336159"/>
                    <a:ext cx="31861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Oval 166"/>
                  <p:cNvSpPr>
                    <a:spLocks/>
                  </p:cNvSpPr>
                  <p:nvPr/>
                </p:nvSpPr>
                <p:spPr bwMode="auto">
                  <a:xfrm>
                    <a:off x="6411026" y="2336159"/>
                    <a:ext cx="30635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Oval 167"/>
                  <p:cNvSpPr>
                    <a:spLocks/>
                  </p:cNvSpPr>
                  <p:nvPr/>
                </p:nvSpPr>
                <p:spPr bwMode="auto">
                  <a:xfrm>
                    <a:off x="6331375" y="2398655"/>
                    <a:ext cx="31861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Oval 168"/>
                  <p:cNvSpPr>
                    <a:spLocks/>
                  </p:cNvSpPr>
                  <p:nvPr/>
                </p:nvSpPr>
                <p:spPr bwMode="auto">
                  <a:xfrm>
                    <a:off x="6411026" y="2398655"/>
                    <a:ext cx="30635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" name="Freeform: Shape 169"/>
                  <p:cNvSpPr>
                    <a:spLocks/>
                  </p:cNvSpPr>
                  <p:nvPr/>
                </p:nvSpPr>
                <p:spPr bwMode="auto">
                  <a:xfrm>
                    <a:off x="3514151" y="808069"/>
                    <a:ext cx="384780" cy="322284"/>
                  </a:xfrm>
                  <a:custGeom>
                    <a:avLst/>
                    <a:gdLst>
                      <a:gd name="T0" fmla="*/ 58 w 87"/>
                      <a:gd name="T1" fmla="*/ 0 h 73"/>
                      <a:gd name="T2" fmla="*/ 31 w 87"/>
                      <a:gd name="T3" fmla="*/ 0 h 73"/>
                      <a:gd name="T4" fmla="*/ 0 w 87"/>
                      <a:gd name="T5" fmla="*/ 26 h 73"/>
                      <a:gd name="T6" fmla="*/ 9 w 87"/>
                      <a:gd name="T7" fmla="*/ 38 h 73"/>
                      <a:gd name="T8" fmla="*/ 20 w 87"/>
                      <a:gd name="T9" fmla="*/ 27 h 73"/>
                      <a:gd name="T10" fmla="*/ 20 w 87"/>
                      <a:gd name="T11" fmla="*/ 73 h 73"/>
                      <a:gd name="T12" fmla="*/ 44 w 87"/>
                      <a:gd name="T13" fmla="*/ 73 h 73"/>
                      <a:gd name="T14" fmla="*/ 68 w 87"/>
                      <a:gd name="T15" fmla="*/ 73 h 73"/>
                      <a:gd name="T16" fmla="*/ 67 w 87"/>
                      <a:gd name="T17" fmla="*/ 27 h 73"/>
                      <a:gd name="T18" fmla="*/ 79 w 87"/>
                      <a:gd name="T19" fmla="*/ 38 h 73"/>
                      <a:gd name="T20" fmla="*/ 87 w 87"/>
                      <a:gd name="T21" fmla="*/ 26 h 73"/>
                      <a:gd name="T22" fmla="*/ 58 w 87"/>
                      <a:gd name="T23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7" h="73">
                        <a:moveTo>
                          <a:pt x="58" y="0"/>
                        </a:moveTo>
                        <a:cubicBezTo>
                          <a:pt x="53" y="8"/>
                          <a:pt x="36" y="8"/>
                          <a:pt x="31" y="0"/>
                        </a:cubicBezTo>
                        <a:cubicBezTo>
                          <a:pt x="31" y="0"/>
                          <a:pt x="5" y="15"/>
                          <a:pt x="0" y="26"/>
                        </a:cubicBezTo>
                        <a:cubicBezTo>
                          <a:pt x="9" y="38"/>
                          <a:pt x="9" y="38"/>
                          <a:pt x="9" y="38"/>
                        </a:cubicBezTo>
                        <a:cubicBezTo>
                          <a:pt x="9" y="38"/>
                          <a:pt x="16" y="30"/>
                          <a:pt x="20" y="27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44" y="73"/>
                          <a:pt x="44" y="73"/>
                          <a:pt x="44" y="73"/>
                        </a:cubicBezTo>
                        <a:cubicBezTo>
                          <a:pt x="68" y="73"/>
                          <a:pt x="68" y="73"/>
                          <a:pt x="68" y="73"/>
                        </a:cubicBezTo>
                        <a:cubicBezTo>
                          <a:pt x="67" y="27"/>
                          <a:pt x="67" y="27"/>
                          <a:pt x="67" y="27"/>
                        </a:cubicBezTo>
                        <a:cubicBezTo>
                          <a:pt x="71" y="30"/>
                          <a:pt x="79" y="38"/>
                          <a:pt x="79" y="38"/>
                        </a:cubicBezTo>
                        <a:cubicBezTo>
                          <a:pt x="87" y="26"/>
                          <a:pt x="87" y="26"/>
                          <a:pt x="87" y="26"/>
                        </a:cubicBezTo>
                        <a:cubicBezTo>
                          <a:pt x="82" y="15"/>
                          <a:pt x="58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Freeform: Shape 170"/>
                  <p:cNvSpPr>
                    <a:spLocks/>
                  </p:cNvSpPr>
                  <p:nvPr/>
                </p:nvSpPr>
                <p:spPr bwMode="auto">
                  <a:xfrm>
                    <a:off x="3656299" y="795815"/>
                    <a:ext cx="110287" cy="30635"/>
                  </a:xfrm>
                  <a:custGeom>
                    <a:avLst/>
                    <a:gdLst>
                      <a:gd name="T0" fmla="*/ 13 w 25"/>
                      <a:gd name="T1" fmla="*/ 7 h 7"/>
                      <a:gd name="T2" fmla="*/ 24 w 25"/>
                      <a:gd name="T3" fmla="*/ 2 h 7"/>
                      <a:gd name="T4" fmla="*/ 24 w 25"/>
                      <a:gd name="T5" fmla="*/ 0 h 7"/>
                      <a:gd name="T6" fmla="*/ 22 w 25"/>
                      <a:gd name="T7" fmla="*/ 1 h 7"/>
                      <a:gd name="T8" fmla="*/ 13 w 25"/>
                      <a:gd name="T9" fmla="*/ 5 h 7"/>
                      <a:gd name="T10" fmla="*/ 3 w 25"/>
                      <a:gd name="T11" fmla="*/ 1 h 7"/>
                      <a:gd name="T12" fmla="*/ 1 w 25"/>
                      <a:gd name="T13" fmla="*/ 0 h 7"/>
                      <a:gd name="T14" fmla="*/ 1 w 25"/>
                      <a:gd name="T15" fmla="*/ 2 h 7"/>
                      <a:gd name="T16" fmla="*/ 13 w 25"/>
                      <a:gd name="T17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7">
                        <a:moveTo>
                          <a:pt x="13" y="7"/>
                        </a:moveTo>
                        <a:cubicBezTo>
                          <a:pt x="18" y="7"/>
                          <a:pt x="23" y="5"/>
                          <a:pt x="24" y="2"/>
                        </a:cubicBezTo>
                        <a:cubicBezTo>
                          <a:pt x="25" y="2"/>
                          <a:pt x="24" y="1"/>
                          <a:pt x="24" y="0"/>
                        </a:cubicBezTo>
                        <a:cubicBezTo>
                          <a:pt x="23" y="0"/>
                          <a:pt x="22" y="0"/>
                          <a:pt x="22" y="1"/>
                        </a:cubicBezTo>
                        <a:cubicBezTo>
                          <a:pt x="21" y="3"/>
                          <a:pt x="17" y="5"/>
                          <a:pt x="13" y="5"/>
                        </a:cubicBezTo>
                        <a:cubicBezTo>
                          <a:pt x="8" y="5"/>
                          <a:pt x="4" y="3"/>
                          <a:pt x="3" y="1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1" y="2"/>
                        </a:cubicBezTo>
                        <a:cubicBezTo>
                          <a:pt x="2" y="5"/>
                          <a:pt x="7" y="7"/>
                          <a:pt x="1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" name="Freeform: Shape 171"/>
                  <p:cNvSpPr>
                    <a:spLocks/>
                  </p:cNvSpPr>
                  <p:nvPr/>
                </p:nvSpPr>
                <p:spPr bwMode="auto">
                  <a:xfrm>
                    <a:off x="5859591" y="3626519"/>
                    <a:ext cx="322284" cy="335763"/>
                  </a:xfrm>
                  <a:custGeom>
                    <a:avLst/>
                    <a:gdLst>
                      <a:gd name="T0" fmla="*/ 56 w 73"/>
                      <a:gd name="T1" fmla="*/ 2 h 76"/>
                      <a:gd name="T2" fmla="*/ 51 w 73"/>
                      <a:gd name="T3" fmla="*/ 2 h 76"/>
                      <a:gd name="T4" fmla="*/ 50 w 73"/>
                      <a:gd name="T5" fmla="*/ 3 h 76"/>
                      <a:gd name="T6" fmla="*/ 44 w 73"/>
                      <a:gd name="T7" fmla="*/ 5 h 76"/>
                      <a:gd name="T8" fmla="*/ 17 w 73"/>
                      <a:gd name="T9" fmla="*/ 5 h 76"/>
                      <a:gd name="T10" fmla="*/ 13 w 73"/>
                      <a:gd name="T11" fmla="*/ 8 h 76"/>
                      <a:gd name="T12" fmla="*/ 1 w 73"/>
                      <a:gd name="T13" fmla="*/ 40 h 76"/>
                      <a:gd name="T14" fmla="*/ 7 w 73"/>
                      <a:gd name="T15" fmla="*/ 47 h 76"/>
                      <a:gd name="T16" fmla="*/ 29 w 73"/>
                      <a:gd name="T17" fmla="*/ 47 h 76"/>
                      <a:gd name="T18" fmla="*/ 28 w 73"/>
                      <a:gd name="T19" fmla="*/ 54 h 76"/>
                      <a:gd name="T20" fmla="*/ 24 w 73"/>
                      <a:gd name="T21" fmla="*/ 66 h 76"/>
                      <a:gd name="T22" fmla="*/ 26 w 73"/>
                      <a:gd name="T23" fmla="*/ 72 h 76"/>
                      <a:gd name="T24" fmla="*/ 34 w 73"/>
                      <a:gd name="T25" fmla="*/ 72 h 76"/>
                      <a:gd name="T26" fmla="*/ 41 w 73"/>
                      <a:gd name="T27" fmla="*/ 57 h 76"/>
                      <a:gd name="T28" fmla="*/ 55 w 73"/>
                      <a:gd name="T29" fmla="*/ 40 h 76"/>
                      <a:gd name="T30" fmla="*/ 57 w 73"/>
                      <a:gd name="T31" fmla="*/ 37 h 76"/>
                      <a:gd name="T32" fmla="*/ 72 w 73"/>
                      <a:gd name="T33" fmla="*/ 23 h 76"/>
                      <a:gd name="T34" fmla="*/ 72 w 73"/>
                      <a:gd name="T35" fmla="*/ 18 h 76"/>
                      <a:gd name="T36" fmla="*/ 56 w 73"/>
                      <a:gd name="T37" fmla="*/ 2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3" h="76">
                        <a:moveTo>
                          <a:pt x="56" y="2"/>
                        </a:moveTo>
                        <a:cubicBezTo>
                          <a:pt x="54" y="0"/>
                          <a:pt x="52" y="0"/>
                          <a:pt x="51" y="2"/>
                        </a:cubicBezTo>
                        <a:cubicBezTo>
                          <a:pt x="50" y="3"/>
                          <a:pt x="50" y="3"/>
                          <a:pt x="50" y="3"/>
                        </a:cubicBezTo>
                        <a:cubicBezTo>
                          <a:pt x="48" y="4"/>
                          <a:pt x="46" y="5"/>
                          <a:pt x="44" y="5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5" y="5"/>
                          <a:pt x="13" y="7"/>
                          <a:pt x="13" y="8"/>
                        </a:cubicBezTo>
                        <a:cubicBezTo>
                          <a:pt x="1" y="40"/>
                          <a:pt x="1" y="40"/>
                          <a:pt x="1" y="40"/>
                        </a:cubicBezTo>
                        <a:cubicBezTo>
                          <a:pt x="0" y="44"/>
                          <a:pt x="2" y="47"/>
                          <a:pt x="7" y="47"/>
                        </a:cubicBezTo>
                        <a:cubicBezTo>
                          <a:pt x="29" y="47"/>
                          <a:pt x="29" y="47"/>
                          <a:pt x="29" y="47"/>
                        </a:cubicBezTo>
                        <a:cubicBezTo>
                          <a:pt x="30" y="50"/>
                          <a:pt x="29" y="53"/>
                          <a:pt x="28" y="54"/>
                        </a:cubicBezTo>
                        <a:cubicBezTo>
                          <a:pt x="27" y="56"/>
                          <a:pt x="23" y="60"/>
                          <a:pt x="24" y="66"/>
                        </a:cubicBezTo>
                        <a:cubicBezTo>
                          <a:pt x="24" y="68"/>
                          <a:pt x="25" y="71"/>
                          <a:pt x="26" y="72"/>
                        </a:cubicBezTo>
                        <a:cubicBezTo>
                          <a:pt x="30" y="76"/>
                          <a:pt x="34" y="75"/>
                          <a:pt x="34" y="72"/>
                        </a:cubicBezTo>
                        <a:cubicBezTo>
                          <a:pt x="34" y="67"/>
                          <a:pt x="32" y="62"/>
                          <a:pt x="41" y="57"/>
                        </a:cubicBezTo>
                        <a:cubicBezTo>
                          <a:pt x="49" y="51"/>
                          <a:pt x="55" y="40"/>
                          <a:pt x="55" y="40"/>
                        </a:cubicBezTo>
                        <a:cubicBezTo>
                          <a:pt x="55" y="40"/>
                          <a:pt x="56" y="39"/>
                          <a:pt x="57" y="37"/>
                        </a:cubicBezTo>
                        <a:cubicBezTo>
                          <a:pt x="72" y="23"/>
                          <a:pt x="72" y="23"/>
                          <a:pt x="72" y="23"/>
                        </a:cubicBezTo>
                        <a:cubicBezTo>
                          <a:pt x="73" y="22"/>
                          <a:pt x="73" y="19"/>
                          <a:pt x="72" y="18"/>
                        </a:cubicBezTo>
                        <a:lnTo>
                          <a:pt x="56" y="2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Freeform: Shape 172"/>
                  <p:cNvSpPr>
                    <a:spLocks/>
                  </p:cNvSpPr>
                  <p:nvPr/>
                </p:nvSpPr>
                <p:spPr bwMode="auto">
                  <a:xfrm>
                    <a:off x="3183290" y="1029869"/>
                    <a:ext cx="366398" cy="348017"/>
                  </a:xfrm>
                  <a:custGeom>
                    <a:avLst/>
                    <a:gdLst>
                      <a:gd name="T0" fmla="*/ 11 w 83"/>
                      <a:gd name="T1" fmla="*/ 63 h 79"/>
                      <a:gd name="T2" fmla="*/ 34 w 83"/>
                      <a:gd name="T3" fmla="*/ 52 h 79"/>
                      <a:gd name="T4" fmla="*/ 38 w 83"/>
                      <a:gd name="T5" fmla="*/ 51 h 79"/>
                      <a:gd name="T6" fmla="*/ 39 w 83"/>
                      <a:gd name="T7" fmla="*/ 55 h 79"/>
                      <a:gd name="T8" fmla="*/ 38 w 83"/>
                      <a:gd name="T9" fmla="*/ 65 h 79"/>
                      <a:gd name="T10" fmla="*/ 38 w 83"/>
                      <a:gd name="T11" fmla="*/ 79 h 79"/>
                      <a:gd name="T12" fmla="*/ 45 w 83"/>
                      <a:gd name="T13" fmla="*/ 79 h 79"/>
                      <a:gd name="T14" fmla="*/ 44 w 83"/>
                      <a:gd name="T15" fmla="*/ 65 h 79"/>
                      <a:gd name="T16" fmla="*/ 44 w 83"/>
                      <a:gd name="T17" fmla="*/ 55 h 79"/>
                      <a:gd name="T18" fmla="*/ 44 w 83"/>
                      <a:gd name="T19" fmla="*/ 51 h 79"/>
                      <a:gd name="T20" fmla="*/ 48 w 83"/>
                      <a:gd name="T21" fmla="*/ 52 h 79"/>
                      <a:gd name="T22" fmla="*/ 71 w 83"/>
                      <a:gd name="T23" fmla="*/ 63 h 79"/>
                      <a:gd name="T24" fmla="*/ 80 w 83"/>
                      <a:gd name="T25" fmla="*/ 54 h 79"/>
                      <a:gd name="T26" fmla="*/ 74 w 83"/>
                      <a:gd name="T27" fmla="*/ 26 h 79"/>
                      <a:gd name="T28" fmla="*/ 46 w 83"/>
                      <a:gd name="T29" fmla="*/ 44 h 79"/>
                      <a:gd name="T30" fmla="*/ 45 w 83"/>
                      <a:gd name="T31" fmla="*/ 41 h 79"/>
                      <a:gd name="T32" fmla="*/ 50 w 83"/>
                      <a:gd name="T33" fmla="*/ 32 h 79"/>
                      <a:gd name="T34" fmla="*/ 59 w 83"/>
                      <a:gd name="T35" fmla="*/ 10 h 79"/>
                      <a:gd name="T36" fmla="*/ 41 w 83"/>
                      <a:gd name="T37" fmla="*/ 0 h 79"/>
                      <a:gd name="T38" fmla="*/ 23 w 83"/>
                      <a:gd name="T39" fmla="*/ 10 h 79"/>
                      <a:gd name="T40" fmla="*/ 33 w 83"/>
                      <a:gd name="T41" fmla="*/ 32 h 79"/>
                      <a:gd name="T42" fmla="*/ 38 w 83"/>
                      <a:gd name="T43" fmla="*/ 41 h 79"/>
                      <a:gd name="T44" fmla="*/ 36 w 83"/>
                      <a:gd name="T45" fmla="*/ 44 h 79"/>
                      <a:gd name="T46" fmla="*/ 8 w 83"/>
                      <a:gd name="T47" fmla="*/ 26 h 79"/>
                      <a:gd name="T48" fmla="*/ 2 w 83"/>
                      <a:gd name="T49" fmla="*/ 54 h 79"/>
                      <a:gd name="T50" fmla="*/ 11 w 83"/>
                      <a:gd name="T51" fmla="*/ 63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83" h="79">
                        <a:moveTo>
                          <a:pt x="11" y="63"/>
                        </a:moveTo>
                        <a:cubicBezTo>
                          <a:pt x="20" y="64"/>
                          <a:pt x="27" y="55"/>
                          <a:pt x="34" y="52"/>
                        </a:cubicBezTo>
                        <a:cubicBezTo>
                          <a:pt x="35" y="51"/>
                          <a:pt x="38" y="50"/>
                          <a:pt x="38" y="51"/>
                        </a:cubicBezTo>
                        <a:cubicBezTo>
                          <a:pt x="39" y="52"/>
                          <a:pt x="39" y="54"/>
                          <a:pt x="39" y="55"/>
                        </a:cubicBezTo>
                        <a:cubicBezTo>
                          <a:pt x="39" y="59"/>
                          <a:pt x="38" y="62"/>
                          <a:pt x="38" y="65"/>
                        </a:cubicBezTo>
                        <a:cubicBezTo>
                          <a:pt x="38" y="69"/>
                          <a:pt x="38" y="75"/>
                          <a:pt x="38" y="79"/>
                        </a:cubicBezTo>
                        <a:cubicBezTo>
                          <a:pt x="45" y="79"/>
                          <a:pt x="45" y="79"/>
                          <a:pt x="45" y="79"/>
                        </a:cubicBezTo>
                        <a:cubicBezTo>
                          <a:pt x="44" y="75"/>
                          <a:pt x="44" y="69"/>
                          <a:pt x="44" y="65"/>
                        </a:cubicBezTo>
                        <a:cubicBezTo>
                          <a:pt x="44" y="62"/>
                          <a:pt x="44" y="59"/>
                          <a:pt x="44" y="55"/>
                        </a:cubicBezTo>
                        <a:cubicBezTo>
                          <a:pt x="44" y="54"/>
                          <a:pt x="43" y="52"/>
                          <a:pt x="44" y="51"/>
                        </a:cubicBezTo>
                        <a:cubicBezTo>
                          <a:pt x="45" y="50"/>
                          <a:pt x="47" y="51"/>
                          <a:pt x="48" y="52"/>
                        </a:cubicBezTo>
                        <a:cubicBezTo>
                          <a:pt x="55" y="55"/>
                          <a:pt x="62" y="64"/>
                          <a:pt x="71" y="63"/>
                        </a:cubicBezTo>
                        <a:cubicBezTo>
                          <a:pt x="76" y="63"/>
                          <a:pt x="78" y="59"/>
                          <a:pt x="80" y="54"/>
                        </a:cubicBezTo>
                        <a:cubicBezTo>
                          <a:pt x="83" y="46"/>
                          <a:pt x="83" y="31"/>
                          <a:pt x="74" y="26"/>
                        </a:cubicBezTo>
                        <a:cubicBezTo>
                          <a:pt x="61" y="18"/>
                          <a:pt x="57" y="43"/>
                          <a:pt x="46" y="44"/>
                        </a:cubicBezTo>
                        <a:cubicBezTo>
                          <a:pt x="44" y="44"/>
                          <a:pt x="44" y="43"/>
                          <a:pt x="45" y="41"/>
                        </a:cubicBezTo>
                        <a:cubicBezTo>
                          <a:pt x="46" y="38"/>
                          <a:pt x="48" y="35"/>
                          <a:pt x="50" y="32"/>
                        </a:cubicBezTo>
                        <a:cubicBezTo>
                          <a:pt x="54" y="26"/>
                          <a:pt x="60" y="18"/>
                          <a:pt x="59" y="10"/>
                        </a:cubicBezTo>
                        <a:cubicBezTo>
                          <a:pt x="58" y="2"/>
                          <a:pt x="49" y="0"/>
                          <a:pt x="41" y="0"/>
                        </a:cubicBezTo>
                        <a:cubicBezTo>
                          <a:pt x="33" y="0"/>
                          <a:pt x="24" y="2"/>
                          <a:pt x="23" y="10"/>
                        </a:cubicBezTo>
                        <a:cubicBezTo>
                          <a:pt x="22" y="18"/>
                          <a:pt x="28" y="26"/>
                          <a:pt x="33" y="32"/>
                        </a:cubicBezTo>
                        <a:cubicBezTo>
                          <a:pt x="35" y="35"/>
                          <a:pt x="37" y="38"/>
                          <a:pt x="38" y="41"/>
                        </a:cubicBezTo>
                        <a:cubicBezTo>
                          <a:pt x="38" y="43"/>
                          <a:pt x="39" y="44"/>
                          <a:pt x="36" y="44"/>
                        </a:cubicBezTo>
                        <a:cubicBezTo>
                          <a:pt x="25" y="43"/>
                          <a:pt x="21" y="18"/>
                          <a:pt x="8" y="26"/>
                        </a:cubicBezTo>
                        <a:cubicBezTo>
                          <a:pt x="0" y="31"/>
                          <a:pt x="0" y="46"/>
                          <a:pt x="2" y="54"/>
                        </a:cubicBezTo>
                        <a:cubicBezTo>
                          <a:pt x="4" y="59"/>
                          <a:pt x="7" y="63"/>
                          <a:pt x="11" y="6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" name="Freeform: Shape 173"/>
                  <p:cNvSpPr>
                    <a:spLocks/>
                  </p:cNvSpPr>
                  <p:nvPr/>
                </p:nvSpPr>
                <p:spPr bwMode="auto">
                  <a:xfrm>
                    <a:off x="2732338" y="1652379"/>
                    <a:ext cx="318607" cy="339439"/>
                  </a:xfrm>
                  <a:custGeom>
                    <a:avLst/>
                    <a:gdLst>
                      <a:gd name="T0" fmla="*/ 59 w 72"/>
                      <a:gd name="T1" fmla="*/ 53 h 77"/>
                      <a:gd name="T2" fmla="*/ 64 w 72"/>
                      <a:gd name="T3" fmla="*/ 50 h 77"/>
                      <a:gd name="T4" fmla="*/ 71 w 72"/>
                      <a:gd name="T5" fmla="*/ 48 h 77"/>
                      <a:gd name="T6" fmla="*/ 71 w 72"/>
                      <a:gd name="T7" fmla="*/ 38 h 77"/>
                      <a:gd name="T8" fmla="*/ 70 w 72"/>
                      <a:gd name="T9" fmla="*/ 22 h 77"/>
                      <a:gd name="T10" fmla="*/ 53 w 72"/>
                      <a:gd name="T11" fmla="*/ 36 h 77"/>
                      <a:gd name="T12" fmla="*/ 48 w 72"/>
                      <a:gd name="T13" fmla="*/ 42 h 77"/>
                      <a:gd name="T14" fmla="*/ 48 w 72"/>
                      <a:gd name="T15" fmla="*/ 36 h 77"/>
                      <a:gd name="T16" fmla="*/ 54 w 72"/>
                      <a:gd name="T17" fmla="*/ 25 h 77"/>
                      <a:gd name="T18" fmla="*/ 49 w 72"/>
                      <a:gd name="T19" fmla="*/ 15 h 77"/>
                      <a:gd name="T20" fmla="*/ 36 w 72"/>
                      <a:gd name="T21" fmla="*/ 0 h 77"/>
                      <a:gd name="T22" fmla="*/ 36 w 72"/>
                      <a:gd name="T23" fmla="*/ 0 h 77"/>
                      <a:gd name="T24" fmla="*/ 36 w 72"/>
                      <a:gd name="T25" fmla="*/ 0 h 77"/>
                      <a:gd name="T26" fmla="*/ 36 w 72"/>
                      <a:gd name="T27" fmla="*/ 0 h 77"/>
                      <a:gd name="T28" fmla="*/ 36 w 72"/>
                      <a:gd name="T29" fmla="*/ 0 h 77"/>
                      <a:gd name="T30" fmla="*/ 23 w 72"/>
                      <a:gd name="T31" fmla="*/ 15 h 77"/>
                      <a:gd name="T32" fmla="*/ 18 w 72"/>
                      <a:gd name="T33" fmla="*/ 25 h 77"/>
                      <a:gd name="T34" fmla="*/ 23 w 72"/>
                      <a:gd name="T35" fmla="*/ 36 h 77"/>
                      <a:gd name="T36" fmla="*/ 24 w 72"/>
                      <a:gd name="T37" fmla="*/ 42 h 77"/>
                      <a:gd name="T38" fmla="*/ 18 w 72"/>
                      <a:gd name="T39" fmla="*/ 36 h 77"/>
                      <a:gd name="T40" fmla="*/ 2 w 72"/>
                      <a:gd name="T41" fmla="*/ 22 h 77"/>
                      <a:gd name="T42" fmla="*/ 0 w 72"/>
                      <a:gd name="T43" fmla="*/ 38 h 77"/>
                      <a:gd name="T44" fmla="*/ 1 w 72"/>
                      <a:gd name="T45" fmla="*/ 48 h 77"/>
                      <a:gd name="T46" fmla="*/ 7 w 72"/>
                      <a:gd name="T47" fmla="*/ 50 h 77"/>
                      <a:gd name="T48" fmla="*/ 12 w 72"/>
                      <a:gd name="T49" fmla="*/ 53 h 77"/>
                      <a:gd name="T50" fmla="*/ 11 w 72"/>
                      <a:gd name="T51" fmla="*/ 56 h 77"/>
                      <a:gd name="T52" fmla="*/ 0 w 72"/>
                      <a:gd name="T53" fmla="*/ 53 h 77"/>
                      <a:gd name="T54" fmla="*/ 16 w 72"/>
                      <a:gd name="T55" fmla="*/ 75 h 77"/>
                      <a:gd name="T56" fmla="*/ 24 w 72"/>
                      <a:gd name="T57" fmla="*/ 74 h 77"/>
                      <a:gd name="T58" fmla="*/ 31 w 72"/>
                      <a:gd name="T59" fmla="*/ 69 h 77"/>
                      <a:gd name="T60" fmla="*/ 34 w 72"/>
                      <a:gd name="T61" fmla="*/ 68 h 77"/>
                      <a:gd name="T62" fmla="*/ 34 w 72"/>
                      <a:gd name="T63" fmla="*/ 65 h 77"/>
                      <a:gd name="T64" fmla="*/ 36 w 72"/>
                      <a:gd name="T65" fmla="*/ 34 h 77"/>
                      <a:gd name="T66" fmla="*/ 38 w 72"/>
                      <a:gd name="T67" fmla="*/ 65 h 77"/>
                      <a:gd name="T68" fmla="*/ 38 w 72"/>
                      <a:gd name="T69" fmla="*/ 68 h 77"/>
                      <a:gd name="T70" fmla="*/ 40 w 72"/>
                      <a:gd name="T71" fmla="*/ 69 h 77"/>
                      <a:gd name="T72" fmla="*/ 47 w 72"/>
                      <a:gd name="T73" fmla="*/ 74 h 77"/>
                      <a:gd name="T74" fmla="*/ 55 w 72"/>
                      <a:gd name="T75" fmla="*/ 75 h 77"/>
                      <a:gd name="T76" fmla="*/ 71 w 72"/>
                      <a:gd name="T77" fmla="*/ 53 h 77"/>
                      <a:gd name="T78" fmla="*/ 60 w 72"/>
                      <a:gd name="T79" fmla="*/ 56 h 77"/>
                      <a:gd name="T80" fmla="*/ 59 w 72"/>
                      <a:gd name="T81" fmla="*/ 53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2" h="77">
                        <a:moveTo>
                          <a:pt x="59" y="53"/>
                        </a:moveTo>
                        <a:cubicBezTo>
                          <a:pt x="61" y="51"/>
                          <a:pt x="63" y="51"/>
                          <a:pt x="64" y="50"/>
                        </a:cubicBezTo>
                        <a:cubicBezTo>
                          <a:pt x="66" y="49"/>
                          <a:pt x="69" y="49"/>
                          <a:pt x="71" y="48"/>
                        </a:cubicBezTo>
                        <a:cubicBezTo>
                          <a:pt x="71" y="45"/>
                          <a:pt x="72" y="42"/>
                          <a:pt x="71" y="38"/>
                        </a:cubicBezTo>
                        <a:cubicBezTo>
                          <a:pt x="71" y="33"/>
                          <a:pt x="70" y="28"/>
                          <a:pt x="70" y="22"/>
                        </a:cubicBezTo>
                        <a:cubicBezTo>
                          <a:pt x="63" y="26"/>
                          <a:pt x="56" y="28"/>
                          <a:pt x="53" y="36"/>
                        </a:cubicBezTo>
                        <a:cubicBezTo>
                          <a:pt x="53" y="38"/>
                          <a:pt x="51" y="43"/>
                          <a:pt x="48" y="42"/>
                        </a:cubicBezTo>
                        <a:cubicBezTo>
                          <a:pt x="46" y="40"/>
                          <a:pt x="47" y="37"/>
                          <a:pt x="48" y="36"/>
                        </a:cubicBezTo>
                        <a:cubicBezTo>
                          <a:pt x="51" y="32"/>
                          <a:pt x="54" y="30"/>
                          <a:pt x="54" y="25"/>
                        </a:cubicBezTo>
                        <a:cubicBezTo>
                          <a:pt x="54" y="21"/>
                          <a:pt x="51" y="18"/>
                          <a:pt x="49" y="15"/>
                        </a:cubicBezTo>
                        <a:cubicBezTo>
                          <a:pt x="45" y="10"/>
                          <a:pt x="40" y="6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6"/>
                          <a:pt x="27" y="10"/>
                          <a:pt x="23" y="15"/>
                        </a:cubicBezTo>
                        <a:cubicBezTo>
                          <a:pt x="20" y="18"/>
                          <a:pt x="18" y="21"/>
                          <a:pt x="18" y="25"/>
                        </a:cubicBezTo>
                        <a:cubicBezTo>
                          <a:pt x="18" y="30"/>
                          <a:pt x="21" y="32"/>
                          <a:pt x="23" y="36"/>
                        </a:cubicBezTo>
                        <a:cubicBezTo>
                          <a:pt x="24" y="37"/>
                          <a:pt x="26" y="40"/>
                          <a:pt x="24" y="42"/>
                        </a:cubicBezTo>
                        <a:cubicBezTo>
                          <a:pt x="21" y="43"/>
                          <a:pt x="19" y="38"/>
                          <a:pt x="18" y="36"/>
                        </a:cubicBezTo>
                        <a:cubicBezTo>
                          <a:pt x="16" y="28"/>
                          <a:pt x="9" y="26"/>
                          <a:pt x="2" y="22"/>
                        </a:cubicBezTo>
                        <a:cubicBezTo>
                          <a:pt x="2" y="28"/>
                          <a:pt x="1" y="33"/>
                          <a:pt x="0" y="38"/>
                        </a:cubicBezTo>
                        <a:cubicBezTo>
                          <a:pt x="0" y="42"/>
                          <a:pt x="0" y="45"/>
                          <a:pt x="1" y="48"/>
                        </a:cubicBezTo>
                        <a:cubicBezTo>
                          <a:pt x="3" y="49"/>
                          <a:pt x="5" y="49"/>
                          <a:pt x="7" y="50"/>
                        </a:cubicBezTo>
                        <a:cubicBezTo>
                          <a:pt x="9" y="51"/>
                          <a:pt x="11" y="51"/>
                          <a:pt x="12" y="53"/>
                        </a:cubicBezTo>
                        <a:cubicBezTo>
                          <a:pt x="14" y="54"/>
                          <a:pt x="14" y="57"/>
                          <a:pt x="11" y="56"/>
                        </a:cubicBezTo>
                        <a:cubicBezTo>
                          <a:pt x="8" y="56"/>
                          <a:pt x="4" y="52"/>
                          <a:pt x="0" y="53"/>
                        </a:cubicBezTo>
                        <a:cubicBezTo>
                          <a:pt x="2" y="62"/>
                          <a:pt x="7" y="71"/>
                          <a:pt x="16" y="75"/>
                        </a:cubicBezTo>
                        <a:cubicBezTo>
                          <a:pt x="20" y="77"/>
                          <a:pt x="21" y="76"/>
                          <a:pt x="24" y="74"/>
                        </a:cubicBezTo>
                        <a:cubicBezTo>
                          <a:pt x="27" y="72"/>
                          <a:pt x="28" y="70"/>
                          <a:pt x="31" y="69"/>
                        </a:cubicBezTo>
                        <a:cubicBezTo>
                          <a:pt x="33" y="69"/>
                          <a:pt x="34" y="70"/>
                          <a:pt x="34" y="68"/>
                        </a:cubicBezTo>
                        <a:cubicBezTo>
                          <a:pt x="34" y="67"/>
                          <a:pt x="34" y="66"/>
                          <a:pt x="34" y="65"/>
                        </a:cubicBezTo>
                        <a:cubicBezTo>
                          <a:pt x="35" y="53"/>
                          <a:pt x="35" y="46"/>
                          <a:pt x="36" y="34"/>
                        </a:cubicBezTo>
                        <a:cubicBezTo>
                          <a:pt x="36" y="46"/>
                          <a:pt x="37" y="53"/>
                          <a:pt x="38" y="65"/>
                        </a:cubicBezTo>
                        <a:cubicBezTo>
                          <a:pt x="38" y="66"/>
                          <a:pt x="38" y="67"/>
                          <a:pt x="38" y="68"/>
                        </a:cubicBezTo>
                        <a:cubicBezTo>
                          <a:pt x="38" y="70"/>
                          <a:pt x="39" y="69"/>
                          <a:pt x="40" y="69"/>
                        </a:cubicBezTo>
                        <a:cubicBezTo>
                          <a:pt x="43" y="70"/>
                          <a:pt x="45" y="72"/>
                          <a:pt x="47" y="74"/>
                        </a:cubicBezTo>
                        <a:cubicBezTo>
                          <a:pt x="50" y="76"/>
                          <a:pt x="52" y="77"/>
                          <a:pt x="55" y="75"/>
                        </a:cubicBezTo>
                        <a:cubicBezTo>
                          <a:pt x="65" y="71"/>
                          <a:pt x="70" y="62"/>
                          <a:pt x="71" y="53"/>
                        </a:cubicBezTo>
                        <a:cubicBezTo>
                          <a:pt x="68" y="52"/>
                          <a:pt x="64" y="56"/>
                          <a:pt x="60" y="56"/>
                        </a:cubicBezTo>
                        <a:cubicBezTo>
                          <a:pt x="58" y="57"/>
                          <a:pt x="58" y="54"/>
                          <a:pt x="59" y="5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" name="Rectangle 174"/>
                  <p:cNvSpPr>
                    <a:spLocks/>
                  </p:cNvSpPr>
                  <p:nvPr/>
                </p:nvSpPr>
                <p:spPr bwMode="auto">
                  <a:xfrm>
                    <a:off x="2878162" y="1966084"/>
                    <a:ext cx="22057" cy="10538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" name="Freeform: Shape 175"/>
                  <p:cNvSpPr>
                    <a:spLocks/>
                  </p:cNvSpPr>
                  <p:nvPr/>
                </p:nvSpPr>
                <p:spPr bwMode="auto">
                  <a:xfrm>
                    <a:off x="5920861" y="1413423"/>
                    <a:ext cx="30635" cy="162980"/>
                  </a:xfrm>
                  <a:custGeom>
                    <a:avLst/>
                    <a:gdLst>
                      <a:gd name="T0" fmla="*/ 7 w 7"/>
                      <a:gd name="T1" fmla="*/ 1 h 37"/>
                      <a:gd name="T2" fmla="*/ 4 w 7"/>
                      <a:gd name="T3" fmla="*/ 0 h 37"/>
                      <a:gd name="T4" fmla="*/ 4 w 7"/>
                      <a:gd name="T5" fmla="*/ 0 h 37"/>
                      <a:gd name="T6" fmla="*/ 0 w 7"/>
                      <a:gd name="T7" fmla="*/ 1 h 37"/>
                      <a:gd name="T8" fmla="*/ 0 w 7"/>
                      <a:gd name="T9" fmla="*/ 37 h 37"/>
                      <a:gd name="T10" fmla="*/ 7 w 7"/>
                      <a:gd name="T11" fmla="*/ 37 h 37"/>
                      <a:gd name="T12" fmla="*/ 7 w 7"/>
                      <a:gd name="T1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37">
                        <a:moveTo>
                          <a:pt x="7" y="1"/>
                        </a:moveTo>
                        <a:cubicBezTo>
                          <a:pt x="6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0"/>
                          <a:pt x="1" y="1"/>
                          <a:pt x="0" y="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7" y="37"/>
                          <a:pt x="7" y="37"/>
                          <a:pt x="7" y="37"/>
                        </a:cubicBezTo>
                        <a:lnTo>
                          <a:pt x="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" name="Freeform: Shape 176"/>
                  <p:cNvSpPr>
                    <a:spLocks/>
                  </p:cNvSpPr>
                  <p:nvPr/>
                </p:nvSpPr>
                <p:spPr bwMode="auto">
                  <a:xfrm>
                    <a:off x="5920861" y="1192849"/>
                    <a:ext cx="30635" cy="22057"/>
                  </a:xfrm>
                  <a:custGeom>
                    <a:avLst/>
                    <a:gdLst>
                      <a:gd name="T0" fmla="*/ 5 w 7"/>
                      <a:gd name="T1" fmla="*/ 5 h 5"/>
                      <a:gd name="T2" fmla="*/ 5 w 7"/>
                      <a:gd name="T3" fmla="*/ 5 h 5"/>
                      <a:gd name="T4" fmla="*/ 7 w 7"/>
                      <a:gd name="T5" fmla="*/ 5 h 5"/>
                      <a:gd name="T6" fmla="*/ 7 w 7"/>
                      <a:gd name="T7" fmla="*/ 0 h 5"/>
                      <a:gd name="T8" fmla="*/ 0 w 7"/>
                      <a:gd name="T9" fmla="*/ 0 h 5"/>
                      <a:gd name="T10" fmla="*/ 0 w 7"/>
                      <a:gd name="T11" fmla="*/ 5 h 5"/>
                      <a:gd name="T12" fmla="*/ 5 w 7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">
                        <a:moveTo>
                          <a:pt x="5" y="5"/>
                        </a:move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6" y="5"/>
                          <a:pt x="7" y="5"/>
                          <a:pt x="7" y="5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" name="Freeform: Shape 177"/>
                  <p:cNvSpPr>
                    <a:spLocks/>
                  </p:cNvSpPr>
                  <p:nvPr/>
                </p:nvSpPr>
                <p:spPr bwMode="auto">
                  <a:xfrm>
                    <a:off x="5788517" y="1223484"/>
                    <a:ext cx="305128" cy="220574"/>
                  </a:xfrm>
                  <a:custGeom>
                    <a:avLst/>
                    <a:gdLst>
                      <a:gd name="T0" fmla="*/ 37 w 69"/>
                      <a:gd name="T1" fmla="*/ 0 h 50"/>
                      <a:gd name="T2" fmla="*/ 35 w 69"/>
                      <a:gd name="T3" fmla="*/ 0 h 50"/>
                      <a:gd name="T4" fmla="*/ 35 w 69"/>
                      <a:gd name="T5" fmla="*/ 0 h 50"/>
                      <a:gd name="T6" fmla="*/ 30 w 69"/>
                      <a:gd name="T7" fmla="*/ 0 h 50"/>
                      <a:gd name="T8" fmla="*/ 1 w 69"/>
                      <a:gd name="T9" fmla="*/ 33 h 50"/>
                      <a:gd name="T10" fmla="*/ 3 w 69"/>
                      <a:gd name="T11" fmla="*/ 46 h 50"/>
                      <a:gd name="T12" fmla="*/ 4 w 69"/>
                      <a:gd name="T13" fmla="*/ 48 h 50"/>
                      <a:gd name="T14" fmla="*/ 6 w 69"/>
                      <a:gd name="T15" fmla="*/ 46 h 50"/>
                      <a:gd name="T16" fmla="*/ 14 w 69"/>
                      <a:gd name="T17" fmla="*/ 40 h 50"/>
                      <a:gd name="T18" fmla="*/ 15 w 69"/>
                      <a:gd name="T19" fmla="*/ 40 h 50"/>
                      <a:gd name="T20" fmla="*/ 23 w 69"/>
                      <a:gd name="T21" fmla="*/ 46 h 50"/>
                      <a:gd name="T22" fmla="*/ 24 w 69"/>
                      <a:gd name="T23" fmla="*/ 48 h 50"/>
                      <a:gd name="T24" fmla="*/ 25 w 69"/>
                      <a:gd name="T25" fmla="*/ 46 h 50"/>
                      <a:gd name="T26" fmla="*/ 30 w 69"/>
                      <a:gd name="T27" fmla="*/ 42 h 50"/>
                      <a:gd name="T28" fmla="*/ 34 w 69"/>
                      <a:gd name="T29" fmla="*/ 41 h 50"/>
                      <a:gd name="T30" fmla="*/ 34 w 69"/>
                      <a:gd name="T31" fmla="*/ 41 h 50"/>
                      <a:gd name="T32" fmla="*/ 37 w 69"/>
                      <a:gd name="T33" fmla="*/ 42 h 50"/>
                      <a:gd name="T34" fmla="*/ 43 w 69"/>
                      <a:gd name="T35" fmla="*/ 47 h 50"/>
                      <a:gd name="T36" fmla="*/ 44 w 69"/>
                      <a:gd name="T37" fmla="*/ 48 h 50"/>
                      <a:gd name="T38" fmla="*/ 45 w 69"/>
                      <a:gd name="T39" fmla="*/ 47 h 50"/>
                      <a:gd name="T40" fmla="*/ 54 w 69"/>
                      <a:gd name="T41" fmla="*/ 41 h 50"/>
                      <a:gd name="T42" fmla="*/ 54 w 69"/>
                      <a:gd name="T43" fmla="*/ 41 h 50"/>
                      <a:gd name="T44" fmla="*/ 62 w 69"/>
                      <a:gd name="T45" fmla="*/ 47 h 50"/>
                      <a:gd name="T46" fmla="*/ 63 w 69"/>
                      <a:gd name="T47" fmla="*/ 49 h 50"/>
                      <a:gd name="T48" fmla="*/ 64 w 69"/>
                      <a:gd name="T49" fmla="*/ 50 h 50"/>
                      <a:gd name="T50" fmla="*/ 64 w 69"/>
                      <a:gd name="T51" fmla="*/ 49 h 50"/>
                      <a:gd name="T52" fmla="*/ 65 w 69"/>
                      <a:gd name="T53" fmla="*/ 47 h 50"/>
                      <a:gd name="T54" fmla="*/ 68 w 69"/>
                      <a:gd name="T55" fmla="*/ 35 h 50"/>
                      <a:gd name="T56" fmla="*/ 37 w 69"/>
                      <a:gd name="T57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69" h="50">
                        <a:moveTo>
                          <a:pt x="37" y="0"/>
                        </a:moveTo>
                        <a:cubicBezTo>
                          <a:pt x="37" y="0"/>
                          <a:pt x="36" y="0"/>
                          <a:pt x="35" y="0"/>
                        </a:cubicBezTo>
                        <a:cubicBezTo>
                          <a:pt x="35" y="0"/>
                          <a:pt x="35" y="0"/>
                          <a:pt x="35" y="0"/>
                        </a:cubicBezTo>
                        <a:cubicBezTo>
                          <a:pt x="33" y="0"/>
                          <a:pt x="32" y="0"/>
                          <a:pt x="30" y="0"/>
                        </a:cubicBezTo>
                        <a:cubicBezTo>
                          <a:pt x="14" y="2"/>
                          <a:pt x="1" y="16"/>
                          <a:pt x="1" y="33"/>
                        </a:cubicBezTo>
                        <a:cubicBezTo>
                          <a:pt x="0" y="38"/>
                          <a:pt x="1" y="42"/>
                          <a:pt x="3" y="46"/>
                        </a:cubicBezTo>
                        <a:cubicBezTo>
                          <a:pt x="3" y="47"/>
                          <a:pt x="4" y="48"/>
                          <a:pt x="4" y="48"/>
                        </a:cubicBezTo>
                        <a:cubicBezTo>
                          <a:pt x="5" y="48"/>
                          <a:pt x="5" y="47"/>
                          <a:pt x="6" y="46"/>
                        </a:cubicBezTo>
                        <a:cubicBezTo>
                          <a:pt x="7" y="43"/>
                          <a:pt x="11" y="40"/>
                          <a:pt x="14" y="40"/>
                        </a:cubicBezTo>
                        <a:cubicBezTo>
                          <a:pt x="14" y="40"/>
                          <a:pt x="15" y="40"/>
                          <a:pt x="15" y="40"/>
                        </a:cubicBezTo>
                        <a:cubicBezTo>
                          <a:pt x="18" y="41"/>
                          <a:pt x="22" y="43"/>
                          <a:pt x="23" y="46"/>
                        </a:cubicBezTo>
                        <a:cubicBezTo>
                          <a:pt x="24" y="47"/>
                          <a:pt x="24" y="48"/>
                          <a:pt x="24" y="48"/>
                        </a:cubicBezTo>
                        <a:cubicBezTo>
                          <a:pt x="24" y="48"/>
                          <a:pt x="25" y="47"/>
                          <a:pt x="25" y="46"/>
                        </a:cubicBezTo>
                        <a:cubicBezTo>
                          <a:pt x="26" y="44"/>
                          <a:pt x="28" y="42"/>
                          <a:pt x="30" y="42"/>
                        </a:cubicBezTo>
                        <a:cubicBezTo>
                          <a:pt x="31" y="41"/>
                          <a:pt x="33" y="41"/>
                          <a:pt x="34" y="41"/>
                        </a:cubicBez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5" y="41"/>
                          <a:pt x="36" y="41"/>
                          <a:pt x="37" y="42"/>
                        </a:cubicBezTo>
                        <a:cubicBezTo>
                          <a:pt x="40" y="42"/>
                          <a:pt x="42" y="44"/>
                          <a:pt x="43" y="47"/>
                        </a:cubicBezTo>
                        <a:cubicBezTo>
                          <a:pt x="44" y="48"/>
                          <a:pt x="44" y="48"/>
                          <a:pt x="44" y="48"/>
                        </a:cubicBezTo>
                        <a:cubicBezTo>
                          <a:pt x="44" y="48"/>
                          <a:pt x="44" y="48"/>
                          <a:pt x="45" y="47"/>
                        </a:cubicBezTo>
                        <a:cubicBezTo>
                          <a:pt x="47" y="44"/>
                          <a:pt x="50" y="41"/>
                          <a:pt x="54" y="41"/>
                        </a:cubicBezTo>
                        <a:cubicBezTo>
                          <a:pt x="54" y="41"/>
                          <a:pt x="54" y="41"/>
                          <a:pt x="54" y="41"/>
                        </a:cubicBezTo>
                        <a:cubicBezTo>
                          <a:pt x="58" y="41"/>
                          <a:pt x="61" y="44"/>
                          <a:pt x="62" y="47"/>
                        </a:cubicBezTo>
                        <a:cubicBezTo>
                          <a:pt x="63" y="48"/>
                          <a:pt x="63" y="49"/>
                          <a:pt x="63" y="49"/>
                        </a:cubicBezTo>
                        <a:cubicBezTo>
                          <a:pt x="63" y="50"/>
                          <a:pt x="63" y="50"/>
                          <a:pt x="64" y="50"/>
                        </a:cubicBezTo>
                        <a:cubicBezTo>
                          <a:pt x="64" y="50"/>
                          <a:pt x="64" y="50"/>
                          <a:pt x="64" y="49"/>
                        </a:cubicBezTo>
                        <a:cubicBezTo>
                          <a:pt x="65" y="49"/>
                          <a:pt x="65" y="48"/>
                          <a:pt x="65" y="47"/>
                        </a:cubicBezTo>
                        <a:cubicBezTo>
                          <a:pt x="67" y="44"/>
                          <a:pt x="68" y="39"/>
                          <a:pt x="68" y="35"/>
                        </a:cubicBezTo>
                        <a:cubicBezTo>
                          <a:pt x="69" y="17"/>
                          <a:pt x="55" y="2"/>
                          <a:pt x="3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" name="Freeform: Shape 178"/>
                  <p:cNvSpPr>
                    <a:spLocks/>
                  </p:cNvSpPr>
                  <p:nvPr/>
                </p:nvSpPr>
                <p:spPr bwMode="auto">
                  <a:xfrm>
                    <a:off x="4601092" y="4491660"/>
                    <a:ext cx="118865" cy="84553"/>
                  </a:xfrm>
                  <a:custGeom>
                    <a:avLst/>
                    <a:gdLst>
                      <a:gd name="T0" fmla="*/ 17 w 27"/>
                      <a:gd name="T1" fmla="*/ 5 h 19"/>
                      <a:gd name="T2" fmla="*/ 24 w 27"/>
                      <a:gd name="T3" fmla="*/ 1 h 19"/>
                      <a:gd name="T4" fmla="*/ 27 w 27"/>
                      <a:gd name="T5" fmla="*/ 0 h 19"/>
                      <a:gd name="T6" fmla="*/ 16 w 27"/>
                      <a:gd name="T7" fmla="*/ 1 h 19"/>
                      <a:gd name="T8" fmla="*/ 9 w 27"/>
                      <a:gd name="T9" fmla="*/ 7 h 19"/>
                      <a:gd name="T10" fmla="*/ 5 w 27"/>
                      <a:gd name="T11" fmla="*/ 12 h 19"/>
                      <a:gd name="T12" fmla="*/ 0 w 27"/>
                      <a:gd name="T13" fmla="*/ 19 h 19"/>
                      <a:gd name="T14" fmla="*/ 9 w 27"/>
                      <a:gd name="T15" fmla="*/ 15 h 19"/>
                      <a:gd name="T16" fmla="*/ 17 w 27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19">
                        <a:moveTo>
                          <a:pt x="17" y="5"/>
                        </a:moveTo>
                        <a:cubicBezTo>
                          <a:pt x="19" y="4"/>
                          <a:pt x="21" y="2"/>
                          <a:pt x="24" y="1"/>
                        </a:cubicBezTo>
                        <a:cubicBezTo>
                          <a:pt x="24" y="1"/>
                          <a:pt x="26" y="0"/>
                          <a:pt x="27" y="0"/>
                        </a:cubicBezTo>
                        <a:cubicBezTo>
                          <a:pt x="23" y="0"/>
                          <a:pt x="19" y="0"/>
                          <a:pt x="16" y="1"/>
                        </a:cubicBezTo>
                        <a:cubicBezTo>
                          <a:pt x="13" y="2"/>
                          <a:pt x="10" y="4"/>
                          <a:pt x="9" y="7"/>
                        </a:cubicBezTo>
                        <a:cubicBezTo>
                          <a:pt x="7" y="9"/>
                          <a:pt x="6" y="11"/>
                          <a:pt x="5" y="12"/>
                        </a:cubicBezTo>
                        <a:cubicBezTo>
                          <a:pt x="4" y="15"/>
                          <a:pt x="3" y="18"/>
                          <a:pt x="0" y="19"/>
                        </a:cubicBezTo>
                        <a:cubicBezTo>
                          <a:pt x="3" y="19"/>
                          <a:pt x="7" y="17"/>
                          <a:pt x="9" y="15"/>
                        </a:cubicBezTo>
                        <a:cubicBezTo>
                          <a:pt x="13" y="12"/>
                          <a:pt x="15" y="9"/>
                          <a:pt x="1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" name="Freeform: Shape 179"/>
                  <p:cNvSpPr>
                    <a:spLocks/>
                  </p:cNvSpPr>
                  <p:nvPr/>
                </p:nvSpPr>
                <p:spPr bwMode="auto">
                  <a:xfrm>
                    <a:off x="4609670" y="4491660"/>
                    <a:ext cx="154402" cy="106611"/>
                  </a:xfrm>
                  <a:custGeom>
                    <a:avLst/>
                    <a:gdLst>
                      <a:gd name="T0" fmla="*/ 23 w 35"/>
                      <a:gd name="T1" fmla="*/ 3 h 24"/>
                      <a:gd name="T2" fmla="*/ 14 w 35"/>
                      <a:gd name="T3" fmla="*/ 11 h 24"/>
                      <a:gd name="T4" fmla="*/ 8 w 35"/>
                      <a:gd name="T5" fmla="*/ 17 h 24"/>
                      <a:gd name="T6" fmla="*/ 0 w 35"/>
                      <a:gd name="T7" fmla="*/ 20 h 24"/>
                      <a:gd name="T8" fmla="*/ 19 w 35"/>
                      <a:gd name="T9" fmla="*/ 20 h 24"/>
                      <a:gd name="T10" fmla="*/ 30 w 35"/>
                      <a:gd name="T11" fmla="*/ 6 h 24"/>
                      <a:gd name="T12" fmla="*/ 33 w 35"/>
                      <a:gd name="T13" fmla="*/ 2 h 24"/>
                      <a:gd name="T14" fmla="*/ 35 w 35"/>
                      <a:gd name="T15" fmla="*/ 1 h 24"/>
                      <a:gd name="T16" fmla="*/ 23 w 35"/>
                      <a:gd name="T17" fmla="*/ 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23" y="3"/>
                        </a:moveTo>
                        <a:cubicBezTo>
                          <a:pt x="19" y="5"/>
                          <a:pt x="17" y="7"/>
                          <a:pt x="14" y="11"/>
                        </a:cubicBezTo>
                        <a:cubicBezTo>
                          <a:pt x="12" y="13"/>
                          <a:pt x="10" y="16"/>
                          <a:pt x="8" y="17"/>
                        </a:cubicBezTo>
                        <a:cubicBezTo>
                          <a:pt x="5" y="19"/>
                          <a:pt x="3" y="20"/>
                          <a:pt x="0" y="20"/>
                        </a:cubicBezTo>
                        <a:cubicBezTo>
                          <a:pt x="6" y="24"/>
                          <a:pt x="13" y="24"/>
                          <a:pt x="19" y="20"/>
                        </a:cubicBezTo>
                        <a:cubicBezTo>
                          <a:pt x="25" y="17"/>
                          <a:pt x="27" y="12"/>
                          <a:pt x="30" y="6"/>
                        </a:cubicBezTo>
                        <a:cubicBezTo>
                          <a:pt x="31" y="5"/>
                          <a:pt x="32" y="3"/>
                          <a:pt x="33" y="2"/>
                        </a:cubicBezTo>
                        <a:cubicBezTo>
                          <a:pt x="34" y="2"/>
                          <a:pt x="35" y="1"/>
                          <a:pt x="35" y="1"/>
                        </a:cubicBezTo>
                        <a:cubicBezTo>
                          <a:pt x="31" y="0"/>
                          <a:pt x="27" y="1"/>
                          <a:pt x="2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" name="Freeform: Shape 180"/>
                  <p:cNvSpPr>
                    <a:spLocks/>
                  </p:cNvSpPr>
                  <p:nvPr/>
                </p:nvSpPr>
                <p:spPr bwMode="auto">
                  <a:xfrm>
                    <a:off x="4601092" y="4403430"/>
                    <a:ext cx="101709" cy="71074"/>
                  </a:xfrm>
                  <a:custGeom>
                    <a:avLst/>
                    <a:gdLst>
                      <a:gd name="T0" fmla="*/ 8 w 23"/>
                      <a:gd name="T1" fmla="*/ 6 h 16"/>
                      <a:gd name="T2" fmla="*/ 5 w 23"/>
                      <a:gd name="T3" fmla="*/ 11 h 16"/>
                      <a:gd name="T4" fmla="*/ 0 w 23"/>
                      <a:gd name="T5" fmla="*/ 16 h 16"/>
                      <a:gd name="T6" fmla="*/ 8 w 23"/>
                      <a:gd name="T7" fmla="*/ 13 h 16"/>
                      <a:gd name="T8" fmla="*/ 15 w 23"/>
                      <a:gd name="T9" fmla="*/ 5 h 16"/>
                      <a:gd name="T10" fmla="*/ 20 w 23"/>
                      <a:gd name="T11" fmla="*/ 1 h 16"/>
                      <a:gd name="T12" fmla="*/ 23 w 23"/>
                      <a:gd name="T13" fmla="*/ 0 h 16"/>
                      <a:gd name="T14" fmla="*/ 14 w 23"/>
                      <a:gd name="T15" fmla="*/ 1 h 16"/>
                      <a:gd name="T16" fmla="*/ 8 w 23"/>
                      <a:gd name="T17" fmla="*/ 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8" y="6"/>
                        </a:moveTo>
                        <a:cubicBezTo>
                          <a:pt x="6" y="8"/>
                          <a:pt x="6" y="9"/>
                          <a:pt x="5" y="11"/>
                        </a:cubicBezTo>
                        <a:cubicBezTo>
                          <a:pt x="4" y="13"/>
                          <a:pt x="2" y="15"/>
                          <a:pt x="0" y="16"/>
                        </a:cubicBezTo>
                        <a:cubicBezTo>
                          <a:pt x="3" y="16"/>
                          <a:pt x="6" y="15"/>
                          <a:pt x="8" y="13"/>
                        </a:cubicBezTo>
                        <a:cubicBezTo>
                          <a:pt x="11" y="11"/>
                          <a:pt x="13" y="7"/>
                          <a:pt x="15" y="5"/>
                        </a:cubicBezTo>
                        <a:cubicBezTo>
                          <a:pt x="17" y="3"/>
                          <a:pt x="18" y="2"/>
                          <a:pt x="20" y="1"/>
                        </a:cubicBezTo>
                        <a:cubicBezTo>
                          <a:pt x="21" y="1"/>
                          <a:pt x="22" y="0"/>
                          <a:pt x="23" y="0"/>
                        </a:cubicBezTo>
                        <a:cubicBezTo>
                          <a:pt x="20" y="0"/>
                          <a:pt x="17" y="0"/>
                          <a:pt x="14" y="1"/>
                        </a:cubicBezTo>
                        <a:cubicBezTo>
                          <a:pt x="11" y="2"/>
                          <a:pt x="9" y="4"/>
                          <a:pt x="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Freeform: Shape 181"/>
                  <p:cNvSpPr>
                    <a:spLocks/>
                  </p:cNvSpPr>
                  <p:nvPr/>
                </p:nvSpPr>
                <p:spPr bwMode="auto">
                  <a:xfrm>
                    <a:off x="4609670" y="4403430"/>
                    <a:ext cx="132345" cy="93131"/>
                  </a:xfrm>
                  <a:custGeom>
                    <a:avLst/>
                    <a:gdLst>
                      <a:gd name="T0" fmla="*/ 28 w 30"/>
                      <a:gd name="T1" fmla="*/ 2 h 21"/>
                      <a:gd name="T2" fmla="*/ 30 w 30"/>
                      <a:gd name="T3" fmla="*/ 1 h 21"/>
                      <a:gd name="T4" fmla="*/ 19 w 30"/>
                      <a:gd name="T5" fmla="*/ 2 h 21"/>
                      <a:gd name="T6" fmla="*/ 12 w 30"/>
                      <a:gd name="T7" fmla="*/ 9 h 21"/>
                      <a:gd name="T8" fmla="*/ 6 w 30"/>
                      <a:gd name="T9" fmla="*/ 15 h 21"/>
                      <a:gd name="T10" fmla="*/ 0 w 30"/>
                      <a:gd name="T11" fmla="*/ 18 h 21"/>
                      <a:gd name="T12" fmla="*/ 16 w 30"/>
                      <a:gd name="T13" fmla="*/ 17 h 21"/>
                      <a:gd name="T14" fmla="*/ 25 w 30"/>
                      <a:gd name="T15" fmla="*/ 6 h 21"/>
                      <a:gd name="T16" fmla="*/ 28 w 30"/>
                      <a:gd name="T17" fmla="*/ 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28" y="2"/>
                        </a:moveTo>
                        <a:cubicBezTo>
                          <a:pt x="29" y="2"/>
                          <a:pt x="30" y="1"/>
                          <a:pt x="30" y="1"/>
                        </a:cubicBezTo>
                        <a:cubicBezTo>
                          <a:pt x="26" y="0"/>
                          <a:pt x="23" y="1"/>
                          <a:pt x="19" y="2"/>
                        </a:cubicBezTo>
                        <a:cubicBezTo>
                          <a:pt x="16" y="4"/>
                          <a:pt x="14" y="6"/>
                          <a:pt x="12" y="9"/>
                        </a:cubicBezTo>
                        <a:cubicBezTo>
                          <a:pt x="10" y="11"/>
                          <a:pt x="9" y="14"/>
                          <a:pt x="6" y="15"/>
                        </a:cubicBezTo>
                        <a:cubicBezTo>
                          <a:pt x="5" y="16"/>
                          <a:pt x="2" y="17"/>
                          <a:pt x="0" y="18"/>
                        </a:cubicBezTo>
                        <a:cubicBezTo>
                          <a:pt x="5" y="21"/>
                          <a:pt x="11" y="21"/>
                          <a:pt x="16" y="17"/>
                        </a:cubicBezTo>
                        <a:cubicBezTo>
                          <a:pt x="21" y="15"/>
                          <a:pt x="23" y="10"/>
                          <a:pt x="25" y="6"/>
                        </a:cubicBezTo>
                        <a:cubicBezTo>
                          <a:pt x="26" y="4"/>
                          <a:pt x="27" y="3"/>
                          <a:pt x="28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Freeform: Shape 182"/>
                  <p:cNvSpPr>
                    <a:spLocks/>
                  </p:cNvSpPr>
                  <p:nvPr/>
                </p:nvSpPr>
                <p:spPr bwMode="auto">
                  <a:xfrm>
                    <a:off x="4472424" y="4491660"/>
                    <a:ext cx="115189" cy="84553"/>
                  </a:xfrm>
                  <a:custGeom>
                    <a:avLst/>
                    <a:gdLst>
                      <a:gd name="T0" fmla="*/ 9 w 26"/>
                      <a:gd name="T1" fmla="*/ 5 h 19"/>
                      <a:gd name="T2" fmla="*/ 17 w 26"/>
                      <a:gd name="T3" fmla="*/ 15 h 19"/>
                      <a:gd name="T4" fmla="*/ 26 w 26"/>
                      <a:gd name="T5" fmla="*/ 19 h 19"/>
                      <a:gd name="T6" fmla="*/ 21 w 26"/>
                      <a:gd name="T7" fmla="*/ 12 h 19"/>
                      <a:gd name="T8" fmla="*/ 18 w 26"/>
                      <a:gd name="T9" fmla="*/ 7 h 19"/>
                      <a:gd name="T10" fmla="*/ 11 w 26"/>
                      <a:gd name="T11" fmla="*/ 1 h 19"/>
                      <a:gd name="T12" fmla="*/ 0 w 26"/>
                      <a:gd name="T13" fmla="*/ 0 h 19"/>
                      <a:gd name="T14" fmla="*/ 3 w 26"/>
                      <a:gd name="T15" fmla="*/ 1 h 19"/>
                      <a:gd name="T16" fmla="*/ 9 w 26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19">
                        <a:moveTo>
                          <a:pt x="9" y="5"/>
                        </a:moveTo>
                        <a:cubicBezTo>
                          <a:pt x="12" y="9"/>
                          <a:pt x="14" y="12"/>
                          <a:pt x="17" y="15"/>
                        </a:cubicBezTo>
                        <a:cubicBezTo>
                          <a:pt x="20" y="17"/>
                          <a:pt x="23" y="19"/>
                          <a:pt x="26" y="19"/>
                        </a:cubicBezTo>
                        <a:cubicBezTo>
                          <a:pt x="24" y="18"/>
                          <a:pt x="22" y="15"/>
                          <a:pt x="21" y="12"/>
                        </a:cubicBezTo>
                        <a:cubicBezTo>
                          <a:pt x="20" y="11"/>
                          <a:pt x="19" y="9"/>
                          <a:pt x="18" y="7"/>
                        </a:cubicBezTo>
                        <a:cubicBezTo>
                          <a:pt x="16" y="4"/>
                          <a:pt x="14" y="2"/>
                          <a:pt x="11" y="1"/>
                        </a:cubicBez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4"/>
                          <a:pt x="9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Freeform: Shape 183"/>
                  <p:cNvSpPr>
                    <a:spLocks/>
                  </p:cNvSpPr>
                  <p:nvPr/>
                </p:nvSpPr>
                <p:spPr bwMode="auto">
                  <a:xfrm>
                    <a:off x="4424633" y="4491660"/>
                    <a:ext cx="154402" cy="106611"/>
                  </a:xfrm>
                  <a:custGeom>
                    <a:avLst/>
                    <a:gdLst>
                      <a:gd name="T0" fmla="*/ 6 w 35"/>
                      <a:gd name="T1" fmla="*/ 6 h 24"/>
                      <a:gd name="T2" fmla="*/ 16 w 35"/>
                      <a:gd name="T3" fmla="*/ 20 h 24"/>
                      <a:gd name="T4" fmla="*/ 35 w 35"/>
                      <a:gd name="T5" fmla="*/ 20 h 24"/>
                      <a:gd name="T6" fmla="*/ 28 w 35"/>
                      <a:gd name="T7" fmla="*/ 17 h 24"/>
                      <a:gd name="T8" fmla="*/ 21 w 35"/>
                      <a:gd name="T9" fmla="*/ 11 h 24"/>
                      <a:gd name="T10" fmla="*/ 13 w 35"/>
                      <a:gd name="T11" fmla="*/ 3 h 24"/>
                      <a:gd name="T12" fmla="*/ 0 w 35"/>
                      <a:gd name="T13" fmla="*/ 1 h 24"/>
                      <a:gd name="T14" fmla="*/ 2 w 35"/>
                      <a:gd name="T15" fmla="*/ 2 h 24"/>
                      <a:gd name="T16" fmla="*/ 6 w 35"/>
                      <a:gd name="T17" fmla="*/ 6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6" y="6"/>
                        </a:moveTo>
                        <a:cubicBezTo>
                          <a:pt x="9" y="12"/>
                          <a:pt x="11" y="17"/>
                          <a:pt x="16" y="20"/>
                        </a:cubicBezTo>
                        <a:cubicBezTo>
                          <a:pt x="22" y="24"/>
                          <a:pt x="30" y="24"/>
                          <a:pt x="35" y="20"/>
                        </a:cubicBezTo>
                        <a:cubicBezTo>
                          <a:pt x="33" y="20"/>
                          <a:pt x="30" y="19"/>
                          <a:pt x="28" y="17"/>
                        </a:cubicBezTo>
                        <a:cubicBezTo>
                          <a:pt x="25" y="16"/>
                          <a:pt x="23" y="13"/>
                          <a:pt x="21" y="11"/>
                        </a:cubicBezTo>
                        <a:cubicBezTo>
                          <a:pt x="19" y="7"/>
                          <a:pt x="16" y="5"/>
                          <a:pt x="13" y="3"/>
                        </a:cubicBezTo>
                        <a:cubicBezTo>
                          <a:pt x="9" y="1"/>
                          <a:pt x="4" y="0"/>
                          <a:pt x="0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4" y="3"/>
                          <a:pt x="5" y="5"/>
                          <a:pt x="6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Freeform: Shape 184"/>
                  <p:cNvSpPr>
                    <a:spLocks/>
                  </p:cNvSpPr>
                  <p:nvPr/>
                </p:nvSpPr>
                <p:spPr bwMode="auto">
                  <a:xfrm>
                    <a:off x="4485903" y="4403430"/>
                    <a:ext cx="101709" cy="71074"/>
                  </a:xfrm>
                  <a:custGeom>
                    <a:avLst/>
                    <a:gdLst>
                      <a:gd name="T0" fmla="*/ 10 w 23"/>
                      <a:gd name="T1" fmla="*/ 1 h 16"/>
                      <a:gd name="T2" fmla="*/ 0 w 23"/>
                      <a:gd name="T3" fmla="*/ 0 h 16"/>
                      <a:gd name="T4" fmla="*/ 3 w 23"/>
                      <a:gd name="T5" fmla="*/ 1 h 16"/>
                      <a:gd name="T6" fmla="*/ 8 w 23"/>
                      <a:gd name="T7" fmla="*/ 5 h 16"/>
                      <a:gd name="T8" fmla="*/ 15 w 23"/>
                      <a:gd name="T9" fmla="*/ 13 h 16"/>
                      <a:gd name="T10" fmla="*/ 23 w 23"/>
                      <a:gd name="T11" fmla="*/ 16 h 16"/>
                      <a:gd name="T12" fmla="*/ 19 w 23"/>
                      <a:gd name="T13" fmla="*/ 11 h 16"/>
                      <a:gd name="T14" fmla="*/ 16 w 23"/>
                      <a:gd name="T15" fmla="*/ 6 h 16"/>
                      <a:gd name="T16" fmla="*/ 10 w 23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10" y="1"/>
                        </a:move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3"/>
                          <a:pt x="8" y="5"/>
                        </a:cubicBezTo>
                        <a:cubicBezTo>
                          <a:pt x="11" y="7"/>
                          <a:pt x="13" y="11"/>
                          <a:pt x="15" y="13"/>
                        </a:cubicBezTo>
                        <a:cubicBezTo>
                          <a:pt x="18" y="15"/>
                          <a:pt x="20" y="16"/>
                          <a:pt x="23" y="16"/>
                        </a:cubicBezTo>
                        <a:cubicBezTo>
                          <a:pt x="21" y="15"/>
                          <a:pt x="20" y="13"/>
                          <a:pt x="19" y="11"/>
                        </a:cubicBezTo>
                        <a:cubicBezTo>
                          <a:pt x="18" y="9"/>
                          <a:pt x="17" y="8"/>
                          <a:pt x="16" y="6"/>
                        </a:cubicBezTo>
                        <a:cubicBezTo>
                          <a:pt x="14" y="4"/>
                          <a:pt x="12" y="2"/>
                          <a:pt x="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Freeform: Shape 185"/>
                  <p:cNvSpPr>
                    <a:spLocks/>
                  </p:cNvSpPr>
                  <p:nvPr/>
                </p:nvSpPr>
                <p:spPr bwMode="auto">
                  <a:xfrm>
                    <a:off x="4446690" y="4403430"/>
                    <a:ext cx="132345" cy="93131"/>
                  </a:xfrm>
                  <a:custGeom>
                    <a:avLst/>
                    <a:gdLst>
                      <a:gd name="T0" fmla="*/ 0 w 30"/>
                      <a:gd name="T1" fmla="*/ 1 h 21"/>
                      <a:gd name="T2" fmla="*/ 2 w 30"/>
                      <a:gd name="T3" fmla="*/ 2 h 21"/>
                      <a:gd name="T4" fmla="*/ 5 w 30"/>
                      <a:gd name="T5" fmla="*/ 6 h 21"/>
                      <a:gd name="T6" fmla="*/ 14 w 30"/>
                      <a:gd name="T7" fmla="*/ 17 h 21"/>
                      <a:gd name="T8" fmla="*/ 30 w 30"/>
                      <a:gd name="T9" fmla="*/ 18 h 21"/>
                      <a:gd name="T10" fmla="*/ 24 w 30"/>
                      <a:gd name="T11" fmla="*/ 15 h 21"/>
                      <a:gd name="T12" fmla="*/ 18 w 30"/>
                      <a:gd name="T13" fmla="*/ 9 h 21"/>
                      <a:gd name="T14" fmla="*/ 11 w 30"/>
                      <a:gd name="T15" fmla="*/ 2 h 21"/>
                      <a:gd name="T16" fmla="*/ 0 w 30"/>
                      <a:gd name="T17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0" y="1"/>
                        </a:move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3"/>
                          <a:pt x="4" y="4"/>
                          <a:pt x="5" y="6"/>
                        </a:cubicBezTo>
                        <a:cubicBezTo>
                          <a:pt x="8" y="10"/>
                          <a:pt x="9" y="15"/>
                          <a:pt x="14" y="17"/>
                        </a:cubicBezTo>
                        <a:cubicBezTo>
                          <a:pt x="19" y="21"/>
                          <a:pt x="25" y="21"/>
                          <a:pt x="30" y="18"/>
                        </a:cubicBezTo>
                        <a:cubicBezTo>
                          <a:pt x="28" y="17"/>
                          <a:pt x="26" y="16"/>
                          <a:pt x="24" y="15"/>
                        </a:cubicBezTo>
                        <a:cubicBezTo>
                          <a:pt x="22" y="14"/>
                          <a:pt x="20" y="11"/>
                          <a:pt x="18" y="9"/>
                        </a:cubicBezTo>
                        <a:cubicBezTo>
                          <a:pt x="16" y="6"/>
                          <a:pt x="14" y="4"/>
                          <a:pt x="11" y="2"/>
                        </a:cubicBezTo>
                        <a:cubicBezTo>
                          <a:pt x="8" y="1"/>
                          <a:pt x="4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Freeform: Shape 186"/>
                  <p:cNvSpPr>
                    <a:spLocks/>
                  </p:cNvSpPr>
                  <p:nvPr/>
                </p:nvSpPr>
                <p:spPr bwMode="auto">
                  <a:xfrm>
                    <a:off x="4592514" y="4342160"/>
                    <a:ext cx="56369" cy="113963"/>
                  </a:xfrm>
                  <a:custGeom>
                    <a:avLst/>
                    <a:gdLst>
                      <a:gd name="T0" fmla="*/ 9 w 13"/>
                      <a:gd name="T1" fmla="*/ 8 h 26"/>
                      <a:gd name="T2" fmla="*/ 2 w 13"/>
                      <a:gd name="T3" fmla="*/ 17 h 26"/>
                      <a:gd name="T4" fmla="*/ 1 w 13"/>
                      <a:gd name="T5" fmla="*/ 26 h 26"/>
                      <a:gd name="T6" fmla="*/ 5 w 13"/>
                      <a:gd name="T7" fmla="*/ 20 h 26"/>
                      <a:gd name="T8" fmla="*/ 9 w 13"/>
                      <a:gd name="T9" fmla="*/ 16 h 26"/>
                      <a:gd name="T10" fmla="*/ 12 w 13"/>
                      <a:gd name="T11" fmla="*/ 9 h 26"/>
                      <a:gd name="T12" fmla="*/ 11 w 13"/>
                      <a:gd name="T13" fmla="*/ 0 h 26"/>
                      <a:gd name="T14" fmla="*/ 11 w 13"/>
                      <a:gd name="T15" fmla="*/ 3 h 26"/>
                      <a:gd name="T16" fmla="*/ 9 w 13"/>
                      <a:gd name="T17" fmla="*/ 8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26">
                        <a:moveTo>
                          <a:pt x="9" y="8"/>
                        </a:moveTo>
                        <a:cubicBezTo>
                          <a:pt x="6" y="11"/>
                          <a:pt x="4" y="14"/>
                          <a:pt x="2" y="17"/>
                        </a:cubicBezTo>
                        <a:cubicBezTo>
                          <a:pt x="1" y="20"/>
                          <a:pt x="0" y="23"/>
                          <a:pt x="1" y="26"/>
                        </a:cubicBezTo>
                        <a:cubicBezTo>
                          <a:pt x="1" y="23"/>
                          <a:pt x="3" y="21"/>
                          <a:pt x="5" y="20"/>
                        </a:cubicBezTo>
                        <a:cubicBezTo>
                          <a:pt x="6" y="19"/>
                          <a:pt x="8" y="18"/>
                          <a:pt x="9" y="16"/>
                        </a:cubicBezTo>
                        <a:cubicBezTo>
                          <a:pt x="11" y="14"/>
                          <a:pt x="12" y="12"/>
                          <a:pt x="12" y="9"/>
                        </a:cubicBezTo>
                        <a:cubicBezTo>
                          <a:pt x="13" y="6"/>
                          <a:pt x="12" y="3"/>
                          <a:pt x="11" y="0"/>
                        </a:cubicBezTo>
                        <a:cubicBezTo>
                          <a:pt x="11" y="0"/>
                          <a:pt x="11" y="2"/>
                          <a:pt x="11" y="3"/>
                        </a:cubicBezTo>
                        <a:cubicBezTo>
                          <a:pt x="10" y="5"/>
                          <a:pt x="10" y="7"/>
                          <a:pt x="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Freeform: Shape 187"/>
                  <p:cNvSpPr>
                    <a:spLocks/>
                  </p:cNvSpPr>
                  <p:nvPr/>
                </p:nvSpPr>
                <p:spPr bwMode="auto">
                  <a:xfrm>
                    <a:off x="4560653" y="4301721"/>
                    <a:ext cx="75976" cy="145824"/>
                  </a:xfrm>
                  <a:custGeom>
                    <a:avLst/>
                    <a:gdLst>
                      <a:gd name="T0" fmla="*/ 6 w 17"/>
                      <a:gd name="T1" fmla="*/ 33 h 33"/>
                      <a:gd name="T2" fmla="*/ 7 w 17"/>
                      <a:gd name="T3" fmla="*/ 27 h 33"/>
                      <a:gd name="T4" fmla="*/ 11 w 17"/>
                      <a:gd name="T5" fmla="*/ 20 h 33"/>
                      <a:gd name="T6" fmla="*/ 16 w 17"/>
                      <a:gd name="T7" fmla="*/ 11 h 33"/>
                      <a:gd name="T8" fmla="*/ 16 w 17"/>
                      <a:gd name="T9" fmla="*/ 0 h 33"/>
                      <a:gd name="T10" fmla="*/ 15 w 17"/>
                      <a:gd name="T11" fmla="*/ 2 h 33"/>
                      <a:gd name="T12" fmla="*/ 12 w 17"/>
                      <a:gd name="T13" fmla="*/ 6 h 33"/>
                      <a:gd name="T14" fmla="*/ 2 w 17"/>
                      <a:gd name="T15" fmla="*/ 17 h 33"/>
                      <a:gd name="T16" fmla="*/ 6 w 17"/>
                      <a:gd name="T17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33">
                        <a:moveTo>
                          <a:pt x="6" y="33"/>
                        </a:moveTo>
                        <a:cubicBezTo>
                          <a:pt x="5" y="31"/>
                          <a:pt x="6" y="29"/>
                          <a:pt x="7" y="27"/>
                        </a:cubicBezTo>
                        <a:cubicBezTo>
                          <a:pt x="8" y="24"/>
                          <a:pt x="9" y="22"/>
                          <a:pt x="11" y="20"/>
                        </a:cubicBezTo>
                        <a:cubicBezTo>
                          <a:pt x="13" y="17"/>
                          <a:pt x="15" y="15"/>
                          <a:pt x="16" y="11"/>
                        </a:cubicBezTo>
                        <a:cubicBezTo>
                          <a:pt x="17" y="8"/>
                          <a:pt x="17" y="4"/>
                          <a:pt x="16" y="0"/>
                        </a:cubicBezTo>
                        <a:cubicBezTo>
                          <a:pt x="16" y="1"/>
                          <a:pt x="15" y="2"/>
                          <a:pt x="15" y="2"/>
                        </a:cubicBezTo>
                        <a:cubicBezTo>
                          <a:pt x="14" y="4"/>
                          <a:pt x="13" y="5"/>
                          <a:pt x="12" y="6"/>
                        </a:cubicBezTo>
                        <a:cubicBezTo>
                          <a:pt x="8" y="10"/>
                          <a:pt x="4" y="12"/>
                          <a:pt x="2" y="17"/>
                        </a:cubicBezTo>
                        <a:cubicBezTo>
                          <a:pt x="0" y="23"/>
                          <a:pt x="1" y="29"/>
                          <a:pt x="6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Freeform: Shape 188"/>
                  <p:cNvSpPr>
                    <a:spLocks/>
                  </p:cNvSpPr>
                  <p:nvPr/>
                </p:nvSpPr>
                <p:spPr bwMode="auto">
                  <a:xfrm>
                    <a:off x="5727246" y="1033545"/>
                    <a:ext cx="140922" cy="140922"/>
                  </a:xfrm>
                  <a:custGeom>
                    <a:avLst/>
                    <a:gdLst>
                      <a:gd name="T0" fmla="*/ 7 w 32"/>
                      <a:gd name="T1" fmla="*/ 30 h 32"/>
                      <a:gd name="T2" fmla="*/ 16 w 32"/>
                      <a:gd name="T3" fmla="*/ 32 h 32"/>
                      <a:gd name="T4" fmla="*/ 32 w 32"/>
                      <a:gd name="T5" fmla="*/ 16 h 32"/>
                      <a:gd name="T6" fmla="*/ 16 w 32"/>
                      <a:gd name="T7" fmla="*/ 0 h 32"/>
                      <a:gd name="T8" fmla="*/ 0 w 32"/>
                      <a:gd name="T9" fmla="*/ 14 h 32"/>
                      <a:gd name="T10" fmla="*/ 16 w 32"/>
                      <a:gd name="T11" fmla="*/ 14 h 32"/>
                      <a:gd name="T12" fmla="*/ 21 w 32"/>
                      <a:gd name="T13" fmla="*/ 14 h 32"/>
                      <a:gd name="T14" fmla="*/ 18 w 32"/>
                      <a:gd name="T15" fmla="*/ 18 h 32"/>
                      <a:gd name="T16" fmla="*/ 7 w 32"/>
                      <a:gd name="T17" fmla="*/ 3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" h="32">
                        <a:moveTo>
                          <a:pt x="7" y="30"/>
                        </a:moveTo>
                        <a:cubicBezTo>
                          <a:pt x="10" y="31"/>
                          <a:pt x="13" y="32"/>
                          <a:pt x="16" y="32"/>
                        </a:cubicBezTo>
                        <a:cubicBezTo>
                          <a:pt x="25" y="32"/>
                          <a:pt x="32" y="25"/>
                          <a:pt x="32" y="16"/>
                        </a:cubicBezTo>
                        <a:cubicBezTo>
                          <a:pt x="32" y="7"/>
                          <a:pt x="25" y="0"/>
                          <a:pt x="16" y="0"/>
                        </a:cubicBezTo>
                        <a:cubicBezTo>
                          <a:pt x="8" y="0"/>
                          <a:pt x="1" y="6"/>
                          <a:pt x="0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lnTo>
                          <a:pt x="7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Freeform: Shape 189"/>
                  <p:cNvSpPr>
                    <a:spLocks/>
                  </p:cNvSpPr>
                  <p:nvPr/>
                </p:nvSpPr>
                <p:spPr bwMode="auto">
                  <a:xfrm>
                    <a:off x="5501770" y="1104619"/>
                    <a:ext cx="295324" cy="278169"/>
                  </a:xfrm>
                  <a:custGeom>
                    <a:avLst/>
                    <a:gdLst>
                      <a:gd name="T0" fmla="*/ 30 w 67"/>
                      <a:gd name="T1" fmla="*/ 34 h 63"/>
                      <a:gd name="T2" fmla="*/ 30 w 67"/>
                      <a:gd name="T3" fmla="*/ 36 h 63"/>
                      <a:gd name="T4" fmla="*/ 30 w 67"/>
                      <a:gd name="T5" fmla="*/ 37 h 63"/>
                      <a:gd name="T6" fmla="*/ 30 w 67"/>
                      <a:gd name="T7" fmla="*/ 58 h 63"/>
                      <a:gd name="T8" fmla="*/ 22 w 67"/>
                      <a:gd name="T9" fmla="*/ 63 h 63"/>
                      <a:gd name="T10" fmla="*/ 44 w 67"/>
                      <a:gd name="T11" fmla="*/ 63 h 63"/>
                      <a:gd name="T12" fmla="*/ 37 w 67"/>
                      <a:gd name="T13" fmla="*/ 58 h 63"/>
                      <a:gd name="T14" fmla="*/ 37 w 67"/>
                      <a:gd name="T15" fmla="*/ 37 h 63"/>
                      <a:gd name="T16" fmla="*/ 37 w 67"/>
                      <a:gd name="T17" fmla="*/ 36 h 63"/>
                      <a:gd name="T18" fmla="*/ 37 w 67"/>
                      <a:gd name="T19" fmla="*/ 34 h 63"/>
                      <a:gd name="T20" fmla="*/ 56 w 67"/>
                      <a:gd name="T21" fmla="*/ 12 h 63"/>
                      <a:gd name="T22" fmla="*/ 67 w 67"/>
                      <a:gd name="T23" fmla="*/ 0 h 63"/>
                      <a:gd name="T24" fmla="*/ 51 w 67"/>
                      <a:gd name="T25" fmla="*/ 0 h 63"/>
                      <a:gd name="T26" fmla="*/ 0 w 67"/>
                      <a:gd name="T27" fmla="*/ 0 h 63"/>
                      <a:gd name="T28" fmla="*/ 30 w 67"/>
                      <a:gd name="T29" fmla="*/ 34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7" h="63">
                        <a:moveTo>
                          <a:pt x="30" y="34"/>
                        </a:moveTo>
                        <a:cubicBezTo>
                          <a:pt x="30" y="36"/>
                          <a:pt x="30" y="36"/>
                          <a:pt x="30" y="36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58"/>
                          <a:pt x="30" y="58"/>
                          <a:pt x="30" y="58"/>
                        </a:cubicBezTo>
                        <a:cubicBezTo>
                          <a:pt x="25" y="58"/>
                          <a:pt x="22" y="61"/>
                          <a:pt x="22" y="63"/>
                        </a:cubicBezTo>
                        <a:cubicBezTo>
                          <a:pt x="44" y="63"/>
                          <a:pt x="44" y="63"/>
                          <a:pt x="44" y="63"/>
                        </a:cubicBezTo>
                        <a:cubicBezTo>
                          <a:pt x="44" y="61"/>
                          <a:pt x="41" y="59"/>
                          <a:pt x="37" y="58"/>
                        </a:cubicBezTo>
                        <a:cubicBezTo>
                          <a:pt x="37" y="37"/>
                          <a:pt x="37" y="37"/>
                          <a:pt x="37" y="37"/>
                        </a:cubicBezTo>
                        <a:cubicBezTo>
                          <a:pt x="37" y="36"/>
                          <a:pt x="37" y="36"/>
                          <a:pt x="37" y="36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56" y="12"/>
                          <a:pt x="56" y="12"/>
                          <a:pt x="56" y="12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0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Freeform: Shape 190"/>
                  <p:cNvSpPr>
                    <a:spLocks/>
                  </p:cNvSpPr>
                  <p:nvPr/>
                </p:nvSpPr>
                <p:spPr bwMode="auto">
                  <a:xfrm>
                    <a:off x="5364524" y="795815"/>
                    <a:ext cx="220574" cy="136021"/>
                  </a:xfrm>
                  <a:custGeom>
                    <a:avLst/>
                    <a:gdLst>
                      <a:gd name="T0" fmla="*/ 141 w 180"/>
                      <a:gd name="T1" fmla="*/ 61 h 111"/>
                      <a:gd name="T2" fmla="*/ 180 w 180"/>
                      <a:gd name="T3" fmla="*/ 61 h 111"/>
                      <a:gd name="T4" fmla="*/ 180 w 180"/>
                      <a:gd name="T5" fmla="*/ 111 h 111"/>
                      <a:gd name="T6" fmla="*/ 141 w 180"/>
                      <a:gd name="T7" fmla="*/ 111 h 111"/>
                      <a:gd name="T8" fmla="*/ 141 w 180"/>
                      <a:gd name="T9" fmla="*/ 100 h 111"/>
                      <a:gd name="T10" fmla="*/ 155 w 180"/>
                      <a:gd name="T11" fmla="*/ 100 h 111"/>
                      <a:gd name="T12" fmla="*/ 155 w 180"/>
                      <a:gd name="T13" fmla="*/ 79 h 111"/>
                      <a:gd name="T14" fmla="*/ 141 w 180"/>
                      <a:gd name="T15" fmla="*/ 79 h 111"/>
                      <a:gd name="T16" fmla="*/ 141 w 180"/>
                      <a:gd name="T17" fmla="*/ 61 h 111"/>
                      <a:gd name="T18" fmla="*/ 90 w 180"/>
                      <a:gd name="T19" fmla="*/ 61 h 111"/>
                      <a:gd name="T20" fmla="*/ 141 w 180"/>
                      <a:gd name="T21" fmla="*/ 61 h 111"/>
                      <a:gd name="T22" fmla="*/ 141 w 180"/>
                      <a:gd name="T23" fmla="*/ 79 h 111"/>
                      <a:gd name="T24" fmla="*/ 126 w 180"/>
                      <a:gd name="T25" fmla="*/ 79 h 111"/>
                      <a:gd name="T26" fmla="*/ 126 w 180"/>
                      <a:gd name="T27" fmla="*/ 100 h 111"/>
                      <a:gd name="T28" fmla="*/ 126 w 180"/>
                      <a:gd name="T29" fmla="*/ 100 h 111"/>
                      <a:gd name="T30" fmla="*/ 141 w 180"/>
                      <a:gd name="T31" fmla="*/ 100 h 111"/>
                      <a:gd name="T32" fmla="*/ 141 w 180"/>
                      <a:gd name="T33" fmla="*/ 111 h 111"/>
                      <a:gd name="T34" fmla="*/ 90 w 180"/>
                      <a:gd name="T35" fmla="*/ 111 h 111"/>
                      <a:gd name="T36" fmla="*/ 90 w 180"/>
                      <a:gd name="T37" fmla="*/ 100 h 111"/>
                      <a:gd name="T38" fmla="*/ 105 w 180"/>
                      <a:gd name="T39" fmla="*/ 100 h 111"/>
                      <a:gd name="T40" fmla="*/ 105 w 180"/>
                      <a:gd name="T41" fmla="*/ 79 h 111"/>
                      <a:gd name="T42" fmla="*/ 90 w 180"/>
                      <a:gd name="T43" fmla="*/ 79 h 111"/>
                      <a:gd name="T44" fmla="*/ 90 w 180"/>
                      <a:gd name="T45" fmla="*/ 61 h 111"/>
                      <a:gd name="T46" fmla="*/ 65 w 180"/>
                      <a:gd name="T47" fmla="*/ 0 h 111"/>
                      <a:gd name="T48" fmla="*/ 65 w 180"/>
                      <a:gd name="T49" fmla="*/ 61 h 111"/>
                      <a:gd name="T50" fmla="*/ 90 w 180"/>
                      <a:gd name="T51" fmla="*/ 61 h 111"/>
                      <a:gd name="T52" fmla="*/ 90 w 180"/>
                      <a:gd name="T53" fmla="*/ 79 h 111"/>
                      <a:gd name="T54" fmla="*/ 76 w 180"/>
                      <a:gd name="T55" fmla="*/ 79 h 111"/>
                      <a:gd name="T56" fmla="*/ 76 w 180"/>
                      <a:gd name="T57" fmla="*/ 100 h 111"/>
                      <a:gd name="T58" fmla="*/ 76 w 180"/>
                      <a:gd name="T59" fmla="*/ 100 h 111"/>
                      <a:gd name="T60" fmla="*/ 90 w 180"/>
                      <a:gd name="T61" fmla="*/ 100 h 111"/>
                      <a:gd name="T62" fmla="*/ 90 w 180"/>
                      <a:gd name="T63" fmla="*/ 111 h 111"/>
                      <a:gd name="T64" fmla="*/ 40 w 180"/>
                      <a:gd name="T65" fmla="*/ 111 h 111"/>
                      <a:gd name="T66" fmla="*/ 40 w 180"/>
                      <a:gd name="T67" fmla="*/ 100 h 111"/>
                      <a:gd name="T68" fmla="*/ 54 w 180"/>
                      <a:gd name="T69" fmla="*/ 100 h 111"/>
                      <a:gd name="T70" fmla="*/ 54 w 180"/>
                      <a:gd name="T71" fmla="*/ 79 h 111"/>
                      <a:gd name="T72" fmla="*/ 40 w 180"/>
                      <a:gd name="T73" fmla="*/ 79 h 111"/>
                      <a:gd name="T74" fmla="*/ 40 w 180"/>
                      <a:gd name="T75" fmla="*/ 0 h 111"/>
                      <a:gd name="T76" fmla="*/ 65 w 180"/>
                      <a:gd name="T77" fmla="*/ 0 h 111"/>
                      <a:gd name="T78" fmla="*/ 40 w 180"/>
                      <a:gd name="T79" fmla="*/ 111 h 111"/>
                      <a:gd name="T80" fmla="*/ 0 w 180"/>
                      <a:gd name="T81" fmla="*/ 111 h 111"/>
                      <a:gd name="T82" fmla="*/ 0 w 180"/>
                      <a:gd name="T83" fmla="*/ 61 h 111"/>
                      <a:gd name="T84" fmla="*/ 22 w 180"/>
                      <a:gd name="T85" fmla="*/ 61 h 111"/>
                      <a:gd name="T86" fmla="*/ 22 w 180"/>
                      <a:gd name="T87" fmla="*/ 0 h 111"/>
                      <a:gd name="T88" fmla="*/ 40 w 180"/>
                      <a:gd name="T89" fmla="*/ 0 h 111"/>
                      <a:gd name="T90" fmla="*/ 40 w 180"/>
                      <a:gd name="T91" fmla="*/ 79 h 111"/>
                      <a:gd name="T92" fmla="*/ 25 w 180"/>
                      <a:gd name="T93" fmla="*/ 79 h 111"/>
                      <a:gd name="T94" fmla="*/ 25 w 180"/>
                      <a:gd name="T95" fmla="*/ 100 h 111"/>
                      <a:gd name="T96" fmla="*/ 25 w 180"/>
                      <a:gd name="T97" fmla="*/ 100 h 111"/>
                      <a:gd name="T98" fmla="*/ 40 w 180"/>
                      <a:gd name="T99" fmla="*/ 100 h 111"/>
                      <a:gd name="T100" fmla="*/ 40 w 180"/>
                      <a:gd name="T101" fmla="*/ 11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80" h="111">
                        <a:moveTo>
                          <a:pt x="141" y="61"/>
                        </a:moveTo>
                        <a:lnTo>
                          <a:pt x="180" y="61"/>
                        </a:lnTo>
                        <a:lnTo>
                          <a:pt x="180" y="111"/>
                        </a:lnTo>
                        <a:lnTo>
                          <a:pt x="141" y="111"/>
                        </a:lnTo>
                        <a:lnTo>
                          <a:pt x="141" y="100"/>
                        </a:lnTo>
                        <a:lnTo>
                          <a:pt x="155" y="100"/>
                        </a:lnTo>
                        <a:lnTo>
                          <a:pt x="155" y="79"/>
                        </a:lnTo>
                        <a:lnTo>
                          <a:pt x="141" y="79"/>
                        </a:lnTo>
                        <a:lnTo>
                          <a:pt x="141" y="61"/>
                        </a:lnTo>
                        <a:close/>
                        <a:moveTo>
                          <a:pt x="90" y="61"/>
                        </a:moveTo>
                        <a:lnTo>
                          <a:pt x="141" y="61"/>
                        </a:lnTo>
                        <a:lnTo>
                          <a:pt x="141" y="79"/>
                        </a:lnTo>
                        <a:lnTo>
                          <a:pt x="126" y="79"/>
                        </a:lnTo>
                        <a:lnTo>
                          <a:pt x="126" y="100"/>
                        </a:lnTo>
                        <a:lnTo>
                          <a:pt x="126" y="100"/>
                        </a:lnTo>
                        <a:lnTo>
                          <a:pt x="141" y="100"/>
                        </a:lnTo>
                        <a:lnTo>
                          <a:pt x="141" y="111"/>
                        </a:lnTo>
                        <a:lnTo>
                          <a:pt x="90" y="111"/>
                        </a:lnTo>
                        <a:lnTo>
                          <a:pt x="90" y="100"/>
                        </a:lnTo>
                        <a:lnTo>
                          <a:pt x="105" y="100"/>
                        </a:lnTo>
                        <a:lnTo>
                          <a:pt x="105" y="79"/>
                        </a:lnTo>
                        <a:lnTo>
                          <a:pt x="90" y="79"/>
                        </a:lnTo>
                        <a:lnTo>
                          <a:pt x="90" y="61"/>
                        </a:lnTo>
                        <a:close/>
                        <a:moveTo>
                          <a:pt x="65" y="0"/>
                        </a:moveTo>
                        <a:lnTo>
                          <a:pt x="65" y="61"/>
                        </a:lnTo>
                        <a:lnTo>
                          <a:pt x="90" y="61"/>
                        </a:lnTo>
                        <a:lnTo>
                          <a:pt x="90" y="79"/>
                        </a:lnTo>
                        <a:lnTo>
                          <a:pt x="76" y="79"/>
                        </a:lnTo>
                        <a:lnTo>
                          <a:pt x="76" y="100"/>
                        </a:lnTo>
                        <a:lnTo>
                          <a:pt x="76" y="100"/>
                        </a:lnTo>
                        <a:lnTo>
                          <a:pt x="90" y="100"/>
                        </a:lnTo>
                        <a:lnTo>
                          <a:pt x="90" y="111"/>
                        </a:lnTo>
                        <a:lnTo>
                          <a:pt x="40" y="111"/>
                        </a:lnTo>
                        <a:lnTo>
                          <a:pt x="40" y="100"/>
                        </a:lnTo>
                        <a:lnTo>
                          <a:pt x="54" y="100"/>
                        </a:lnTo>
                        <a:lnTo>
                          <a:pt x="54" y="79"/>
                        </a:lnTo>
                        <a:lnTo>
                          <a:pt x="40" y="79"/>
                        </a:lnTo>
                        <a:lnTo>
                          <a:pt x="40" y="0"/>
                        </a:lnTo>
                        <a:lnTo>
                          <a:pt x="65" y="0"/>
                        </a:lnTo>
                        <a:close/>
                        <a:moveTo>
                          <a:pt x="40" y="111"/>
                        </a:moveTo>
                        <a:lnTo>
                          <a:pt x="0" y="111"/>
                        </a:lnTo>
                        <a:lnTo>
                          <a:pt x="0" y="61"/>
                        </a:lnTo>
                        <a:lnTo>
                          <a:pt x="22" y="61"/>
                        </a:lnTo>
                        <a:lnTo>
                          <a:pt x="22" y="0"/>
                        </a:lnTo>
                        <a:lnTo>
                          <a:pt x="40" y="0"/>
                        </a:lnTo>
                        <a:lnTo>
                          <a:pt x="40" y="79"/>
                        </a:lnTo>
                        <a:lnTo>
                          <a:pt x="25" y="79"/>
                        </a:lnTo>
                        <a:lnTo>
                          <a:pt x="25" y="100"/>
                        </a:lnTo>
                        <a:lnTo>
                          <a:pt x="25" y="100"/>
                        </a:lnTo>
                        <a:lnTo>
                          <a:pt x="40" y="100"/>
                        </a:lnTo>
                        <a:lnTo>
                          <a:pt x="40" y="1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Freeform: Shape 191"/>
                  <p:cNvSpPr>
                    <a:spLocks/>
                  </p:cNvSpPr>
                  <p:nvPr/>
                </p:nvSpPr>
                <p:spPr bwMode="auto">
                  <a:xfrm>
                    <a:off x="5342467" y="940414"/>
                    <a:ext cx="296550" cy="93131"/>
                  </a:xfrm>
                  <a:custGeom>
                    <a:avLst/>
                    <a:gdLst>
                      <a:gd name="T0" fmla="*/ 7 w 242"/>
                      <a:gd name="T1" fmla="*/ 76 h 76"/>
                      <a:gd name="T2" fmla="*/ 0 w 242"/>
                      <a:gd name="T3" fmla="*/ 0 h 76"/>
                      <a:gd name="T4" fmla="*/ 242 w 242"/>
                      <a:gd name="T5" fmla="*/ 0 h 76"/>
                      <a:gd name="T6" fmla="*/ 213 w 242"/>
                      <a:gd name="T7" fmla="*/ 76 h 76"/>
                      <a:gd name="T8" fmla="*/ 7 w 242"/>
                      <a:gd name="T9" fmla="*/ 7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2" h="76">
                        <a:moveTo>
                          <a:pt x="7" y="76"/>
                        </a:moveTo>
                        <a:lnTo>
                          <a:pt x="0" y="0"/>
                        </a:lnTo>
                        <a:lnTo>
                          <a:pt x="242" y="0"/>
                        </a:lnTo>
                        <a:lnTo>
                          <a:pt x="213" y="76"/>
                        </a:lnTo>
                        <a:lnTo>
                          <a:pt x="7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Freeform: Shape 192"/>
                  <p:cNvSpPr>
                    <a:spLocks/>
                  </p:cNvSpPr>
                  <p:nvPr/>
                </p:nvSpPr>
                <p:spPr bwMode="auto">
                  <a:xfrm>
                    <a:off x="3664877" y="4235549"/>
                    <a:ext cx="198517" cy="198517"/>
                  </a:xfrm>
                  <a:custGeom>
                    <a:avLst/>
                    <a:gdLst>
                      <a:gd name="T0" fmla="*/ 22 w 45"/>
                      <a:gd name="T1" fmla="*/ 42 h 45"/>
                      <a:gd name="T2" fmla="*/ 26 w 45"/>
                      <a:gd name="T3" fmla="*/ 42 h 45"/>
                      <a:gd name="T4" fmla="*/ 27 w 45"/>
                      <a:gd name="T5" fmla="*/ 45 h 45"/>
                      <a:gd name="T6" fmla="*/ 35 w 45"/>
                      <a:gd name="T7" fmla="*/ 41 h 45"/>
                      <a:gd name="T8" fmla="*/ 34 w 45"/>
                      <a:gd name="T9" fmla="*/ 38 h 45"/>
                      <a:gd name="T10" fmla="*/ 38 w 45"/>
                      <a:gd name="T11" fmla="*/ 33 h 45"/>
                      <a:gd name="T12" fmla="*/ 42 w 45"/>
                      <a:gd name="T13" fmla="*/ 35 h 45"/>
                      <a:gd name="T14" fmla="*/ 45 w 45"/>
                      <a:gd name="T15" fmla="*/ 27 h 45"/>
                      <a:gd name="T16" fmla="*/ 42 w 45"/>
                      <a:gd name="T17" fmla="*/ 26 h 45"/>
                      <a:gd name="T18" fmla="*/ 41 w 45"/>
                      <a:gd name="T19" fmla="*/ 19 h 45"/>
                      <a:gd name="T20" fmla="*/ 45 w 45"/>
                      <a:gd name="T21" fmla="*/ 17 h 45"/>
                      <a:gd name="T22" fmla="*/ 41 w 45"/>
                      <a:gd name="T23" fmla="*/ 10 h 45"/>
                      <a:gd name="T24" fmla="*/ 38 w 45"/>
                      <a:gd name="T25" fmla="*/ 11 h 45"/>
                      <a:gd name="T26" fmla="*/ 33 w 45"/>
                      <a:gd name="T27" fmla="*/ 6 h 45"/>
                      <a:gd name="T28" fmla="*/ 35 w 45"/>
                      <a:gd name="T29" fmla="*/ 3 h 45"/>
                      <a:gd name="T30" fmla="*/ 27 w 45"/>
                      <a:gd name="T31" fmla="*/ 0 h 45"/>
                      <a:gd name="T32" fmla="*/ 26 w 45"/>
                      <a:gd name="T33" fmla="*/ 3 h 45"/>
                      <a:gd name="T34" fmla="*/ 22 w 45"/>
                      <a:gd name="T35" fmla="*/ 3 h 45"/>
                      <a:gd name="T36" fmla="*/ 22 w 45"/>
                      <a:gd name="T37" fmla="*/ 9 h 45"/>
                      <a:gd name="T38" fmla="*/ 34 w 45"/>
                      <a:gd name="T39" fmla="*/ 17 h 45"/>
                      <a:gd name="T40" fmla="*/ 27 w 45"/>
                      <a:gd name="T41" fmla="*/ 34 h 45"/>
                      <a:gd name="T42" fmla="*/ 22 w 45"/>
                      <a:gd name="T43" fmla="*/ 35 h 45"/>
                      <a:gd name="T44" fmla="*/ 22 w 45"/>
                      <a:gd name="T45" fmla="*/ 35 h 45"/>
                      <a:gd name="T46" fmla="*/ 22 w 45"/>
                      <a:gd name="T47" fmla="*/ 42 h 45"/>
                      <a:gd name="T48" fmla="*/ 3 w 45"/>
                      <a:gd name="T49" fmla="*/ 26 h 45"/>
                      <a:gd name="T50" fmla="*/ 0 w 45"/>
                      <a:gd name="T51" fmla="*/ 27 h 45"/>
                      <a:gd name="T52" fmla="*/ 3 w 45"/>
                      <a:gd name="T53" fmla="*/ 35 h 45"/>
                      <a:gd name="T54" fmla="*/ 6 w 45"/>
                      <a:gd name="T55" fmla="*/ 34 h 45"/>
                      <a:gd name="T56" fmla="*/ 11 w 45"/>
                      <a:gd name="T57" fmla="*/ 38 h 45"/>
                      <a:gd name="T58" fmla="*/ 10 w 45"/>
                      <a:gd name="T59" fmla="*/ 42 h 45"/>
                      <a:gd name="T60" fmla="*/ 18 w 45"/>
                      <a:gd name="T61" fmla="*/ 45 h 45"/>
                      <a:gd name="T62" fmla="*/ 19 w 45"/>
                      <a:gd name="T63" fmla="*/ 42 h 45"/>
                      <a:gd name="T64" fmla="*/ 22 w 45"/>
                      <a:gd name="T65" fmla="*/ 42 h 45"/>
                      <a:gd name="T66" fmla="*/ 22 w 45"/>
                      <a:gd name="T67" fmla="*/ 35 h 45"/>
                      <a:gd name="T68" fmla="*/ 10 w 45"/>
                      <a:gd name="T69" fmla="*/ 28 h 45"/>
                      <a:gd name="T70" fmla="*/ 17 w 45"/>
                      <a:gd name="T71" fmla="*/ 10 h 45"/>
                      <a:gd name="T72" fmla="*/ 17 w 45"/>
                      <a:gd name="T73" fmla="*/ 10 h 45"/>
                      <a:gd name="T74" fmla="*/ 22 w 45"/>
                      <a:gd name="T75" fmla="*/ 9 h 45"/>
                      <a:gd name="T76" fmla="*/ 22 w 45"/>
                      <a:gd name="T77" fmla="*/ 9 h 45"/>
                      <a:gd name="T78" fmla="*/ 22 w 45"/>
                      <a:gd name="T79" fmla="*/ 3 h 45"/>
                      <a:gd name="T80" fmla="*/ 19 w 45"/>
                      <a:gd name="T81" fmla="*/ 3 h 45"/>
                      <a:gd name="T82" fmla="*/ 17 w 45"/>
                      <a:gd name="T83" fmla="*/ 0 h 45"/>
                      <a:gd name="T84" fmla="*/ 10 w 45"/>
                      <a:gd name="T85" fmla="*/ 3 h 45"/>
                      <a:gd name="T86" fmla="*/ 11 w 45"/>
                      <a:gd name="T87" fmla="*/ 7 h 45"/>
                      <a:gd name="T88" fmla="*/ 6 w 45"/>
                      <a:gd name="T89" fmla="*/ 11 h 45"/>
                      <a:gd name="T90" fmla="*/ 3 w 45"/>
                      <a:gd name="T91" fmla="*/ 10 h 45"/>
                      <a:gd name="T92" fmla="*/ 0 w 45"/>
                      <a:gd name="T93" fmla="*/ 18 h 45"/>
                      <a:gd name="T94" fmla="*/ 3 w 45"/>
                      <a:gd name="T95" fmla="*/ 19 h 45"/>
                      <a:gd name="T96" fmla="*/ 3 w 45"/>
                      <a:gd name="T97" fmla="*/ 26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5" h="45">
                        <a:moveTo>
                          <a:pt x="22" y="42"/>
                        </a:moveTo>
                        <a:cubicBezTo>
                          <a:pt x="24" y="42"/>
                          <a:pt x="25" y="42"/>
                          <a:pt x="26" y="42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35" y="41"/>
                          <a:pt x="35" y="41"/>
                          <a:pt x="35" y="41"/>
                        </a:cubicBezTo>
                        <a:cubicBezTo>
                          <a:pt x="34" y="38"/>
                          <a:pt x="34" y="38"/>
                          <a:pt x="34" y="38"/>
                        </a:cubicBezTo>
                        <a:cubicBezTo>
                          <a:pt x="36" y="37"/>
                          <a:pt x="37" y="35"/>
                          <a:pt x="38" y="33"/>
                        </a:cubicBezTo>
                        <a:cubicBezTo>
                          <a:pt x="42" y="35"/>
                          <a:pt x="42" y="35"/>
                          <a:pt x="42" y="35"/>
                        </a:cubicBez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2" y="26"/>
                          <a:pt x="42" y="26"/>
                          <a:pt x="42" y="26"/>
                        </a:cubicBezTo>
                        <a:cubicBezTo>
                          <a:pt x="42" y="23"/>
                          <a:pt x="42" y="21"/>
                          <a:pt x="41" y="19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1" y="10"/>
                          <a:pt x="41" y="10"/>
                          <a:pt x="41" y="10"/>
                        </a:cubicBezTo>
                        <a:cubicBezTo>
                          <a:pt x="38" y="11"/>
                          <a:pt x="38" y="11"/>
                          <a:pt x="38" y="11"/>
                        </a:cubicBezTo>
                        <a:cubicBezTo>
                          <a:pt x="37" y="9"/>
                          <a:pt x="35" y="8"/>
                          <a:pt x="33" y="6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4" y="3"/>
                          <a:pt x="23" y="3"/>
                          <a:pt x="22" y="3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8" y="9"/>
                          <a:pt x="32" y="12"/>
                          <a:pt x="34" y="17"/>
                        </a:cubicBezTo>
                        <a:cubicBezTo>
                          <a:pt x="37" y="24"/>
                          <a:pt x="34" y="32"/>
                          <a:pt x="27" y="34"/>
                        </a:cubicBezTo>
                        <a:cubicBezTo>
                          <a:pt x="26" y="35"/>
                          <a:pt x="24" y="35"/>
                          <a:pt x="22" y="35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lnTo>
                          <a:pt x="22" y="42"/>
                        </a:lnTo>
                        <a:close/>
                        <a:moveTo>
                          <a:pt x="3" y="26"/>
                        </a:move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3" y="35"/>
                          <a:pt x="3" y="35"/>
                          <a:pt x="3" y="35"/>
                        </a:cubicBezTo>
                        <a:cubicBezTo>
                          <a:pt x="6" y="34"/>
                          <a:pt x="6" y="34"/>
                          <a:pt x="6" y="34"/>
                        </a:cubicBezTo>
                        <a:cubicBezTo>
                          <a:pt x="8" y="36"/>
                          <a:pt x="9" y="37"/>
                          <a:pt x="11" y="38"/>
                        </a:cubicBezTo>
                        <a:cubicBezTo>
                          <a:pt x="10" y="42"/>
                          <a:pt x="10" y="42"/>
                          <a:pt x="10" y="42"/>
                        </a:cubicBezTo>
                        <a:cubicBezTo>
                          <a:pt x="18" y="45"/>
                          <a:pt x="18" y="45"/>
                          <a:pt x="18" y="45"/>
                        </a:cubicBezTo>
                        <a:cubicBezTo>
                          <a:pt x="19" y="42"/>
                          <a:pt x="19" y="42"/>
                          <a:pt x="19" y="42"/>
                        </a:cubicBezTo>
                        <a:cubicBezTo>
                          <a:pt x="20" y="42"/>
                          <a:pt x="21" y="42"/>
                          <a:pt x="22" y="42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cubicBezTo>
                          <a:pt x="17" y="35"/>
                          <a:pt x="12" y="32"/>
                          <a:pt x="10" y="28"/>
                        </a:cubicBezTo>
                        <a:cubicBezTo>
                          <a:pt x="7" y="21"/>
                          <a:pt x="11" y="13"/>
                          <a:pt x="17" y="10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9" y="10"/>
                          <a:pt x="21" y="9"/>
                          <a:pt x="22" y="9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1" y="3"/>
                          <a:pt x="20" y="3"/>
                          <a:pt x="19" y="3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9" y="8"/>
                          <a:pt x="8" y="9"/>
                          <a:pt x="6" y="11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3" y="19"/>
                          <a:pt x="3" y="19"/>
                          <a:pt x="3" y="19"/>
                        </a:cubicBezTo>
                        <a:cubicBezTo>
                          <a:pt x="3" y="21"/>
                          <a:pt x="3" y="24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Freeform: Shape 193"/>
                  <p:cNvSpPr>
                    <a:spLocks/>
                  </p:cNvSpPr>
                  <p:nvPr/>
                </p:nvSpPr>
                <p:spPr bwMode="auto">
                  <a:xfrm>
                    <a:off x="6380391" y="3029743"/>
                    <a:ext cx="110287" cy="106611"/>
                  </a:xfrm>
                  <a:custGeom>
                    <a:avLst/>
                    <a:gdLst>
                      <a:gd name="T0" fmla="*/ 4 w 25"/>
                      <a:gd name="T1" fmla="*/ 24 h 24"/>
                      <a:gd name="T2" fmla="*/ 8 w 25"/>
                      <a:gd name="T3" fmla="*/ 20 h 24"/>
                      <a:gd name="T4" fmla="*/ 8 w 25"/>
                      <a:gd name="T5" fmla="*/ 20 h 24"/>
                      <a:gd name="T6" fmla="*/ 8 w 25"/>
                      <a:gd name="T7" fmla="*/ 6 h 24"/>
                      <a:gd name="T8" fmla="*/ 23 w 25"/>
                      <a:gd name="T9" fmla="*/ 6 h 24"/>
                      <a:gd name="T10" fmla="*/ 23 w 25"/>
                      <a:gd name="T11" fmla="*/ 16 h 24"/>
                      <a:gd name="T12" fmla="*/ 21 w 25"/>
                      <a:gd name="T13" fmla="*/ 15 h 24"/>
                      <a:gd name="T14" fmla="*/ 17 w 25"/>
                      <a:gd name="T15" fmla="*/ 20 h 24"/>
                      <a:gd name="T16" fmla="*/ 21 w 25"/>
                      <a:gd name="T17" fmla="*/ 24 h 24"/>
                      <a:gd name="T18" fmla="*/ 25 w 25"/>
                      <a:gd name="T19" fmla="*/ 20 h 24"/>
                      <a:gd name="T20" fmla="*/ 25 w 25"/>
                      <a:gd name="T21" fmla="*/ 20 h 24"/>
                      <a:gd name="T22" fmla="*/ 25 w 25"/>
                      <a:gd name="T23" fmla="*/ 20 h 24"/>
                      <a:gd name="T24" fmla="*/ 25 w 25"/>
                      <a:gd name="T25" fmla="*/ 6 h 24"/>
                      <a:gd name="T26" fmla="*/ 25 w 25"/>
                      <a:gd name="T27" fmla="*/ 0 h 24"/>
                      <a:gd name="T28" fmla="*/ 23 w 25"/>
                      <a:gd name="T29" fmla="*/ 0 h 24"/>
                      <a:gd name="T30" fmla="*/ 8 w 25"/>
                      <a:gd name="T31" fmla="*/ 0 h 24"/>
                      <a:gd name="T32" fmla="*/ 6 w 25"/>
                      <a:gd name="T33" fmla="*/ 0 h 24"/>
                      <a:gd name="T34" fmla="*/ 6 w 25"/>
                      <a:gd name="T35" fmla="*/ 6 h 24"/>
                      <a:gd name="T36" fmla="*/ 6 w 25"/>
                      <a:gd name="T37" fmla="*/ 16 h 24"/>
                      <a:gd name="T38" fmla="*/ 4 w 25"/>
                      <a:gd name="T39" fmla="*/ 15 h 24"/>
                      <a:gd name="T40" fmla="*/ 0 w 25"/>
                      <a:gd name="T41" fmla="*/ 20 h 24"/>
                      <a:gd name="T42" fmla="*/ 4 w 25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5" h="24">
                        <a:moveTo>
                          <a:pt x="4" y="24"/>
                        </a:moveTo>
                        <a:cubicBezTo>
                          <a:pt x="7" y="24"/>
                          <a:pt x="8" y="22"/>
                          <a:pt x="8" y="20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18" y="15"/>
                          <a:pt x="17" y="17"/>
                          <a:pt x="17" y="20"/>
                        </a:cubicBezTo>
                        <a:cubicBezTo>
                          <a:pt x="17" y="22"/>
                          <a:pt x="18" y="24"/>
                          <a:pt x="21" y="24"/>
                        </a:cubicBezTo>
                        <a:cubicBezTo>
                          <a:pt x="23" y="24"/>
                          <a:pt x="25" y="22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5"/>
                          <a:pt x="5" y="15"/>
                          <a:pt x="4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4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7" name="Freeform: Shape 194"/>
                  <p:cNvSpPr>
                    <a:spLocks/>
                  </p:cNvSpPr>
                  <p:nvPr/>
                </p:nvSpPr>
                <p:spPr bwMode="auto">
                  <a:xfrm>
                    <a:off x="6124280" y="1466116"/>
                    <a:ext cx="115189" cy="106611"/>
                  </a:xfrm>
                  <a:custGeom>
                    <a:avLst/>
                    <a:gdLst>
                      <a:gd name="T0" fmla="*/ 5 w 26"/>
                      <a:gd name="T1" fmla="*/ 24 h 24"/>
                      <a:gd name="T2" fmla="*/ 9 w 26"/>
                      <a:gd name="T3" fmla="*/ 20 h 24"/>
                      <a:gd name="T4" fmla="*/ 9 w 26"/>
                      <a:gd name="T5" fmla="*/ 20 h 24"/>
                      <a:gd name="T6" fmla="*/ 9 w 26"/>
                      <a:gd name="T7" fmla="*/ 6 h 24"/>
                      <a:gd name="T8" fmla="*/ 23 w 26"/>
                      <a:gd name="T9" fmla="*/ 6 h 24"/>
                      <a:gd name="T10" fmla="*/ 23 w 26"/>
                      <a:gd name="T11" fmla="*/ 16 h 24"/>
                      <a:gd name="T12" fmla="*/ 21 w 26"/>
                      <a:gd name="T13" fmla="*/ 15 h 24"/>
                      <a:gd name="T14" fmla="*/ 17 w 26"/>
                      <a:gd name="T15" fmla="*/ 20 h 24"/>
                      <a:gd name="T16" fmla="*/ 21 w 26"/>
                      <a:gd name="T17" fmla="*/ 24 h 24"/>
                      <a:gd name="T18" fmla="*/ 26 w 26"/>
                      <a:gd name="T19" fmla="*/ 20 h 24"/>
                      <a:gd name="T20" fmla="*/ 26 w 26"/>
                      <a:gd name="T21" fmla="*/ 20 h 24"/>
                      <a:gd name="T22" fmla="*/ 26 w 26"/>
                      <a:gd name="T23" fmla="*/ 20 h 24"/>
                      <a:gd name="T24" fmla="*/ 26 w 26"/>
                      <a:gd name="T25" fmla="*/ 6 h 24"/>
                      <a:gd name="T26" fmla="*/ 26 w 26"/>
                      <a:gd name="T27" fmla="*/ 0 h 24"/>
                      <a:gd name="T28" fmla="*/ 23 w 26"/>
                      <a:gd name="T29" fmla="*/ 0 h 24"/>
                      <a:gd name="T30" fmla="*/ 9 w 26"/>
                      <a:gd name="T31" fmla="*/ 0 h 24"/>
                      <a:gd name="T32" fmla="*/ 6 w 26"/>
                      <a:gd name="T33" fmla="*/ 0 h 24"/>
                      <a:gd name="T34" fmla="*/ 6 w 26"/>
                      <a:gd name="T35" fmla="*/ 6 h 24"/>
                      <a:gd name="T36" fmla="*/ 6 w 26"/>
                      <a:gd name="T37" fmla="*/ 16 h 24"/>
                      <a:gd name="T38" fmla="*/ 5 w 26"/>
                      <a:gd name="T39" fmla="*/ 15 h 24"/>
                      <a:gd name="T40" fmla="*/ 0 w 26"/>
                      <a:gd name="T41" fmla="*/ 20 h 24"/>
                      <a:gd name="T42" fmla="*/ 5 w 26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" h="24">
                        <a:moveTo>
                          <a:pt x="5" y="24"/>
                        </a:moveTo>
                        <a:cubicBezTo>
                          <a:pt x="7" y="24"/>
                          <a:pt x="9" y="22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3" y="16"/>
                          <a:pt x="22" y="15"/>
                          <a:pt x="21" y="15"/>
                        </a:cubicBezTo>
                        <a:cubicBezTo>
                          <a:pt x="19" y="15"/>
                          <a:pt x="17" y="17"/>
                          <a:pt x="17" y="20"/>
                        </a:cubicBezTo>
                        <a:cubicBezTo>
                          <a:pt x="17" y="22"/>
                          <a:pt x="19" y="24"/>
                          <a:pt x="21" y="24"/>
                        </a:cubicBezTo>
                        <a:cubicBezTo>
                          <a:pt x="24" y="24"/>
                          <a:pt x="26" y="22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6"/>
                          <a:pt x="26" y="6"/>
                          <a:pt x="26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6"/>
                          <a:pt x="5" y="15"/>
                          <a:pt x="5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5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8" name="Freeform: Shape 195"/>
                  <p:cNvSpPr>
                    <a:spLocks/>
                  </p:cNvSpPr>
                  <p:nvPr/>
                </p:nvSpPr>
                <p:spPr bwMode="auto">
                  <a:xfrm>
                    <a:off x="2652686" y="2010199"/>
                    <a:ext cx="133570" cy="123767"/>
                  </a:xfrm>
                  <a:custGeom>
                    <a:avLst/>
                    <a:gdLst>
                      <a:gd name="T0" fmla="*/ 5 w 30"/>
                      <a:gd name="T1" fmla="*/ 28 h 28"/>
                      <a:gd name="T2" fmla="*/ 10 w 30"/>
                      <a:gd name="T3" fmla="*/ 23 h 28"/>
                      <a:gd name="T4" fmla="*/ 10 w 30"/>
                      <a:gd name="T5" fmla="*/ 23 h 28"/>
                      <a:gd name="T6" fmla="*/ 10 w 30"/>
                      <a:gd name="T7" fmla="*/ 6 h 28"/>
                      <a:gd name="T8" fmla="*/ 27 w 30"/>
                      <a:gd name="T9" fmla="*/ 6 h 28"/>
                      <a:gd name="T10" fmla="*/ 27 w 30"/>
                      <a:gd name="T11" fmla="*/ 18 h 28"/>
                      <a:gd name="T12" fmla="*/ 25 w 30"/>
                      <a:gd name="T13" fmla="*/ 18 h 28"/>
                      <a:gd name="T14" fmla="*/ 20 w 30"/>
                      <a:gd name="T15" fmla="*/ 23 h 28"/>
                      <a:gd name="T16" fmla="*/ 25 w 30"/>
                      <a:gd name="T17" fmla="*/ 28 h 28"/>
                      <a:gd name="T18" fmla="*/ 30 w 30"/>
                      <a:gd name="T19" fmla="*/ 23 h 28"/>
                      <a:gd name="T20" fmla="*/ 30 w 30"/>
                      <a:gd name="T21" fmla="*/ 23 h 28"/>
                      <a:gd name="T22" fmla="*/ 30 w 30"/>
                      <a:gd name="T23" fmla="*/ 23 h 28"/>
                      <a:gd name="T24" fmla="*/ 30 w 30"/>
                      <a:gd name="T25" fmla="*/ 6 h 28"/>
                      <a:gd name="T26" fmla="*/ 30 w 30"/>
                      <a:gd name="T27" fmla="*/ 0 h 28"/>
                      <a:gd name="T28" fmla="*/ 27 w 30"/>
                      <a:gd name="T29" fmla="*/ 0 h 28"/>
                      <a:gd name="T30" fmla="*/ 10 w 30"/>
                      <a:gd name="T31" fmla="*/ 0 h 28"/>
                      <a:gd name="T32" fmla="*/ 7 w 30"/>
                      <a:gd name="T33" fmla="*/ 0 h 28"/>
                      <a:gd name="T34" fmla="*/ 7 w 30"/>
                      <a:gd name="T35" fmla="*/ 6 h 28"/>
                      <a:gd name="T36" fmla="*/ 7 w 30"/>
                      <a:gd name="T37" fmla="*/ 18 h 28"/>
                      <a:gd name="T38" fmla="*/ 5 w 30"/>
                      <a:gd name="T39" fmla="*/ 18 h 28"/>
                      <a:gd name="T40" fmla="*/ 0 w 30"/>
                      <a:gd name="T41" fmla="*/ 23 h 28"/>
                      <a:gd name="T42" fmla="*/ 5 w 30"/>
                      <a:gd name="T4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0" h="28">
                        <a:moveTo>
                          <a:pt x="5" y="28"/>
                        </a:moveTo>
                        <a:cubicBezTo>
                          <a:pt x="8" y="28"/>
                          <a:pt x="10" y="26"/>
                          <a:pt x="10" y="23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6" y="18"/>
                          <a:pt x="26" y="18"/>
                          <a:pt x="25" y="18"/>
                        </a:cubicBezTo>
                        <a:cubicBezTo>
                          <a:pt x="22" y="18"/>
                          <a:pt x="20" y="20"/>
                          <a:pt x="20" y="23"/>
                        </a:cubicBezTo>
                        <a:cubicBezTo>
                          <a:pt x="20" y="26"/>
                          <a:pt x="22" y="28"/>
                          <a:pt x="25" y="28"/>
                        </a:cubicBezTo>
                        <a:cubicBezTo>
                          <a:pt x="28" y="28"/>
                          <a:pt x="30" y="26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2" y="18"/>
                          <a:pt x="0" y="20"/>
                          <a:pt x="0" y="23"/>
                        </a:cubicBezTo>
                        <a:cubicBezTo>
                          <a:pt x="0" y="26"/>
                          <a:pt x="2" y="28"/>
                          <a:pt x="5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9" name="Freeform: Shape 196"/>
                  <p:cNvSpPr>
                    <a:spLocks/>
                  </p:cNvSpPr>
                  <p:nvPr/>
                </p:nvSpPr>
                <p:spPr bwMode="auto">
                  <a:xfrm>
                    <a:off x="3615860" y="4155897"/>
                    <a:ext cx="79652" cy="101709"/>
                  </a:xfrm>
                  <a:custGeom>
                    <a:avLst/>
                    <a:gdLst>
                      <a:gd name="T0" fmla="*/ 0 w 18"/>
                      <a:gd name="T1" fmla="*/ 0 h 23"/>
                      <a:gd name="T2" fmla="*/ 7 w 18"/>
                      <a:gd name="T3" fmla="*/ 23 h 23"/>
                      <a:gd name="T4" fmla="*/ 18 w 18"/>
                      <a:gd name="T5" fmla="*/ 0 h 23"/>
                      <a:gd name="T6" fmla="*/ 0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0" y="0"/>
                        </a:moveTo>
                        <a:cubicBezTo>
                          <a:pt x="1" y="9"/>
                          <a:pt x="3" y="17"/>
                          <a:pt x="7" y="23"/>
                        </a:cubicBezTo>
                        <a:cubicBezTo>
                          <a:pt x="13" y="17"/>
                          <a:pt x="18" y="9"/>
                          <a:pt x="18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0" name="Freeform: Shape 197"/>
                  <p:cNvSpPr>
                    <a:spLocks/>
                  </p:cNvSpPr>
                  <p:nvPr/>
                </p:nvSpPr>
                <p:spPr bwMode="auto">
                  <a:xfrm>
                    <a:off x="3615860" y="4028454"/>
                    <a:ext cx="79652" cy="101709"/>
                  </a:xfrm>
                  <a:custGeom>
                    <a:avLst/>
                    <a:gdLst>
                      <a:gd name="T0" fmla="*/ 7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7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7" y="0"/>
                        </a:moveTo>
                        <a:cubicBezTo>
                          <a:pt x="3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3" y="6"/>
                          <a:pt x="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1" name="Freeform: Shape 198"/>
                  <p:cNvSpPr>
                    <a:spLocks/>
                  </p:cNvSpPr>
                  <p:nvPr/>
                </p:nvSpPr>
                <p:spPr bwMode="auto">
                  <a:xfrm>
                    <a:off x="3554590" y="3988015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0 h 32"/>
                      <a:gd name="T2" fmla="*/ 0 w 16"/>
                      <a:gd name="T3" fmla="*/ 32 h 32"/>
                      <a:gd name="T4" fmla="*/ 8 w 16"/>
                      <a:gd name="T5" fmla="*/ 32 h 32"/>
                      <a:gd name="T6" fmla="*/ 16 w 16"/>
                      <a:gd name="T7" fmla="*/ 5 h 32"/>
                      <a:gd name="T8" fmla="*/ 0 w 1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0"/>
                        </a:move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8" y="32"/>
                          <a:pt x="8" y="32"/>
                          <a:pt x="8" y="32"/>
                        </a:cubicBezTo>
                        <a:cubicBezTo>
                          <a:pt x="9" y="21"/>
                          <a:pt x="12" y="12"/>
                          <a:pt x="16" y="5"/>
                        </a:cubicBezTo>
                        <a:cubicBezTo>
                          <a:pt x="12" y="2"/>
                          <a:pt x="6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2" name="Freeform: Shape 199"/>
                  <p:cNvSpPr>
                    <a:spLocks/>
                  </p:cNvSpPr>
                  <p:nvPr/>
                </p:nvSpPr>
                <p:spPr bwMode="auto">
                  <a:xfrm>
                    <a:off x="3456557" y="4155897"/>
                    <a:ext cx="71074" cy="142148"/>
                  </a:xfrm>
                  <a:custGeom>
                    <a:avLst/>
                    <a:gdLst>
                      <a:gd name="T0" fmla="*/ 16 w 16"/>
                      <a:gd name="T1" fmla="*/ 32 h 32"/>
                      <a:gd name="T2" fmla="*/ 16 w 16"/>
                      <a:gd name="T3" fmla="*/ 0 h 32"/>
                      <a:gd name="T4" fmla="*/ 8 w 16"/>
                      <a:gd name="T5" fmla="*/ 0 h 32"/>
                      <a:gd name="T6" fmla="*/ 0 w 16"/>
                      <a:gd name="T7" fmla="*/ 27 h 32"/>
                      <a:gd name="T8" fmla="*/ 16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16" y="32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11"/>
                          <a:pt x="4" y="20"/>
                          <a:pt x="0" y="27"/>
                        </a:cubicBezTo>
                        <a:cubicBezTo>
                          <a:pt x="5" y="30"/>
                          <a:pt x="10" y="32"/>
                          <a:pt x="16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3" name="Freeform: Shape 200"/>
                  <p:cNvSpPr>
                    <a:spLocks/>
                  </p:cNvSpPr>
                  <p:nvPr/>
                </p:nvSpPr>
                <p:spPr bwMode="auto">
                  <a:xfrm>
                    <a:off x="3456557" y="3988015"/>
                    <a:ext cx="71074" cy="142148"/>
                  </a:xfrm>
                  <a:custGeom>
                    <a:avLst/>
                    <a:gdLst>
                      <a:gd name="T0" fmla="*/ 8 w 16"/>
                      <a:gd name="T1" fmla="*/ 32 h 32"/>
                      <a:gd name="T2" fmla="*/ 16 w 16"/>
                      <a:gd name="T3" fmla="*/ 32 h 32"/>
                      <a:gd name="T4" fmla="*/ 16 w 16"/>
                      <a:gd name="T5" fmla="*/ 0 h 32"/>
                      <a:gd name="T6" fmla="*/ 0 w 16"/>
                      <a:gd name="T7" fmla="*/ 6 h 32"/>
                      <a:gd name="T8" fmla="*/ 8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8" y="32"/>
                        </a:moveTo>
                        <a:cubicBezTo>
                          <a:pt x="16" y="32"/>
                          <a:pt x="16" y="32"/>
                          <a:pt x="16" y="32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0" y="0"/>
                          <a:pt x="5" y="2"/>
                          <a:pt x="0" y="6"/>
                        </a:cubicBezTo>
                        <a:cubicBezTo>
                          <a:pt x="4" y="12"/>
                          <a:pt x="7" y="21"/>
                          <a:pt x="8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4" name="Freeform: Shape 201"/>
                  <p:cNvSpPr>
                    <a:spLocks/>
                  </p:cNvSpPr>
                  <p:nvPr/>
                </p:nvSpPr>
                <p:spPr bwMode="auto">
                  <a:xfrm>
                    <a:off x="3386708" y="4155897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23 h 23"/>
                      <a:gd name="T2" fmla="*/ 18 w 18"/>
                      <a:gd name="T3" fmla="*/ 0 h 23"/>
                      <a:gd name="T4" fmla="*/ 0 w 18"/>
                      <a:gd name="T5" fmla="*/ 0 h 23"/>
                      <a:gd name="T6" fmla="*/ 11 w 18"/>
                      <a:gd name="T7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23"/>
                        </a:moveTo>
                        <a:cubicBezTo>
                          <a:pt x="15" y="17"/>
                          <a:pt x="18" y="9"/>
                          <a:pt x="1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9"/>
                          <a:pt x="5" y="17"/>
                          <a:pt x="11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5" name="Freeform: Shape 202"/>
                  <p:cNvSpPr>
                    <a:spLocks/>
                  </p:cNvSpPr>
                  <p:nvPr/>
                </p:nvSpPr>
                <p:spPr bwMode="auto">
                  <a:xfrm>
                    <a:off x="3386708" y="4028454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11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0"/>
                        </a:moveTo>
                        <a:cubicBezTo>
                          <a:pt x="5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5" y="6"/>
                          <a:pt x="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6" name="Freeform: Shape 203"/>
                  <p:cNvSpPr>
                    <a:spLocks/>
                  </p:cNvSpPr>
                  <p:nvPr/>
                </p:nvSpPr>
                <p:spPr bwMode="auto">
                  <a:xfrm>
                    <a:off x="3554590" y="4155897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32 h 32"/>
                      <a:gd name="T2" fmla="*/ 16 w 16"/>
                      <a:gd name="T3" fmla="*/ 27 h 32"/>
                      <a:gd name="T4" fmla="*/ 8 w 16"/>
                      <a:gd name="T5" fmla="*/ 0 h 32"/>
                      <a:gd name="T6" fmla="*/ 0 w 16"/>
                      <a:gd name="T7" fmla="*/ 0 h 32"/>
                      <a:gd name="T8" fmla="*/ 0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32"/>
                        </a:moveTo>
                        <a:cubicBezTo>
                          <a:pt x="6" y="32"/>
                          <a:pt x="12" y="30"/>
                          <a:pt x="16" y="27"/>
                        </a:cubicBezTo>
                        <a:cubicBezTo>
                          <a:pt x="12" y="20"/>
                          <a:pt x="9" y="11"/>
                          <a:pt x="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7" name="Freeform: Shape 204"/>
                  <p:cNvSpPr>
                    <a:spLocks/>
                  </p:cNvSpPr>
                  <p:nvPr/>
                </p:nvSpPr>
                <p:spPr bwMode="auto">
                  <a:xfrm>
                    <a:off x="3152654" y="3882630"/>
                    <a:ext cx="207095" cy="198517"/>
                  </a:xfrm>
                  <a:custGeom>
                    <a:avLst/>
                    <a:gdLst>
                      <a:gd name="T0" fmla="*/ 34 w 47"/>
                      <a:gd name="T1" fmla="*/ 27 h 45"/>
                      <a:gd name="T2" fmla="*/ 32 w 47"/>
                      <a:gd name="T3" fmla="*/ 5 h 45"/>
                      <a:gd name="T4" fmla="*/ 19 w 47"/>
                      <a:gd name="T5" fmla="*/ 0 h 45"/>
                      <a:gd name="T6" fmla="*/ 19 w 47"/>
                      <a:gd name="T7" fmla="*/ 15 h 45"/>
                      <a:gd name="T8" fmla="*/ 30 w 47"/>
                      <a:gd name="T9" fmla="*/ 15 h 45"/>
                      <a:gd name="T10" fmla="*/ 30 w 47"/>
                      <a:gd name="T11" fmla="*/ 21 h 45"/>
                      <a:gd name="T12" fmla="*/ 30 w 47"/>
                      <a:gd name="T13" fmla="*/ 21 h 45"/>
                      <a:gd name="T14" fmla="*/ 30 w 47"/>
                      <a:gd name="T15" fmla="*/ 21 h 45"/>
                      <a:gd name="T16" fmla="*/ 19 w 47"/>
                      <a:gd name="T17" fmla="*/ 21 h 45"/>
                      <a:gd name="T18" fmla="*/ 19 w 47"/>
                      <a:gd name="T19" fmla="*/ 36 h 45"/>
                      <a:gd name="T20" fmla="*/ 28 w 47"/>
                      <a:gd name="T21" fmla="*/ 33 h 45"/>
                      <a:gd name="T22" fmla="*/ 41 w 47"/>
                      <a:gd name="T23" fmla="*/ 45 h 45"/>
                      <a:gd name="T24" fmla="*/ 47 w 47"/>
                      <a:gd name="T25" fmla="*/ 40 h 45"/>
                      <a:gd name="T26" fmla="*/ 34 w 47"/>
                      <a:gd name="T27" fmla="*/ 27 h 45"/>
                      <a:gd name="T28" fmla="*/ 19 w 47"/>
                      <a:gd name="T29" fmla="*/ 0 h 45"/>
                      <a:gd name="T30" fmla="*/ 7 w 47"/>
                      <a:gd name="T31" fmla="*/ 5 h 45"/>
                      <a:gd name="T32" fmla="*/ 7 w 47"/>
                      <a:gd name="T33" fmla="*/ 30 h 45"/>
                      <a:gd name="T34" fmla="*/ 19 w 47"/>
                      <a:gd name="T35" fmla="*/ 36 h 45"/>
                      <a:gd name="T36" fmla="*/ 19 w 47"/>
                      <a:gd name="T37" fmla="*/ 21 h 45"/>
                      <a:gd name="T38" fmla="*/ 8 w 47"/>
                      <a:gd name="T39" fmla="*/ 21 h 45"/>
                      <a:gd name="T40" fmla="*/ 8 w 47"/>
                      <a:gd name="T41" fmla="*/ 15 h 45"/>
                      <a:gd name="T42" fmla="*/ 19 w 47"/>
                      <a:gd name="T43" fmla="*/ 15 h 45"/>
                      <a:gd name="T44" fmla="*/ 19 w 47"/>
                      <a:gd name="T45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7" h="45">
                        <a:moveTo>
                          <a:pt x="34" y="27"/>
                        </a:moveTo>
                        <a:cubicBezTo>
                          <a:pt x="38" y="20"/>
                          <a:pt x="38" y="11"/>
                          <a:pt x="32" y="5"/>
                        </a:cubicBezTo>
                        <a:cubicBezTo>
                          <a:pt x="28" y="2"/>
                          <a:pt x="24" y="0"/>
                          <a:pt x="19" y="0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36"/>
                          <a:pt x="19" y="36"/>
                          <a:pt x="19" y="36"/>
                        </a:cubicBezTo>
                        <a:cubicBezTo>
                          <a:pt x="22" y="36"/>
                          <a:pt x="26" y="35"/>
                          <a:pt x="28" y="33"/>
                        </a:cubicBezTo>
                        <a:cubicBezTo>
                          <a:pt x="41" y="45"/>
                          <a:pt x="41" y="45"/>
                          <a:pt x="41" y="45"/>
                        </a:cubicBezTo>
                        <a:cubicBezTo>
                          <a:pt x="47" y="40"/>
                          <a:pt x="47" y="40"/>
                          <a:pt x="47" y="40"/>
                        </a:cubicBezTo>
                        <a:lnTo>
                          <a:pt x="34" y="27"/>
                        </a:lnTo>
                        <a:close/>
                        <a:moveTo>
                          <a:pt x="19" y="0"/>
                        </a:moveTo>
                        <a:cubicBezTo>
                          <a:pt x="15" y="0"/>
                          <a:pt x="10" y="2"/>
                          <a:pt x="7" y="5"/>
                        </a:cubicBezTo>
                        <a:cubicBezTo>
                          <a:pt x="0" y="12"/>
                          <a:pt x="0" y="23"/>
                          <a:pt x="7" y="30"/>
                        </a:cubicBezTo>
                        <a:cubicBezTo>
                          <a:pt x="10" y="34"/>
                          <a:pt x="15" y="36"/>
                          <a:pt x="19" y="36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8" y="15"/>
                          <a:pt x="8" y="15"/>
                          <a:pt x="8" y="15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lnTo>
                          <a:pt x="1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8" name="Rectangle 205"/>
                  <p:cNvSpPr>
                    <a:spLocks/>
                  </p:cNvSpPr>
                  <p:nvPr/>
                </p:nvSpPr>
                <p:spPr bwMode="auto">
                  <a:xfrm>
                    <a:off x="4221214" y="4266184"/>
                    <a:ext cx="30635" cy="21689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9" name="Rectangle 206"/>
                  <p:cNvSpPr>
                    <a:spLocks/>
                  </p:cNvSpPr>
                  <p:nvPr/>
                </p:nvSpPr>
                <p:spPr bwMode="auto">
                  <a:xfrm>
                    <a:off x="4172198" y="4386274"/>
                    <a:ext cx="35537" cy="9680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0" name="Rectangle 207"/>
                  <p:cNvSpPr>
                    <a:spLocks/>
                  </p:cNvSpPr>
                  <p:nvPr/>
                </p:nvSpPr>
                <p:spPr bwMode="auto">
                  <a:xfrm>
                    <a:off x="4128083" y="4298045"/>
                    <a:ext cx="30635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1" name="Rectangle 208"/>
                  <p:cNvSpPr>
                    <a:spLocks/>
                  </p:cNvSpPr>
                  <p:nvPr/>
                </p:nvSpPr>
                <p:spPr bwMode="auto">
                  <a:xfrm>
                    <a:off x="4079066" y="4354414"/>
                    <a:ext cx="31861" cy="12866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2" name="Rectangle 209"/>
                  <p:cNvSpPr>
                    <a:spLocks/>
                  </p:cNvSpPr>
                  <p:nvPr/>
                </p:nvSpPr>
                <p:spPr bwMode="auto">
                  <a:xfrm>
                    <a:off x="4031275" y="4337258"/>
                    <a:ext cx="35537" cy="14582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3" name="Rectangle 210"/>
                  <p:cNvSpPr>
                    <a:spLocks/>
                  </p:cNvSpPr>
                  <p:nvPr/>
                </p:nvSpPr>
                <p:spPr bwMode="auto">
                  <a:xfrm>
                    <a:off x="4221214" y="4244126"/>
                    <a:ext cx="30635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4" name="Rectangle 211"/>
                  <p:cNvSpPr>
                    <a:spLocks/>
                  </p:cNvSpPr>
                  <p:nvPr/>
                </p:nvSpPr>
                <p:spPr bwMode="auto">
                  <a:xfrm>
                    <a:off x="4128083" y="4275987"/>
                    <a:ext cx="30635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5" name="Rectangle 212"/>
                  <p:cNvSpPr>
                    <a:spLocks/>
                  </p:cNvSpPr>
                  <p:nvPr/>
                </p:nvSpPr>
                <p:spPr bwMode="auto">
                  <a:xfrm>
                    <a:off x="4079066" y="4332356"/>
                    <a:ext cx="31861" cy="1838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6" name="Rectangle 213"/>
                  <p:cNvSpPr>
                    <a:spLocks/>
                  </p:cNvSpPr>
                  <p:nvPr/>
                </p:nvSpPr>
                <p:spPr bwMode="auto">
                  <a:xfrm>
                    <a:off x="4031275" y="4315200"/>
                    <a:ext cx="35537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7" name="Rectangle 214"/>
                  <p:cNvSpPr>
                    <a:spLocks/>
                  </p:cNvSpPr>
                  <p:nvPr/>
                </p:nvSpPr>
                <p:spPr bwMode="auto">
                  <a:xfrm>
                    <a:off x="4172198" y="4359315"/>
                    <a:ext cx="35537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8" name="Freeform: Shape 215"/>
                  <p:cNvSpPr>
                    <a:spLocks/>
                  </p:cNvSpPr>
                  <p:nvPr/>
                </p:nvSpPr>
                <p:spPr bwMode="auto">
                  <a:xfrm>
                    <a:off x="4901318" y="4345836"/>
                    <a:ext cx="286747" cy="132345"/>
                  </a:xfrm>
                  <a:custGeom>
                    <a:avLst/>
                    <a:gdLst>
                      <a:gd name="T0" fmla="*/ 209 w 234"/>
                      <a:gd name="T1" fmla="*/ 15 h 108"/>
                      <a:gd name="T2" fmla="*/ 191 w 234"/>
                      <a:gd name="T3" fmla="*/ 108 h 108"/>
                      <a:gd name="T4" fmla="*/ 198 w 234"/>
                      <a:gd name="T5" fmla="*/ 15 h 108"/>
                      <a:gd name="T6" fmla="*/ 202 w 234"/>
                      <a:gd name="T7" fmla="*/ 47 h 108"/>
                      <a:gd name="T8" fmla="*/ 191 w 234"/>
                      <a:gd name="T9" fmla="*/ 76 h 108"/>
                      <a:gd name="T10" fmla="*/ 176 w 234"/>
                      <a:gd name="T11" fmla="*/ 108 h 108"/>
                      <a:gd name="T12" fmla="*/ 176 w 234"/>
                      <a:gd name="T13" fmla="*/ 108 h 108"/>
                      <a:gd name="T14" fmla="*/ 187 w 234"/>
                      <a:gd name="T15" fmla="*/ 36 h 108"/>
                      <a:gd name="T16" fmla="*/ 180 w 234"/>
                      <a:gd name="T17" fmla="*/ 65 h 108"/>
                      <a:gd name="T18" fmla="*/ 176 w 234"/>
                      <a:gd name="T19" fmla="*/ 108 h 108"/>
                      <a:gd name="T20" fmla="*/ 176 w 234"/>
                      <a:gd name="T21" fmla="*/ 0 h 108"/>
                      <a:gd name="T22" fmla="*/ 162 w 234"/>
                      <a:gd name="T23" fmla="*/ 65 h 108"/>
                      <a:gd name="T24" fmla="*/ 166 w 234"/>
                      <a:gd name="T25" fmla="*/ 15 h 108"/>
                      <a:gd name="T26" fmla="*/ 162 w 234"/>
                      <a:gd name="T27" fmla="*/ 108 h 108"/>
                      <a:gd name="T28" fmla="*/ 162 w 234"/>
                      <a:gd name="T29" fmla="*/ 0 h 108"/>
                      <a:gd name="T30" fmla="*/ 148 w 234"/>
                      <a:gd name="T31" fmla="*/ 36 h 108"/>
                      <a:gd name="T32" fmla="*/ 151 w 234"/>
                      <a:gd name="T33" fmla="*/ 65 h 108"/>
                      <a:gd name="T34" fmla="*/ 148 w 234"/>
                      <a:gd name="T35" fmla="*/ 108 h 108"/>
                      <a:gd name="T36" fmla="*/ 148 w 234"/>
                      <a:gd name="T37" fmla="*/ 0 h 108"/>
                      <a:gd name="T38" fmla="*/ 129 w 234"/>
                      <a:gd name="T39" fmla="*/ 65 h 108"/>
                      <a:gd name="T40" fmla="*/ 137 w 234"/>
                      <a:gd name="T41" fmla="*/ 15 h 108"/>
                      <a:gd name="T42" fmla="*/ 129 w 234"/>
                      <a:gd name="T43" fmla="*/ 108 h 108"/>
                      <a:gd name="T44" fmla="*/ 129 w 234"/>
                      <a:gd name="T45" fmla="*/ 0 h 108"/>
                      <a:gd name="T46" fmla="*/ 115 w 234"/>
                      <a:gd name="T47" fmla="*/ 36 h 108"/>
                      <a:gd name="T48" fmla="*/ 122 w 234"/>
                      <a:gd name="T49" fmla="*/ 65 h 108"/>
                      <a:gd name="T50" fmla="*/ 115 w 234"/>
                      <a:gd name="T51" fmla="*/ 108 h 108"/>
                      <a:gd name="T52" fmla="*/ 115 w 234"/>
                      <a:gd name="T53" fmla="*/ 0 h 108"/>
                      <a:gd name="T54" fmla="*/ 101 w 234"/>
                      <a:gd name="T55" fmla="*/ 65 h 108"/>
                      <a:gd name="T56" fmla="*/ 104 w 234"/>
                      <a:gd name="T57" fmla="*/ 15 h 108"/>
                      <a:gd name="T58" fmla="*/ 101 w 234"/>
                      <a:gd name="T59" fmla="*/ 108 h 108"/>
                      <a:gd name="T60" fmla="*/ 101 w 234"/>
                      <a:gd name="T61" fmla="*/ 0 h 108"/>
                      <a:gd name="T62" fmla="*/ 86 w 234"/>
                      <a:gd name="T63" fmla="*/ 36 h 108"/>
                      <a:gd name="T64" fmla="*/ 90 w 234"/>
                      <a:gd name="T65" fmla="*/ 65 h 108"/>
                      <a:gd name="T66" fmla="*/ 86 w 234"/>
                      <a:gd name="T67" fmla="*/ 108 h 108"/>
                      <a:gd name="T68" fmla="*/ 86 w 234"/>
                      <a:gd name="T69" fmla="*/ 0 h 108"/>
                      <a:gd name="T70" fmla="*/ 68 w 234"/>
                      <a:gd name="T71" fmla="*/ 65 h 108"/>
                      <a:gd name="T72" fmla="*/ 75 w 234"/>
                      <a:gd name="T73" fmla="*/ 15 h 108"/>
                      <a:gd name="T74" fmla="*/ 68 w 234"/>
                      <a:gd name="T75" fmla="*/ 108 h 108"/>
                      <a:gd name="T76" fmla="*/ 68 w 234"/>
                      <a:gd name="T77" fmla="*/ 0 h 108"/>
                      <a:gd name="T78" fmla="*/ 54 w 234"/>
                      <a:gd name="T79" fmla="*/ 36 h 108"/>
                      <a:gd name="T80" fmla="*/ 61 w 234"/>
                      <a:gd name="T81" fmla="*/ 65 h 108"/>
                      <a:gd name="T82" fmla="*/ 54 w 234"/>
                      <a:gd name="T83" fmla="*/ 108 h 108"/>
                      <a:gd name="T84" fmla="*/ 54 w 234"/>
                      <a:gd name="T85" fmla="*/ 0 h 108"/>
                      <a:gd name="T86" fmla="*/ 39 w 234"/>
                      <a:gd name="T87" fmla="*/ 65 h 108"/>
                      <a:gd name="T88" fmla="*/ 43 w 234"/>
                      <a:gd name="T89" fmla="*/ 15 h 108"/>
                      <a:gd name="T90" fmla="*/ 39 w 234"/>
                      <a:gd name="T91" fmla="*/ 108 h 108"/>
                      <a:gd name="T92" fmla="*/ 39 w 234"/>
                      <a:gd name="T93" fmla="*/ 65 h 108"/>
                      <a:gd name="T94" fmla="*/ 39 w 234"/>
                      <a:gd name="T95" fmla="*/ 0 h 108"/>
                      <a:gd name="T96" fmla="*/ 25 w 234"/>
                      <a:gd name="T97" fmla="*/ 36 h 108"/>
                      <a:gd name="T98" fmla="*/ 14 w 234"/>
                      <a:gd name="T99" fmla="*/ 36 h 108"/>
                      <a:gd name="T100" fmla="*/ 0 w 234"/>
                      <a:gd name="T101" fmla="*/ 0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234" h="108">
                        <a:moveTo>
                          <a:pt x="209" y="108"/>
                        </a:moveTo>
                        <a:lnTo>
                          <a:pt x="234" y="108"/>
                        </a:lnTo>
                        <a:lnTo>
                          <a:pt x="234" y="0"/>
                        </a:lnTo>
                        <a:lnTo>
                          <a:pt x="209" y="0"/>
                        </a:lnTo>
                        <a:lnTo>
                          <a:pt x="209" y="15"/>
                        </a:lnTo>
                        <a:lnTo>
                          <a:pt x="216" y="15"/>
                        </a:lnTo>
                        <a:lnTo>
                          <a:pt x="216" y="36"/>
                        </a:lnTo>
                        <a:lnTo>
                          <a:pt x="209" y="36"/>
                        </a:lnTo>
                        <a:lnTo>
                          <a:pt x="209" y="108"/>
                        </a:lnTo>
                        <a:close/>
                        <a:moveTo>
                          <a:pt x="191" y="108"/>
                        </a:moveTo>
                        <a:lnTo>
                          <a:pt x="209" y="108"/>
                        </a:lnTo>
                        <a:lnTo>
                          <a:pt x="209" y="36"/>
                        </a:lnTo>
                        <a:lnTo>
                          <a:pt x="198" y="36"/>
                        </a:lnTo>
                        <a:lnTo>
                          <a:pt x="198" y="15"/>
                        </a:lnTo>
                        <a:lnTo>
                          <a:pt x="198" y="15"/>
                        </a:lnTo>
                        <a:lnTo>
                          <a:pt x="209" y="15"/>
                        </a:lnTo>
                        <a:lnTo>
                          <a:pt x="209" y="0"/>
                        </a:lnTo>
                        <a:lnTo>
                          <a:pt x="191" y="0"/>
                        </a:lnTo>
                        <a:lnTo>
                          <a:pt x="191" y="47"/>
                        </a:lnTo>
                        <a:lnTo>
                          <a:pt x="202" y="47"/>
                        </a:lnTo>
                        <a:lnTo>
                          <a:pt x="202" y="65"/>
                        </a:lnTo>
                        <a:lnTo>
                          <a:pt x="202" y="65"/>
                        </a:lnTo>
                        <a:lnTo>
                          <a:pt x="191" y="65"/>
                        </a:lnTo>
                        <a:lnTo>
                          <a:pt x="191" y="76"/>
                        </a:lnTo>
                        <a:lnTo>
                          <a:pt x="191" y="76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108"/>
                        </a:lnTo>
                        <a:close/>
                        <a:moveTo>
                          <a:pt x="176" y="108"/>
                        </a:moveTo>
                        <a:lnTo>
                          <a:pt x="191" y="108"/>
                        </a:lnTo>
                        <a:lnTo>
                          <a:pt x="191" y="98"/>
                        </a:lnTo>
                        <a:lnTo>
                          <a:pt x="176" y="98"/>
                        </a:lnTo>
                        <a:lnTo>
                          <a:pt x="176" y="108"/>
                        </a:lnTo>
                        <a:lnTo>
                          <a:pt x="176" y="108"/>
                        </a:lnTo>
                        <a:close/>
                        <a:moveTo>
                          <a:pt x="191" y="0"/>
                        </a:moveTo>
                        <a:lnTo>
                          <a:pt x="176" y="0"/>
                        </a:lnTo>
                        <a:lnTo>
                          <a:pt x="176" y="15"/>
                        </a:lnTo>
                        <a:lnTo>
                          <a:pt x="187" y="15"/>
                        </a:lnTo>
                        <a:lnTo>
                          <a:pt x="187" y="36"/>
                        </a:lnTo>
                        <a:lnTo>
                          <a:pt x="176" y="36"/>
                        </a:lnTo>
                        <a:lnTo>
                          <a:pt x="176" y="76"/>
                        </a:lnTo>
                        <a:lnTo>
                          <a:pt x="191" y="76"/>
                        </a:lnTo>
                        <a:lnTo>
                          <a:pt x="191" y="65"/>
                        </a:lnTo>
                        <a:lnTo>
                          <a:pt x="180" y="65"/>
                        </a:lnTo>
                        <a:lnTo>
                          <a:pt x="180" y="47"/>
                        </a:lnTo>
                        <a:lnTo>
                          <a:pt x="191" y="47"/>
                        </a:lnTo>
                        <a:lnTo>
                          <a:pt x="191" y="0"/>
                        </a:lnTo>
                        <a:close/>
                        <a:moveTo>
                          <a:pt x="162" y="108"/>
                        </a:moveTo>
                        <a:lnTo>
                          <a:pt x="176" y="108"/>
                        </a:lnTo>
                        <a:lnTo>
                          <a:pt x="176" y="98"/>
                        </a:lnTo>
                        <a:lnTo>
                          <a:pt x="162" y="98"/>
                        </a:lnTo>
                        <a:lnTo>
                          <a:pt x="162" y="108"/>
                        </a:lnTo>
                        <a:lnTo>
                          <a:pt x="162" y="108"/>
                        </a:lnTo>
                        <a:close/>
                        <a:moveTo>
                          <a:pt x="176" y="0"/>
                        </a:moveTo>
                        <a:lnTo>
                          <a:pt x="162" y="0"/>
                        </a:lnTo>
                        <a:lnTo>
                          <a:pt x="162" y="47"/>
                        </a:lnTo>
                        <a:lnTo>
                          <a:pt x="173" y="47"/>
                        </a:lnTo>
                        <a:lnTo>
                          <a:pt x="173" y="65"/>
                        </a:lnTo>
                        <a:lnTo>
                          <a:pt x="162" y="65"/>
                        </a:lnTo>
                        <a:lnTo>
                          <a:pt x="162" y="76"/>
                        </a:lnTo>
                        <a:lnTo>
                          <a:pt x="176" y="76"/>
                        </a:lnTo>
                        <a:lnTo>
                          <a:pt x="176" y="36"/>
                        </a:lnTo>
                        <a:lnTo>
                          <a:pt x="166" y="36"/>
                        </a:lnTo>
                        <a:lnTo>
                          <a:pt x="166" y="15"/>
                        </a:lnTo>
                        <a:lnTo>
                          <a:pt x="166" y="15"/>
                        </a:lnTo>
                        <a:lnTo>
                          <a:pt x="176" y="15"/>
                        </a:lnTo>
                        <a:lnTo>
                          <a:pt x="176" y="0"/>
                        </a:lnTo>
                        <a:close/>
                        <a:moveTo>
                          <a:pt x="148" y="108"/>
                        </a:moveTo>
                        <a:lnTo>
                          <a:pt x="162" y="108"/>
                        </a:lnTo>
                        <a:lnTo>
                          <a:pt x="162" y="98"/>
                        </a:lnTo>
                        <a:lnTo>
                          <a:pt x="148" y="98"/>
                        </a:lnTo>
                        <a:lnTo>
                          <a:pt x="148" y="108"/>
                        </a:lnTo>
                        <a:lnTo>
                          <a:pt x="148" y="108"/>
                        </a:lnTo>
                        <a:close/>
                        <a:moveTo>
                          <a:pt x="162" y="0"/>
                        </a:moveTo>
                        <a:lnTo>
                          <a:pt x="148" y="0"/>
                        </a:lnTo>
                        <a:lnTo>
                          <a:pt x="148" y="15"/>
                        </a:lnTo>
                        <a:lnTo>
                          <a:pt x="155" y="15"/>
                        </a:lnTo>
                        <a:lnTo>
                          <a:pt x="155" y="36"/>
                        </a:lnTo>
                        <a:lnTo>
                          <a:pt x="148" y="36"/>
                        </a:lnTo>
                        <a:lnTo>
                          <a:pt x="148" y="76"/>
                        </a:lnTo>
                        <a:lnTo>
                          <a:pt x="162" y="76"/>
                        </a:lnTo>
                        <a:lnTo>
                          <a:pt x="162" y="65"/>
                        </a:lnTo>
                        <a:lnTo>
                          <a:pt x="151" y="65"/>
                        </a:lnTo>
                        <a:lnTo>
                          <a:pt x="151" y="65"/>
                        </a:lnTo>
                        <a:lnTo>
                          <a:pt x="151" y="47"/>
                        </a:lnTo>
                        <a:lnTo>
                          <a:pt x="162" y="47"/>
                        </a:lnTo>
                        <a:lnTo>
                          <a:pt x="162" y="0"/>
                        </a:lnTo>
                        <a:close/>
                        <a:moveTo>
                          <a:pt x="129" y="108"/>
                        </a:moveTo>
                        <a:lnTo>
                          <a:pt x="148" y="108"/>
                        </a:lnTo>
                        <a:lnTo>
                          <a:pt x="148" y="98"/>
                        </a:lnTo>
                        <a:lnTo>
                          <a:pt x="129" y="98"/>
                        </a:lnTo>
                        <a:lnTo>
                          <a:pt x="129" y="108"/>
                        </a:lnTo>
                        <a:lnTo>
                          <a:pt x="129" y="108"/>
                        </a:lnTo>
                        <a:close/>
                        <a:moveTo>
                          <a:pt x="148" y="0"/>
                        </a:moveTo>
                        <a:lnTo>
                          <a:pt x="129" y="0"/>
                        </a:lnTo>
                        <a:lnTo>
                          <a:pt x="129" y="47"/>
                        </a:lnTo>
                        <a:lnTo>
                          <a:pt x="140" y="47"/>
                        </a:lnTo>
                        <a:lnTo>
                          <a:pt x="140" y="65"/>
                        </a:lnTo>
                        <a:lnTo>
                          <a:pt x="129" y="65"/>
                        </a:lnTo>
                        <a:lnTo>
                          <a:pt x="129" y="76"/>
                        </a:lnTo>
                        <a:lnTo>
                          <a:pt x="148" y="76"/>
                        </a:lnTo>
                        <a:lnTo>
                          <a:pt x="148" y="36"/>
                        </a:lnTo>
                        <a:lnTo>
                          <a:pt x="137" y="36"/>
                        </a:lnTo>
                        <a:lnTo>
                          <a:pt x="137" y="15"/>
                        </a:lnTo>
                        <a:lnTo>
                          <a:pt x="137" y="15"/>
                        </a:lnTo>
                        <a:lnTo>
                          <a:pt x="148" y="15"/>
                        </a:lnTo>
                        <a:lnTo>
                          <a:pt x="148" y="0"/>
                        </a:lnTo>
                        <a:close/>
                        <a:moveTo>
                          <a:pt x="115" y="108"/>
                        </a:moveTo>
                        <a:lnTo>
                          <a:pt x="129" y="108"/>
                        </a:lnTo>
                        <a:lnTo>
                          <a:pt x="129" y="98"/>
                        </a:lnTo>
                        <a:lnTo>
                          <a:pt x="115" y="98"/>
                        </a:lnTo>
                        <a:lnTo>
                          <a:pt x="115" y="108"/>
                        </a:lnTo>
                        <a:lnTo>
                          <a:pt x="115" y="108"/>
                        </a:lnTo>
                        <a:close/>
                        <a:moveTo>
                          <a:pt x="129" y="0"/>
                        </a:moveTo>
                        <a:lnTo>
                          <a:pt x="115" y="0"/>
                        </a:lnTo>
                        <a:lnTo>
                          <a:pt x="115" y="15"/>
                        </a:lnTo>
                        <a:lnTo>
                          <a:pt x="126" y="15"/>
                        </a:lnTo>
                        <a:lnTo>
                          <a:pt x="126" y="36"/>
                        </a:lnTo>
                        <a:lnTo>
                          <a:pt x="115" y="36"/>
                        </a:lnTo>
                        <a:lnTo>
                          <a:pt x="115" y="76"/>
                        </a:lnTo>
                        <a:lnTo>
                          <a:pt x="129" y="76"/>
                        </a:lnTo>
                        <a:lnTo>
                          <a:pt x="129" y="65"/>
                        </a:lnTo>
                        <a:lnTo>
                          <a:pt x="122" y="65"/>
                        </a:lnTo>
                        <a:lnTo>
                          <a:pt x="122" y="65"/>
                        </a:lnTo>
                        <a:lnTo>
                          <a:pt x="122" y="47"/>
                        </a:lnTo>
                        <a:lnTo>
                          <a:pt x="129" y="47"/>
                        </a:lnTo>
                        <a:lnTo>
                          <a:pt x="129" y="0"/>
                        </a:lnTo>
                        <a:close/>
                        <a:moveTo>
                          <a:pt x="101" y="108"/>
                        </a:moveTo>
                        <a:lnTo>
                          <a:pt x="115" y="108"/>
                        </a:lnTo>
                        <a:lnTo>
                          <a:pt x="115" y="98"/>
                        </a:lnTo>
                        <a:lnTo>
                          <a:pt x="101" y="98"/>
                        </a:lnTo>
                        <a:lnTo>
                          <a:pt x="101" y="108"/>
                        </a:lnTo>
                        <a:lnTo>
                          <a:pt x="101" y="108"/>
                        </a:lnTo>
                        <a:close/>
                        <a:moveTo>
                          <a:pt x="115" y="0"/>
                        </a:moveTo>
                        <a:lnTo>
                          <a:pt x="101" y="0"/>
                        </a:lnTo>
                        <a:lnTo>
                          <a:pt x="101" y="47"/>
                        </a:lnTo>
                        <a:lnTo>
                          <a:pt x="111" y="47"/>
                        </a:lnTo>
                        <a:lnTo>
                          <a:pt x="111" y="65"/>
                        </a:lnTo>
                        <a:lnTo>
                          <a:pt x="101" y="65"/>
                        </a:lnTo>
                        <a:lnTo>
                          <a:pt x="101" y="76"/>
                        </a:lnTo>
                        <a:lnTo>
                          <a:pt x="115" y="76"/>
                        </a:lnTo>
                        <a:lnTo>
                          <a:pt x="115" y="36"/>
                        </a:lnTo>
                        <a:lnTo>
                          <a:pt x="104" y="36"/>
                        </a:lnTo>
                        <a:lnTo>
                          <a:pt x="104" y="15"/>
                        </a:lnTo>
                        <a:lnTo>
                          <a:pt x="104" y="15"/>
                        </a:lnTo>
                        <a:lnTo>
                          <a:pt x="115" y="15"/>
                        </a:lnTo>
                        <a:lnTo>
                          <a:pt x="115" y="0"/>
                        </a:lnTo>
                        <a:close/>
                        <a:moveTo>
                          <a:pt x="86" y="108"/>
                        </a:moveTo>
                        <a:lnTo>
                          <a:pt x="101" y="108"/>
                        </a:lnTo>
                        <a:lnTo>
                          <a:pt x="101" y="98"/>
                        </a:lnTo>
                        <a:lnTo>
                          <a:pt x="86" y="98"/>
                        </a:lnTo>
                        <a:lnTo>
                          <a:pt x="86" y="108"/>
                        </a:lnTo>
                        <a:lnTo>
                          <a:pt x="86" y="108"/>
                        </a:lnTo>
                        <a:close/>
                        <a:moveTo>
                          <a:pt x="101" y="0"/>
                        </a:moveTo>
                        <a:lnTo>
                          <a:pt x="86" y="0"/>
                        </a:lnTo>
                        <a:lnTo>
                          <a:pt x="86" y="15"/>
                        </a:lnTo>
                        <a:lnTo>
                          <a:pt x="93" y="15"/>
                        </a:lnTo>
                        <a:lnTo>
                          <a:pt x="93" y="36"/>
                        </a:lnTo>
                        <a:lnTo>
                          <a:pt x="86" y="36"/>
                        </a:lnTo>
                        <a:lnTo>
                          <a:pt x="86" y="76"/>
                        </a:lnTo>
                        <a:lnTo>
                          <a:pt x="101" y="76"/>
                        </a:lnTo>
                        <a:lnTo>
                          <a:pt x="101" y="65"/>
                        </a:lnTo>
                        <a:lnTo>
                          <a:pt x="90" y="65"/>
                        </a:lnTo>
                        <a:lnTo>
                          <a:pt x="90" y="65"/>
                        </a:lnTo>
                        <a:lnTo>
                          <a:pt x="90" y="47"/>
                        </a:lnTo>
                        <a:lnTo>
                          <a:pt x="101" y="47"/>
                        </a:lnTo>
                        <a:lnTo>
                          <a:pt x="101" y="0"/>
                        </a:lnTo>
                        <a:close/>
                        <a:moveTo>
                          <a:pt x="68" y="108"/>
                        </a:moveTo>
                        <a:lnTo>
                          <a:pt x="86" y="108"/>
                        </a:lnTo>
                        <a:lnTo>
                          <a:pt x="86" y="98"/>
                        </a:lnTo>
                        <a:lnTo>
                          <a:pt x="68" y="98"/>
                        </a:lnTo>
                        <a:lnTo>
                          <a:pt x="68" y="108"/>
                        </a:lnTo>
                        <a:lnTo>
                          <a:pt x="68" y="108"/>
                        </a:lnTo>
                        <a:close/>
                        <a:moveTo>
                          <a:pt x="86" y="0"/>
                        </a:moveTo>
                        <a:lnTo>
                          <a:pt x="68" y="0"/>
                        </a:lnTo>
                        <a:lnTo>
                          <a:pt x="68" y="47"/>
                        </a:lnTo>
                        <a:lnTo>
                          <a:pt x="79" y="47"/>
                        </a:lnTo>
                        <a:lnTo>
                          <a:pt x="79" y="65"/>
                        </a:lnTo>
                        <a:lnTo>
                          <a:pt x="68" y="65"/>
                        </a:lnTo>
                        <a:lnTo>
                          <a:pt x="68" y="76"/>
                        </a:lnTo>
                        <a:lnTo>
                          <a:pt x="86" y="76"/>
                        </a:lnTo>
                        <a:lnTo>
                          <a:pt x="86" y="36"/>
                        </a:lnTo>
                        <a:lnTo>
                          <a:pt x="75" y="36"/>
                        </a:lnTo>
                        <a:lnTo>
                          <a:pt x="75" y="15"/>
                        </a:lnTo>
                        <a:lnTo>
                          <a:pt x="75" y="15"/>
                        </a:lnTo>
                        <a:lnTo>
                          <a:pt x="86" y="15"/>
                        </a:lnTo>
                        <a:lnTo>
                          <a:pt x="86" y="0"/>
                        </a:lnTo>
                        <a:close/>
                        <a:moveTo>
                          <a:pt x="54" y="108"/>
                        </a:moveTo>
                        <a:lnTo>
                          <a:pt x="68" y="108"/>
                        </a:lnTo>
                        <a:lnTo>
                          <a:pt x="68" y="98"/>
                        </a:lnTo>
                        <a:lnTo>
                          <a:pt x="54" y="9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close/>
                        <a:moveTo>
                          <a:pt x="68" y="0"/>
                        </a:moveTo>
                        <a:lnTo>
                          <a:pt x="54" y="0"/>
                        </a:lnTo>
                        <a:lnTo>
                          <a:pt x="54" y="15"/>
                        </a:lnTo>
                        <a:lnTo>
                          <a:pt x="65" y="15"/>
                        </a:lnTo>
                        <a:lnTo>
                          <a:pt x="65" y="36"/>
                        </a:lnTo>
                        <a:lnTo>
                          <a:pt x="54" y="36"/>
                        </a:lnTo>
                        <a:lnTo>
                          <a:pt x="54" y="76"/>
                        </a:lnTo>
                        <a:lnTo>
                          <a:pt x="68" y="76"/>
                        </a:lnTo>
                        <a:lnTo>
                          <a:pt x="68" y="65"/>
                        </a:lnTo>
                        <a:lnTo>
                          <a:pt x="61" y="65"/>
                        </a:lnTo>
                        <a:lnTo>
                          <a:pt x="61" y="65"/>
                        </a:lnTo>
                        <a:lnTo>
                          <a:pt x="61" y="47"/>
                        </a:lnTo>
                        <a:lnTo>
                          <a:pt x="68" y="47"/>
                        </a:lnTo>
                        <a:lnTo>
                          <a:pt x="68" y="0"/>
                        </a:lnTo>
                        <a:close/>
                        <a:moveTo>
                          <a:pt x="39" y="108"/>
                        </a:moveTo>
                        <a:lnTo>
                          <a:pt x="54" y="108"/>
                        </a:lnTo>
                        <a:lnTo>
                          <a:pt x="54" y="98"/>
                        </a:lnTo>
                        <a:lnTo>
                          <a:pt x="39" y="98"/>
                        </a:lnTo>
                        <a:lnTo>
                          <a:pt x="39" y="108"/>
                        </a:lnTo>
                        <a:lnTo>
                          <a:pt x="39" y="108"/>
                        </a:lnTo>
                        <a:close/>
                        <a:moveTo>
                          <a:pt x="54" y="0"/>
                        </a:moveTo>
                        <a:lnTo>
                          <a:pt x="39" y="0"/>
                        </a:lnTo>
                        <a:lnTo>
                          <a:pt x="39" y="47"/>
                        </a:lnTo>
                        <a:lnTo>
                          <a:pt x="50" y="47"/>
                        </a:lnTo>
                        <a:lnTo>
                          <a:pt x="50" y="65"/>
                        </a:lnTo>
                        <a:lnTo>
                          <a:pt x="39" y="65"/>
                        </a:lnTo>
                        <a:lnTo>
                          <a:pt x="39" y="76"/>
                        </a:lnTo>
                        <a:lnTo>
                          <a:pt x="54" y="76"/>
                        </a:lnTo>
                        <a:lnTo>
                          <a:pt x="54" y="36"/>
                        </a:lnTo>
                        <a:lnTo>
                          <a:pt x="43" y="36"/>
                        </a:lnTo>
                        <a:lnTo>
                          <a:pt x="43" y="15"/>
                        </a:lnTo>
                        <a:lnTo>
                          <a:pt x="43" y="15"/>
                        </a:lnTo>
                        <a:lnTo>
                          <a:pt x="54" y="15"/>
                        </a:lnTo>
                        <a:lnTo>
                          <a:pt x="54" y="0"/>
                        </a:lnTo>
                        <a:close/>
                        <a:moveTo>
                          <a:pt x="25" y="108"/>
                        </a:moveTo>
                        <a:lnTo>
                          <a:pt x="39" y="108"/>
                        </a:lnTo>
                        <a:lnTo>
                          <a:pt x="39" y="98"/>
                        </a:lnTo>
                        <a:lnTo>
                          <a:pt x="39" y="98"/>
                        </a:lnTo>
                        <a:lnTo>
                          <a:pt x="39" y="76"/>
                        </a:lnTo>
                        <a:lnTo>
                          <a:pt x="39" y="76"/>
                        </a:lnTo>
                        <a:lnTo>
                          <a:pt x="39" y="65"/>
                        </a:lnTo>
                        <a:lnTo>
                          <a:pt x="29" y="65"/>
                        </a:lnTo>
                        <a:lnTo>
                          <a:pt x="29" y="65"/>
                        </a:lnTo>
                        <a:lnTo>
                          <a:pt x="29" y="47"/>
                        </a:lnTo>
                        <a:lnTo>
                          <a:pt x="39" y="47"/>
                        </a:lnTo>
                        <a:lnTo>
                          <a:pt x="39" y="0"/>
                        </a:lnTo>
                        <a:lnTo>
                          <a:pt x="25" y="0"/>
                        </a:lnTo>
                        <a:lnTo>
                          <a:pt x="25" y="15"/>
                        </a:lnTo>
                        <a:lnTo>
                          <a:pt x="36" y="15"/>
                        </a:lnTo>
                        <a:lnTo>
                          <a:pt x="36" y="36"/>
                        </a:lnTo>
                        <a:lnTo>
                          <a:pt x="25" y="36"/>
                        </a:lnTo>
                        <a:lnTo>
                          <a:pt x="25" y="108"/>
                        </a:lnTo>
                        <a:close/>
                        <a:moveTo>
                          <a:pt x="0" y="108"/>
                        </a:moveTo>
                        <a:lnTo>
                          <a:pt x="25" y="108"/>
                        </a:lnTo>
                        <a:lnTo>
                          <a:pt x="25" y="36"/>
                        </a:lnTo>
                        <a:lnTo>
                          <a:pt x="14" y="36"/>
                        </a:lnTo>
                        <a:lnTo>
                          <a:pt x="14" y="15"/>
                        </a:lnTo>
                        <a:lnTo>
                          <a:pt x="14" y="15"/>
                        </a:lnTo>
                        <a:lnTo>
                          <a:pt x="25" y="15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1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9" name="Freeform: Shape 216"/>
                  <p:cNvSpPr>
                    <a:spLocks/>
                  </p:cNvSpPr>
                  <p:nvPr/>
                </p:nvSpPr>
                <p:spPr bwMode="auto">
                  <a:xfrm>
                    <a:off x="4954011" y="4284565"/>
                    <a:ext cx="162980" cy="39213"/>
                  </a:xfrm>
                  <a:custGeom>
                    <a:avLst/>
                    <a:gdLst>
                      <a:gd name="T0" fmla="*/ 0 w 37"/>
                      <a:gd name="T1" fmla="*/ 5 h 9"/>
                      <a:gd name="T2" fmla="*/ 3 w 37"/>
                      <a:gd name="T3" fmla="*/ 9 h 9"/>
                      <a:gd name="T4" fmla="*/ 19 w 37"/>
                      <a:gd name="T5" fmla="*/ 5 h 9"/>
                      <a:gd name="T6" fmla="*/ 35 w 37"/>
                      <a:gd name="T7" fmla="*/ 9 h 9"/>
                      <a:gd name="T8" fmla="*/ 37 w 37"/>
                      <a:gd name="T9" fmla="*/ 5 h 9"/>
                      <a:gd name="T10" fmla="*/ 19 w 37"/>
                      <a:gd name="T11" fmla="*/ 0 h 9"/>
                      <a:gd name="T12" fmla="*/ 0 w 37"/>
                      <a:gd name="T13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9">
                        <a:moveTo>
                          <a:pt x="0" y="5"/>
                        </a:move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7" y="7"/>
                          <a:pt x="13" y="5"/>
                          <a:pt x="19" y="5"/>
                        </a:cubicBezTo>
                        <a:cubicBezTo>
                          <a:pt x="25" y="5"/>
                          <a:pt x="30" y="7"/>
                          <a:pt x="35" y="9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2" y="2"/>
                          <a:pt x="25" y="0"/>
                          <a:pt x="19" y="0"/>
                        </a:cubicBezTo>
                        <a:cubicBezTo>
                          <a:pt x="12" y="0"/>
                          <a:pt x="5" y="2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0" name="Freeform: Shape 217"/>
                  <p:cNvSpPr>
                    <a:spLocks/>
                  </p:cNvSpPr>
                  <p:nvPr/>
                </p:nvSpPr>
                <p:spPr bwMode="auto">
                  <a:xfrm>
                    <a:off x="4927052" y="4240450"/>
                    <a:ext cx="221800" cy="47791"/>
                  </a:xfrm>
                  <a:custGeom>
                    <a:avLst/>
                    <a:gdLst>
                      <a:gd name="T0" fmla="*/ 50 w 50"/>
                      <a:gd name="T1" fmla="*/ 6 h 11"/>
                      <a:gd name="T2" fmla="*/ 25 w 50"/>
                      <a:gd name="T3" fmla="*/ 0 h 11"/>
                      <a:gd name="T4" fmla="*/ 0 w 50"/>
                      <a:gd name="T5" fmla="*/ 6 h 11"/>
                      <a:gd name="T6" fmla="*/ 2 w 50"/>
                      <a:gd name="T7" fmla="*/ 11 h 11"/>
                      <a:gd name="T8" fmla="*/ 25 w 50"/>
                      <a:gd name="T9" fmla="*/ 5 h 11"/>
                      <a:gd name="T10" fmla="*/ 47 w 50"/>
                      <a:gd name="T11" fmla="*/ 11 h 11"/>
                      <a:gd name="T12" fmla="*/ 50 w 50"/>
                      <a:gd name="T13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11">
                        <a:moveTo>
                          <a:pt x="50" y="6"/>
                        </a:moveTo>
                        <a:cubicBezTo>
                          <a:pt x="43" y="2"/>
                          <a:pt x="34" y="0"/>
                          <a:pt x="25" y="0"/>
                        </a:cubicBezTo>
                        <a:cubicBezTo>
                          <a:pt x="16" y="0"/>
                          <a:pt x="7" y="2"/>
                          <a:pt x="0" y="6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9" y="7"/>
                          <a:pt x="17" y="5"/>
                          <a:pt x="25" y="5"/>
                        </a:cubicBezTo>
                        <a:cubicBezTo>
                          <a:pt x="33" y="5"/>
                          <a:pt x="41" y="7"/>
                          <a:pt x="47" y="11"/>
                        </a:cubicBezTo>
                        <a:lnTo>
                          <a:pt x="5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2" name="Group 58"/>
              <p:cNvGrpSpPr/>
              <p:nvPr/>
            </p:nvGrpSpPr>
            <p:grpSpPr>
              <a:xfrm>
                <a:off x="6737340" y="1510523"/>
                <a:ext cx="4303649" cy="4339605"/>
                <a:chOff x="2949236" y="972275"/>
                <a:chExt cx="3227736" cy="3254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8" name="Freeform: Shape 65"/>
                <p:cNvSpPr>
                  <a:spLocks/>
                </p:cNvSpPr>
                <p:nvPr/>
              </p:nvSpPr>
              <p:spPr bwMode="auto">
                <a:xfrm>
                  <a:off x="3863394" y="3855671"/>
                  <a:ext cx="305128" cy="137246"/>
                </a:xfrm>
                <a:custGeom>
                  <a:avLst/>
                  <a:gdLst>
                    <a:gd name="T0" fmla="*/ 54 w 69"/>
                    <a:gd name="T1" fmla="*/ 31 h 31"/>
                    <a:gd name="T2" fmla="*/ 69 w 69"/>
                    <a:gd name="T3" fmla="*/ 31 h 31"/>
                    <a:gd name="T4" fmla="*/ 69 w 69"/>
                    <a:gd name="T5" fmla="*/ 12 h 31"/>
                    <a:gd name="T6" fmla="*/ 61 w 69"/>
                    <a:gd name="T7" fmla="*/ 12 h 31"/>
                    <a:gd name="T8" fmla="*/ 61 w 69"/>
                    <a:gd name="T9" fmla="*/ 6 h 31"/>
                    <a:gd name="T10" fmla="*/ 54 w 69"/>
                    <a:gd name="T11" fmla="*/ 3 h 31"/>
                    <a:gd name="T12" fmla="*/ 54 w 69"/>
                    <a:gd name="T13" fmla="*/ 18 h 31"/>
                    <a:gd name="T14" fmla="*/ 60 w 69"/>
                    <a:gd name="T15" fmla="*/ 18 h 31"/>
                    <a:gd name="T16" fmla="*/ 60 w 69"/>
                    <a:gd name="T17" fmla="*/ 26 h 31"/>
                    <a:gd name="T18" fmla="*/ 60 w 69"/>
                    <a:gd name="T19" fmla="*/ 26 h 31"/>
                    <a:gd name="T20" fmla="*/ 54 w 69"/>
                    <a:gd name="T21" fmla="*/ 26 h 31"/>
                    <a:gd name="T22" fmla="*/ 54 w 69"/>
                    <a:gd name="T23" fmla="*/ 31 h 31"/>
                    <a:gd name="T24" fmla="*/ 45 w 69"/>
                    <a:gd name="T25" fmla="*/ 0 h 31"/>
                    <a:gd name="T26" fmla="*/ 45 w 69"/>
                    <a:gd name="T27" fmla="*/ 12 h 31"/>
                    <a:gd name="T28" fmla="*/ 34 w 69"/>
                    <a:gd name="T29" fmla="*/ 12 h 31"/>
                    <a:gd name="T30" fmla="*/ 34 w 69"/>
                    <a:gd name="T31" fmla="*/ 18 h 31"/>
                    <a:gd name="T32" fmla="*/ 40 w 69"/>
                    <a:gd name="T33" fmla="*/ 18 h 31"/>
                    <a:gd name="T34" fmla="*/ 40 w 69"/>
                    <a:gd name="T35" fmla="*/ 26 h 31"/>
                    <a:gd name="T36" fmla="*/ 40 w 69"/>
                    <a:gd name="T37" fmla="*/ 26 h 31"/>
                    <a:gd name="T38" fmla="*/ 34 w 69"/>
                    <a:gd name="T39" fmla="*/ 26 h 31"/>
                    <a:gd name="T40" fmla="*/ 34 w 69"/>
                    <a:gd name="T41" fmla="*/ 31 h 31"/>
                    <a:gd name="T42" fmla="*/ 54 w 69"/>
                    <a:gd name="T43" fmla="*/ 31 h 31"/>
                    <a:gd name="T44" fmla="*/ 54 w 69"/>
                    <a:gd name="T45" fmla="*/ 26 h 31"/>
                    <a:gd name="T46" fmla="*/ 48 w 69"/>
                    <a:gd name="T47" fmla="*/ 26 h 31"/>
                    <a:gd name="T48" fmla="*/ 48 w 69"/>
                    <a:gd name="T49" fmla="*/ 18 h 31"/>
                    <a:gd name="T50" fmla="*/ 54 w 69"/>
                    <a:gd name="T51" fmla="*/ 18 h 31"/>
                    <a:gd name="T52" fmla="*/ 54 w 69"/>
                    <a:gd name="T53" fmla="*/ 3 h 31"/>
                    <a:gd name="T54" fmla="*/ 45 w 69"/>
                    <a:gd name="T55" fmla="*/ 0 h 31"/>
                    <a:gd name="T56" fmla="*/ 34 w 69"/>
                    <a:gd name="T57" fmla="*/ 12 h 31"/>
                    <a:gd name="T58" fmla="*/ 15 w 69"/>
                    <a:gd name="T59" fmla="*/ 12 h 31"/>
                    <a:gd name="T60" fmla="*/ 15 w 69"/>
                    <a:gd name="T61" fmla="*/ 18 h 31"/>
                    <a:gd name="T62" fmla="*/ 21 w 69"/>
                    <a:gd name="T63" fmla="*/ 18 h 31"/>
                    <a:gd name="T64" fmla="*/ 21 w 69"/>
                    <a:gd name="T65" fmla="*/ 26 h 31"/>
                    <a:gd name="T66" fmla="*/ 21 w 69"/>
                    <a:gd name="T67" fmla="*/ 26 h 31"/>
                    <a:gd name="T68" fmla="*/ 15 w 69"/>
                    <a:gd name="T69" fmla="*/ 26 h 31"/>
                    <a:gd name="T70" fmla="*/ 15 w 69"/>
                    <a:gd name="T71" fmla="*/ 31 h 31"/>
                    <a:gd name="T72" fmla="*/ 34 w 69"/>
                    <a:gd name="T73" fmla="*/ 31 h 31"/>
                    <a:gd name="T74" fmla="*/ 34 w 69"/>
                    <a:gd name="T75" fmla="*/ 26 h 31"/>
                    <a:gd name="T76" fmla="*/ 29 w 69"/>
                    <a:gd name="T77" fmla="*/ 26 h 31"/>
                    <a:gd name="T78" fmla="*/ 29 w 69"/>
                    <a:gd name="T79" fmla="*/ 18 h 31"/>
                    <a:gd name="T80" fmla="*/ 34 w 69"/>
                    <a:gd name="T81" fmla="*/ 18 h 31"/>
                    <a:gd name="T82" fmla="*/ 34 w 69"/>
                    <a:gd name="T83" fmla="*/ 12 h 31"/>
                    <a:gd name="T84" fmla="*/ 15 w 69"/>
                    <a:gd name="T85" fmla="*/ 12 h 31"/>
                    <a:gd name="T86" fmla="*/ 0 w 69"/>
                    <a:gd name="T87" fmla="*/ 12 h 31"/>
                    <a:gd name="T88" fmla="*/ 0 w 69"/>
                    <a:gd name="T89" fmla="*/ 31 h 31"/>
                    <a:gd name="T90" fmla="*/ 15 w 69"/>
                    <a:gd name="T91" fmla="*/ 31 h 31"/>
                    <a:gd name="T92" fmla="*/ 15 w 69"/>
                    <a:gd name="T93" fmla="*/ 26 h 31"/>
                    <a:gd name="T94" fmla="*/ 9 w 69"/>
                    <a:gd name="T95" fmla="*/ 26 h 31"/>
                    <a:gd name="T96" fmla="*/ 9 w 69"/>
                    <a:gd name="T97" fmla="*/ 18 h 31"/>
                    <a:gd name="T98" fmla="*/ 15 w 69"/>
                    <a:gd name="T99" fmla="*/ 18 h 31"/>
                    <a:gd name="T100" fmla="*/ 15 w 69"/>
                    <a:gd name="T101" fmla="*/ 1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9" h="31">
                      <a:moveTo>
                        <a:pt x="54" y="31"/>
                      </a:move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59" y="5"/>
                        <a:pt x="57" y="4"/>
                        <a:pt x="54" y="3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lnTo>
                        <a:pt x="54" y="31"/>
                      </a:lnTo>
                      <a:close/>
                      <a:moveTo>
                        <a:pt x="45" y="0"/>
                      </a:moveTo>
                      <a:cubicBezTo>
                        <a:pt x="45" y="12"/>
                        <a:pt x="45" y="12"/>
                        <a:pt x="45" y="12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8" y="18"/>
                        <a:pt x="48" y="18"/>
                        <a:pt x="48" y="18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1" y="2"/>
                        <a:pt x="48" y="1"/>
                        <a:pt x="45" y="0"/>
                      </a:cubicBezTo>
                      <a:close/>
                      <a:moveTo>
                        <a:pt x="34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lnTo>
                        <a:pt x="34" y="12"/>
                      </a:lnTo>
                      <a:close/>
                      <a:moveTo>
                        <a:pt x="15" y="1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9" y="26"/>
                        <a:pt x="9" y="26"/>
                        <a:pt x="9" y="26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lnTo>
                        <a:pt x="15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66"/>
                <p:cNvSpPr>
                  <a:spLocks/>
                </p:cNvSpPr>
                <p:nvPr/>
              </p:nvSpPr>
              <p:spPr bwMode="auto">
                <a:xfrm>
                  <a:off x="3788643" y="4001495"/>
                  <a:ext cx="414189" cy="132345"/>
                </a:xfrm>
                <a:custGeom>
                  <a:avLst/>
                  <a:gdLst>
                    <a:gd name="T0" fmla="*/ 328 w 338"/>
                    <a:gd name="T1" fmla="*/ 108 h 108"/>
                    <a:gd name="T2" fmla="*/ 338 w 338"/>
                    <a:gd name="T3" fmla="*/ 0 h 108"/>
                    <a:gd name="T4" fmla="*/ 0 w 338"/>
                    <a:gd name="T5" fmla="*/ 0 h 108"/>
                    <a:gd name="T6" fmla="*/ 39 w 338"/>
                    <a:gd name="T7" fmla="*/ 108 h 108"/>
                    <a:gd name="T8" fmla="*/ 328 w 33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08">
                      <a:moveTo>
                        <a:pt x="328" y="108"/>
                      </a:moveTo>
                      <a:lnTo>
                        <a:pt x="338" y="0"/>
                      </a:lnTo>
                      <a:lnTo>
                        <a:pt x="0" y="0"/>
                      </a:lnTo>
                      <a:lnTo>
                        <a:pt x="39" y="108"/>
                      </a:lnTo>
                      <a:lnTo>
                        <a:pt x="328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67"/>
                <p:cNvSpPr>
                  <a:spLocks/>
                </p:cNvSpPr>
                <p:nvPr/>
              </p:nvSpPr>
              <p:spPr bwMode="auto">
                <a:xfrm>
                  <a:off x="3112216" y="3051800"/>
                  <a:ext cx="194841" cy="278169"/>
                </a:xfrm>
                <a:custGeom>
                  <a:avLst/>
                  <a:gdLst>
                    <a:gd name="T0" fmla="*/ 41 w 44"/>
                    <a:gd name="T1" fmla="*/ 0 h 63"/>
                    <a:gd name="T2" fmla="*/ 0 w 44"/>
                    <a:gd name="T3" fmla="*/ 43 h 63"/>
                    <a:gd name="T4" fmla="*/ 5 w 44"/>
                    <a:gd name="T5" fmla="*/ 63 h 63"/>
                    <a:gd name="T6" fmla="*/ 5 w 44"/>
                    <a:gd name="T7" fmla="*/ 52 h 63"/>
                    <a:gd name="T8" fmla="*/ 7 w 44"/>
                    <a:gd name="T9" fmla="*/ 46 h 63"/>
                    <a:gd name="T10" fmla="*/ 7 w 44"/>
                    <a:gd name="T11" fmla="*/ 43 h 63"/>
                    <a:gd name="T12" fmla="*/ 43 w 44"/>
                    <a:gd name="T13" fmla="*/ 7 h 63"/>
                    <a:gd name="T14" fmla="*/ 44 w 44"/>
                    <a:gd name="T15" fmla="*/ 7 h 63"/>
                    <a:gd name="T16" fmla="*/ 41 w 44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63">
                      <a:moveTo>
                        <a:pt x="41" y="0"/>
                      </a:moveTo>
                      <a:cubicBezTo>
                        <a:pt x="19" y="1"/>
                        <a:pt x="0" y="20"/>
                        <a:pt x="0" y="43"/>
                      </a:cubicBezTo>
                      <a:cubicBezTo>
                        <a:pt x="0" y="50"/>
                        <a:pt x="2" y="57"/>
                        <a:pt x="5" y="63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5" y="50"/>
                        <a:pt x="6" y="48"/>
                        <a:pt x="7" y="46"/>
                      </a:cubicBezTo>
                      <a:cubicBezTo>
                        <a:pt x="7" y="45"/>
                        <a:pt x="7" y="44"/>
                        <a:pt x="7" y="43"/>
                      </a:cubicBezTo>
                      <a:cubicBezTo>
                        <a:pt x="7" y="23"/>
                        <a:pt x="23" y="7"/>
                        <a:pt x="43" y="7"/>
                      </a:cubicBezTo>
                      <a:cubicBezTo>
                        <a:pt x="43" y="7"/>
                        <a:pt x="44" y="7"/>
                        <a:pt x="44" y="7"/>
                      </a:cubicBezTo>
                      <a:cubicBezTo>
                        <a:pt x="43" y="4"/>
                        <a:pt x="42" y="2"/>
                        <a:pt x="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68"/>
                <p:cNvSpPr>
                  <a:spLocks/>
                </p:cNvSpPr>
                <p:nvPr/>
              </p:nvSpPr>
              <p:spPr bwMode="auto">
                <a:xfrm>
                  <a:off x="3147753" y="3241739"/>
                  <a:ext cx="84553" cy="150726"/>
                </a:xfrm>
                <a:custGeom>
                  <a:avLst/>
                  <a:gdLst>
                    <a:gd name="T0" fmla="*/ 0 w 19"/>
                    <a:gd name="T1" fmla="*/ 7 h 34"/>
                    <a:gd name="T2" fmla="*/ 0 w 19"/>
                    <a:gd name="T3" fmla="*/ 9 h 34"/>
                    <a:gd name="T4" fmla="*/ 0 w 19"/>
                    <a:gd name="T5" fmla="*/ 20 h 34"/>
                    <a:gd name="T6" fmla="*/ 0 w 19"/>
                    <a:gd name="T7" fmla="*/ 25 h 34"/>
                    <a:gd name="T8" fmla="*/ 13 w 19"/>
                    <a:gd name="T9" fmla="*/ 34 h 34"/>
                    <a:gd name="T10" fmla="*/ 19 w 19"/>
                    <a:gd name="T11" fmla="*/ 34 h 34"/>
                    <a:gd name="T12" fmla="*/ 19 w 19"/>
                    <a:gd name="T13" fmla="*/ 0 h 34"/>
                    <a:gd name="T14" fmla="*/ 13 w 19"/>
                    <a:gd name="T15" fmla="*/ 0 h 34"/>
                    <a:gd name="T16" fmla="*/ 0 w 19"/>
                    <a:gd name="T17" fmla="*/ 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4">
                      <a:moveTo>
                        <a:pt x="0" y="7"/>
                      </a:move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0"/>
                        <a:pt x="6" y="34"/>
                        <a:pt x="13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69"/>
                <p:cNvSpPr>
                  <a:spLocks/>
                </p:cNvSpPr>
                <p:nvPr/>
              </p:nvSpPr>
              <p:spPr bwMode="auto">
                <a:xfrm>
                  <a:off x="3373229" y="3241739"/>
                  <a:ext cx="79652" cy="150726"/>
                </a:xfrm>
                <a:custGeom>
                  <a:avLst/>
                  <a:gdLst>
                    <a:gd name="T0" fmla="*/ 1 w 18"/>
                    <a:gd name="T1" fmla="*/ 0 h 34"/>
                    <a:gd name="T2" fmla="*/ 0 w 18"/>
                    <a:gd name="T3" fmla="*/ 0 h 34"/>
                    <a:gd name="T4" fmla="*/ 0 w 18"/>
                    <a:gd name="T5" fmla="*/ 34 h 34"/>
                    <a:gd name="T6" fmla="*/ 6 w 18"/>
                    <a:gd name="T7" fmla="*/ 34 h 34"/>
                    <a:gd name="T8" fmla="*/ 18 w 18"/>
                    <a:gd name="T9" fmla="*/ 28 h 34"/>
                    <a:gd name="T10" fmla="*/ 1 w 18"/>
                    <a:gd name="T1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4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12" y="34"/>
                        <a:pt x="17" y="31"/>
                        <a:pt x="18" y="28"/>
                      </a:cubicBezTo>
                      <a:cubicBezTo>
                        <a:pt x="12" y="19"/>
                        <a:pt x="7" y="9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0"/>
                <p:cNvSpPr>
                  <a:spLocks/>
                </p:cNvSpPr>
                <p:nvPr/>
              </p:nvSpPr>
              <p:spPr bwMode="auto">
                <a:xfrm>
                  <a:off x="4927052" y="1069082"/>
                  <a:ext cx="62496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: Shape 71"/>
                <p:cNvSpPr>
                  <a:spLocks/>
                </p:cNvSpPr>
                <p:nvPr/>
              </p:nvSpPr>
              <p:spPr bwMode="auto">
                <a:xfrm>
                  <a:off x="4697900" y="1104619"/>
                  <a:ext cx="330861" cy="225476"/>
                </a:xfrm>
                <a:custGeom>
                  <a:avLst/>
                  <a:gdLst>
                    <a:gd name="T0" fmla="*/ 75 w 75"/>
                    <a:gd name="T1" fmla="*/ 51 h 51"/>
                    <a:gd name="T2" fmla="*/ 75 w 75"/>
                    <a:gd name="T3" fmla="*/ 0 h 51"/>
                    <a:gd name="T4" fmla="*/ 0 w 75"/>
                    <a:gd name="T5" fmla="*/ 0 h 51"/>
                    <a:gd name="T6" fmla="*/ 0 w 75"/>
                    <a:gd name="T7" fmla="*/ 34 h 51"/>
                    <a:gd name="T8" fmla="*/ 19 w 75"/>
                    <a:gd name="T9" fmla="*/ 37 h 51"/>
                    <a:gd name="T10" fmla="*/ 17 w 75"/>
                    <a:gd name="T11" fmla="*/ 27 h 51"/>
                    <a:gd name="T12" fmla="*/ 38 w 75"/>
                    <a:gd name="T13" fmla="*/ 6 h 51"/>
                    <a:gd name="T14" fmla="*/ 38 w 75"/>
                    <a:gd name="T15" fmla="*/ 6 h 51"/>
                    <a:gd name="T16" fmla="*/ 58 w 75"/>
                    <a:gd name="T17" fmla="*/ 27 h 51"/>
                    <a:gd name="T18" fmla="*/ 50 w 75"/>
                    <a:gd name="T19" fmla="*/ 43 h 51"/>
                    <a:gd name="T20" fmla="*/ 75 w 75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51">
                      <a:moveTo>
                        <a:pt x="75" y="51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7" y="35"/>
                        <a:pt x="13" y="36"/>
                        <a:pt x="19" y="37"/>
                      </a:cubicBezTo>
                      <a:cubicBezTo>
                        <a:pt x="18" y="34"/>
                        <a:pt x="17" y="30"/>
                        <a:pt x="17" y="27"/>
                      </a:cubicBezTo>
                      <a:cubicBezTo>
                        <a:pt x="17" y="15"/>
                        <a:pt x="26" y="6"/>
                        <a:pt x="38" y="6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49" y="6"/>
                        <a:pt x="58" y="15"/>
                        <a:pt x="58" y="27"/>
                      </a:cubicBezTo>
                      <a:cubicBezTo>
                        <a:pt x="58" y="33"/>
                        <a:pt x="55" y="39"/>
                        <a:pt x="50" y="43"/>
                      </a:cubicBezTo>
                      <a:cubicBezTo>
                        <a:pt x="59" y="46"/>
                        <a:pt x="67" y="48"/>
                        <a:pt x="7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72"/>
                <p:cNvSpPr>
                  <a:spLocks/>
                </p:cNvSpPr>
                <p:nvPr/>
              </p:nvSpPr>
              <p:spPr bwMode="auto">
                <a:xfrm>
                  <a:off x="4799609" y="1157312"/>
                  <a:ext cx="127443" cy="128668"/>
                </a:xfrm>
                <a:custGeom>
                  <a:avLst/>
                  <a:gdLst>
                    <a:gd name="T0" fmla="*/ 16 w 29"/>
                    <a:gd name="T1" fmla="*/ 29 h 29"/>
                    <a:gd name="T2" fmla="*/ 29 w 29"/>
                    <a:gd name="T3" fmla="*/ 15 h 29"/>
                    <a:gd name="T4" fmla="*/ 15 w 29"/>
                    <a:gd name="T5" fmla="*/ 0 h 29"/>
                    <a:gd name="T6" fmla="*/ 0 w 29"/>
                    <a:gd name="T7" fmla="*/ 15 h 29"/>
                    <a:gd name="T8" fmla="*/ 8 w 29"/>
                    <a:gd name="T9" fmla="*/ 27 h 29"/>
                    <a:gd name="T10" fmla="*/ 16 w 29"/>
                    <a:gd name="T11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16" y="29"/>
                      </a:moveTo>
                      <a:cubicBezTo>
                        <a:pt x="23" y="28"/>
                        <a:pt x="29" y="22"/>
                        <a:pt x="29" y="15"/>
                      </a:cubicBezTo>
                      <a:cubicBezTo>
                        <a:pt x="29" y="7"/>
                        <a:pt x="22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0"/>
                        <a:pt x="3" y="24"/>
                        <a:pt x="8" y="27"/>
                      </a:cubicBezTo>
                      <a:cubicBezTo>
                        <a:pt x="10" y="27"/>
                        <a:pt x="13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: Shape 73"/>
                <p:cNvSpPr>
                  <a:spLocks/>
                </p:cNvSpPr>
                <p:nvPr/>
              </p:nvSpPr>
              <p:spPr bwMode="auto">
                <a:xfrm>
                  <a:off x="3020310" y="2380274"/>
                  <a:ext cx="215673" cy="189939"/>
                </a:xfrm>
                <a:custGeom>
                  <a:avLst/>
                  <a:gdLst>
                    <a:gd name="T0" fmla="*/ 49 w 49"/>
                    <a:gd name="T1" fmla="*/ 1 h 43"/>
                    <a:gd name="T2" fmla="*/ 41 w 49"/>
                    <a:gd name="T3" fmla="*/ 0 h 43"/>
                    <a:gd name="T4" fmla="*/ 20 w 49"/>
                    <a:gd name="T5" fmla="*/ 21 h 43"/>
                    <a:gd name="T6" fmla="*/ 12 w 49"/>
                    <a:gd name="T7" fmla="*/ 18 h 43"/>
                    <a:gd name="T8" fmla="*/ 0 w 49"/>
                    <a:gd name="T9" fmla="*/ 30 h 43"/>
                    <a:gd name="T10" fmla="*/ 12 w 49"/>
                    <a:gd name="T11" fmla="*/ 43 h 43"/>
                    <a:gd name="T12" fmla="*/ 40 w 49"/>
                    <a:gd name="T13" fmla="*/ 43 h 43"/>
                    <a:gd name="T14" fmla="*/ 41 w 49"/>
                    <a:gd name="T15" fmla="*/ 43 h 43"/>
                    <a:gd name="T16" fmla="*/ 45 w 49"/>
                    <a:gd name="T17" fmla="*/ 43 h 43"/>
                    <a:gd name="T18" fmla="*/ 49 w 49"/>
                    <a:gd name="T19" fmla="*/ 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3">
                      <a:moveTo>
                        <a:pt x="49" y="1"/>
                      </a:moveTo>
                      <a:cubicBezTo>
                        <a:pt x="47" y="0"/>
                        <a:pt x="44" y="0"/>
                        <a:pt x="41" y="0"/>
                      </a:cubicBezTo>
                      <a:cubicBezTo>
                        <a:pt x="29" y="0"/>
                        <a:pt x="20" y="9"/>
                        <a:pt x="20" y="21"/>
                      </a:cubicBezTo>
                      <a:cubicBezTo>
                        <a:pt x="18" y="19"/>
                        <a:pt x="15" y="18"/>
                        <a:pt x="12" y="18"/>
                      </a:cubicBezTo>
                      <a:cubicBezTo>
                        <a:pt x="5" y="18"/>
                        <a:pt x="0" y="23"/>
                        <a:pt x="0" y="30"/>
                      </a:cubicBezTo>
                      <a:cubicBezTo>
                        <a:pt x="0" y="37"/>
                        <a:pt x="5" y="43"/>
                        <a:pt x="12" y="43"/>
                      </a:cubicBezTo>
                      <a:cubicBezTo>
                        <a:pt x="40" y="43"/>
                        <a:pt x="40" y="43"/>
                        <a:pt x="40" y="43"/>
                      </a:cubicBezTo>
                      <a:cubicBezTo>
                        <a:pt x="41" y="43"/>
                        <a:pt x="41" y="43"/>
                        <a:pt x="41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6" y="29"/>
                        <a:pt x="47" y="15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Rectangle 74"/>
                <p:cNvSpPr>
                  <a:spLocks/>
                </p:cNvSpPr>
                <p:nvPr/>
              </p:nvSpPr>
              <p:spPr bwMode="auto">
                <a:xfrm>
                  <a:off x="3059523" y="2583692"/>
                  <a:ext cx="26959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Rectangle 75"/>
                <p:cNvSpPr>
                  <a:spLocks/>
                </p:cNvSpPr>
                <p:nvPr/>
              </p:nvSpPr>
              <p:spPr bwMode="auto">
                <a:xfrm>
                  <a:off x="3125695" y="2619229"/>
                  <a:ext cx="26959" cy="5759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Rectangle 76"/>
                <p:cNvSpPr>
                  <a:spLocks/>
                </p:cNvSpPr>
                <p:nvPr/>
              </p:nvSpPr>
              <p:spPr bwMode="auto">
                <a:xfrm>
                  <a:off x="3188191" y="2583692"/>
                  <a:ext cx="25734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77"/>
                <p:cNvSpPr>
                  <a:spLocks/>
                </p:cNvSpPr>
                <p:nvPr/>
              </p:nvSpPr>
              <p:spPr bwMode="auto">
                <a:xfrm>
                  <a:off x="5196643" y="3899786"/>
                  <a:ext cx="296550" cy="291648"/>
                </a:xfrm>
                <a:custGeom>
                  <a:avLst/>
                  <a:gdLst>
                    <a:gd name="T0" fmla="*/ 34 w 67"/>
                    <a:gd name="T1" fmla="*/ 4 h 66"/>
                    <a:gd name="T2" fmla="*/ 37 w 67"/>
                    <a:gd name="T3" fmla="*/ 5 h 66"/>
                    <a:gd name="T4" fmla="*/ 38 w 67"/>
                    <a:gd name="T5" fmla="*/ 0 h 66"/>
                    <a:gd name="T6" fmla="*/ 48 w 67"/>
                    <a:gd name="T7" fmla="*/ 3 h 66"/>
                    <a:gd name="T8" fmla="*/ 47 w 67"/>
                    <a:gd name="T9" fmla="*/ 8 h 66"/>
                    <a:gd name="T10" fmla="*/ 56 w 67"/>
                    <a:gd name="T11" fmla="*/ 15 h 66"/>
                    <a:gd name="T12" fmla="*/ 60 w 67"/>
                    <a:gd name="T13" fmla="*/ 13 h 66"/>
                    <a:gd name="T14" fmla="*/ 65 w 67"/>
                    <a:gd name="T15" fmla="*/ 22 h 66"/>
                    <a:gd name="T16" fmla="*/ 61 w 67"/>
                    <a:gd name="T17" fmla="*/ 24 h 66"/>
                    <a:gd name="T18" fmla="*/ 62 w 67"/>
                    <a:gd name="T19" fmla="*/ 36 h 66"/>
                    <a:gd name="T20" fmla="*/ 67 w 67"/>
                    <a:gd name="T21" fmla="*/ 38 h 66"/>
                    <a:gd name="T22" fmla="*/ 64 w 67"/>
                    <a:gd name="T23" fmla="*/ 48 h 66"/>
                    <a:gd name="T24" fmla="*/ 59 w 67"/>
                    <a:gd name="T25" fmla="*/ 46 h 66"/>
                    <a:gd name="T26" fmla="*/ 52 w 67"/>
                    <a:gd name="T27" fmla="*/ 56 h 66"/>
                    <a:gd name="T28" fmla="*/ 54 w 67"/>
                    <a:gd name="T29" fmla="*/ 60 h 66"/>
                    <a:gd name="T30" fmla="*/ 45 w 67"/>
                    <a:gd name="T31" fmla="*/ 65 h 66"/>
                    <a:gd name="T32" fmla="*/ 42 w 67"/>
                    <a:gd name="T33" fmla="*/ 60 h 66"/>
                    <a:gd name="T34" fmla="*/ 34 w 67"/>
                    <a:gd name="T35" fmla="*/ 62 h 66"/>
                    <a:gd name="T36" fmla="*/ 34 w 67"/>
                    <a:gd name="T37" fmla="*/ 54 h 66"/>
                    <a:gd name="T38" fmla="*/ 54 w 67"/>
                    <a:gd name="T39" fmla="*/ 39 h 66"/>
                    <a:gd name="T40" fmla="*/ 40 w 67"/>
                    <a:gd name="T41" fmla="*/ 13 h 66"/>
                    <a:gd name="T42" fmla="*/ 34 w 67"/>
                    <a:gd name="T43" fmla="*/ 12 h 66"/>
                    <a:gd name="T44" fmla="*/ 34 w 67"/>
                    <a:gd name="T45" fmla="*/ 4 h 66"/>
                    <a:gd name="T46" fmla="*/ 16 w 67"/>
                    <a:gd name="T47" fmla="*/ 11 h 66"/>
                    <a:gd name="T48" fmla="*/ 13 w 67"/>
                    <a:gd name="T49" fmla="*/ 6 h 66"/>
                    <a:gd name="T50" fmla="*/ 23 w 67"/>
                    <a:gd name="T51" fmla="*/ 1 h 66"/>
                    <a:gd name="T52" fmla="*/ 25 w 67"/>
                    <a:gd name="T53" fmla="*/ 6 h 66"/>
                    <a:gd name="T54" fmla="*/ 34 w 67"/>
                    <a:gd name="T55" fmla="*/ 4 h 66"/>
                    <a:gd name="T56" fmla="*/ 34 w 67"/>
                    <a:gd name="T57" fmla="*/ 12 h 66"/>
                    <a:gd name="T58" fmla="*/ 13 w 67"/>
                    <a:gd name="T59" fmla="*/ 27 h 66"/>
                    <a:gd name="T60" fmla="*/ 27 w 67"/>
                    <a:gd name="T61" fmla="*/ 53 h 66"/>
                    <a:gd name="T62" fmla="*/ 27 w 67"/>
                    <a:gd name="T63" fmla="*/ 53 h 66"/>
                    <a:gd name="T64" fmla="*/ 34 w 67"/>
                    <a:gd name="T65" fmla="*/ 54 h 66"/>
                    <a:gd name="T66" fmla="*/ 34 w 67"/>
                    <a:gd name="T67" fmla="*/ 62 h 66"/>
                    <a:gd name="T68" fmla="*/ 30 w 67"/>
                    <a:gd name="T69" fmla="*/ 62 h 66"/>
                    <a:gd name="T70" fmla="*/ 29 w 67"/>
                    <a:gd name="T71" fmla="*/ 66 h 66"/>
                    <a:gd name="T72" fmla="*/ 19 w 67"/>
                    <a:gd name="T73" fmla="*/ 63 h 66"/>
                    <a:gd name="T74" fmla="*/ 20 w 67"/>
                    <a:gd name="T75" fmla="*/ 59 h 66"/>
                    <a:gd name="T76" fmla="*/ 11 w 67"/>
                    <a:gd name="T77" fmla="*/ 51 h 66"/>
                    <a:gd name="T78" fmla="*/ 7 w 67"/>
                    <a:gd name="T79" fmla="*/ 53 h 66"/>
                    <a:gd name="T80" fmla="*/ 2 w 67"/>
                    <a:gd name="T81" fmla="*/ 44 h 66"/>
                    <a:gd name="T82" fmla="*/ 6 w 67"/>
                    <a:gd name="T83" fmla="*/ 42 h 66"/>
                    <a:gd name="T84" fmla="*/ 5 w 67"/>
                    <a:gd name="T85" fmla="*/ 30 h 66"/>
                    <a:gd name="T86" fmla="*/ 0 w 67"/>
                    <a:gd name="T87" fmla="*/ 28 h 66"/>
                    <a:gd name="T88" fmla="*/ 3 w 67"/>
                    <a:gd name="T89" fmla="*/ 18 h 66"/>
                    <a:gd name="T90" fmla="*/ 8 w 67"/>
                    <a:gd name="T91" fmla="*/ 20 h 66"/>
                    <a:gd name="T92" fmla="*/ 16 w 67"/>
                    <a:gd name="T93" fmla="*/ 1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7" h="66">
                      <a:moveTo>
                        <a:pt x="34" y="4"/>
                      </a:moveTo>
                      <a:cubicBezTo>
                        <a:pt x="35" y="4"/>
                        <a:pt x="36" y="4"/>
                        <a:pt x="37" y="5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50" y="9"/>
                        <a:pt x="54" y="12"/>
                        <a:pt x="56" y="15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2" y="28"/>
                        <a:pt x="63" y="32"/>
                        <a:pt x="62" y="36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59" y="46"/>
                        <a:pt x="59" y="46"/>
                        <a:pt x="59" y="46"/>
                      </a:cubicBezTo>
                      <a:cubicBezTo>
                        <a:pt x="57" y="50"/>
                        <a:pt x="55" y="53"/>
                        <a:pt x="52" y="56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2" y="60"/>
                        <a:pt x="42" y="60"/>
                        <a:pt x="42" y="60"/>
                      </a:cubicBezTo>
                      <a:cubicBezTo>
                        <a:pt x="40" y="61"/>
                        <a:pt x="37" y="62"/>
                        <a:pt x="34" y="62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43" y="54"/>
                        <a:pt x="51" y="48"/>
                        <a:pt x="54" y="39"/>
                      </a:cubicBezTo>
                      <a:cubicBezTo>
                        <a:pt x="57" y="28"/>
                        <a:pt x="51" y="16"/>
                        <a:pt x="40" y="13"/>
                      </a:cubicBezTo>
                      <a:cubicBezTo>
                        <a:pt x="38" y="12"/>
                        <a:pt x="36" y="12"/>
                        <a:pt x="34" y="12"/>
                      </a:cubicBezTo>
                      <a:lnTo>
                        <a:pt x="34" y="4"/>
                      </a:lnTo>
                      <a:close/>
                      <a:moveTo>
                        <a:pt x="16" y="11"/>
                      </a:move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8" y="5"/>
                        <a:pt x="31" y="4"/>
                        <a:pt x="34" y="4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25" y="12"/>
                        <a:pt x="16" y="18"/>
                        <a:pt x="13" y="27"/>
                      </a:cubicBezTo>
                      <a:cubicBezTo>
                        <a:pt x="10" y="38"/>
                        <a:pt x="16" y="50"/>
                        <a:pt x="27" y="53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4"/>
                        <a:pt x="32" y="54"/>
                        <a:pt x="34" y="54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3" y="62"/>
                        <a:pt x="32" y="62"/>
                        <a:pt x="30" y="62"/>
                      </a:cubicBezTo>
                      <a:cubicBezTo>
                        <a:pt x="29" y="66"/>
                        <a:pt x="29" y="66"/>
                        <a:pt x="29" y="66"/>
                      </a:cubicBezTo>
                      <a:cubicBezTo>
                        <a:pt x="19" y="63"/>
                        <a:pt x="19" y="63"/>
                        <a:pt x="19" y="63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17" y="57"/>
                        <a:pt x="14" y="54"/>
                        <a:pt x="11" y="51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6" y="42"/>
                        <a:pt x="6" y="42"/>
                        <a:pt x="6" y="42"/>
                      </a:cubicBezTo>
                      <a:cubicBezTo>
                        <a:pt x="5" y="38"/>
                        <a:pt x="5" y="34"/>
                        <a:pt x="5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10" y="16"/>
                        <a:pt x="13" y="13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78"/>
                <p:cNvSpPr>
                  <a:spLocks/>
                </p:cNvSpPr>
                <p:nvPr/>
              </p:nvSpPr>
              <p:spPr bwMode="auto">
                <a:xfrm>
                  <a:off x="5917185" y="2522422"/>
                  <a:ext cx="259787" cy="286747"/>
                </a:xfrm>
                <a:custGeom>
                  <a:avLst/>
                  <a:gdLst>
                    <a:gd name="T0" fmla="*/ 27 w 59"/>
                    <a:gd name="T1" fmla="*/ 65 h 65"/>
                    <a:gd name="T2" fmla="*/ 59 w 59"/>
                    <a:gd name="T3" fmla="*/ 33 h 65"/>
                    <a:gd name="T4" fmla="*/ 27 w 59"/>
                    <a:gd name="T5" fmla="*/ 0 h 65"/>
                    <a:gd name="T6" fmla="*/ 27 w 59"/>
                    <a:gd name="T7" fmla="*/ 0 h 65"/>
                    <a:gd name="T8" fmla="*/ 27 w 59"/>
                    <a:gd name="T9" fmla="*/ 23 h 65"/>
                    <a:gd name="T10" fmla="*/ 43 w 59"/>
                    <a:gd name="T11" fmla="*/ 16 h 65"/>
                    <a:gd name="T12" fmla="*/ 33 w 59"/>
                    <a:gd name="T13" fmla="*/ 39 h 65"/>
                    <a:gd name="T14" fmla="*/ 27 w 59"/>
                    <a:gd name="T15" fmla="*/ 42 h 65"/>
                    <a:gd name="T16" fmla="*/ 27 w 59"/>
                    <a:gd name="T17" fmla="*/ 65 h 65"/>
                    <a:gd name="T18" fmla="*/ 27 w 59"/>
                    <a:gd name="T19" fmla="*/ 0 h 65"/>
                    <a:gd name="T20" fmla="*/ 1 w 59"/>
                    <a:gd name="T21" fmla="*/ 12 h 65"/>
                    <a:gd name="T22" fmla="*/ 1 w 59"/>
                    <a:gd name="T23" fmla="*/ 18 h 65"/>
                    <a:gd name="T24" fmla="*/ 0 w 59"/>
                    <a:gd name="T25" fmla="*/ 51 h 65"/>
                    <a:gd name="T26" fmla="*/ 27 w 59"/>
                    <a:gd name="T27" fmla="*/ 65 h 65"/>
                    <a:gd name="T28" fmla="*/ 27 w 59"/>
                    <a:gd name="T29" fmla="*/ 42 h 65"/>
                    <a:gd name="T30" fmla="*/ 10 w 59"/>
                    <a:gd name="T31" fmla="*/ 49 h 65"/>
                    <a:gd name="T32" fmla="*/ 20 w 59"/>
                    <a:gd name="T33" fmla="*/ 26 h 65"/>
                    <a:gd name="T34" fmla="*/ 20 w 59"/>
                    <a:gd name="T35" fmla="*/ 26 h 65"/>
                    <a:gd name="T36" fmla="*/ 27 w 59"/>
                    <a:gd name="T37" fmla="*/ 23 h 65"/>
                    <a:gd name="T38" fmla="*/ 27 w 59"/>
                    <a:gd name="T3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" h="65">
                      <a:moveTo>
                        <a:pt x="27" y="65"/>
                      </a:moveTo>
                      <a:cubicBezTo>
                        <a:pt x="45" y="65"/>
                        <a:pt x="59" y="51"/>
                        <a:pt x="59" y="33"/>
                      </a:cubicBezTo>
                      <a:cubicBezTo>
                        <a:pt x="59" y="15"/>
                        <a:pt x="45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close/>
                      <a:moveTo>
                        <a:pt x="27" y="0"/>
                      </a:moveTo>
                      <a:cubicBezTo>
                        <a:pt x="16" y="0"/>
                        <a:pt x="7" y="5"/>
                        <a:pt x="1" y="12"/>
                      </a:cubicBezTo>
                      <a:cubicBezTo>
                        <a:pt x="1" y="14"/>
                        <a:pt x="1" y="16"/>
                        <a:pt x="1" y="18"/>
                      </a:cubicBezTo>
                      <a:cubicBezTo>
                        <a:pt x="1" y="29"/>
                        <a:pt x="1" y="40"/>
                        <a:pt x="0" y="51"/>
                      </a:cubicBezTo>
                      <a:cubicBezTo>
                        <a:pt x="6" y="60"/>
                        <a:pt x="15" y="65"/>
                        <a:pt x="27" y="65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79"/>
                <p:cNvSpPr>
                  <a:spLocks/>
                </p:cNvSpPr>
                <p:nvPr/>
              </p:nvSpPr>
              <p:spPr bwMode="auto">
                <a:xfrm>
                  <a:off x="4291063" y="1038447"/>
                  <a:ext cx="256111" cy="220574"/>
                </a:xfrm>
                <a:custGeom>
                  <a:avLst/>
                  <a:gdLst>
                    <a:gd name="T0" fmla="*/ 48 w 58"/>
                    <a:gd name="T1" fmla="*/ 38 h 50"/>
                    <a:gd name="T2" fmla="*/ 44 w 58"/>
                    <a:gd name="T3" fmla="*/ 8 h 50"/>
                    <a:gd name="T4" fmla="*/ 27 w 58"/>
                    <a:gd name="T5" fmla="*/ 0 h 50"/>
                    <a:gd name="T6" fmla="*/ 27 w 58"/>
                    <a:gd name="T7" fmla="*/ 20 h 50"/>
                    <a:gd name="T8" fmla="*/ 42 w 58"/>
                    <a:gd name="T9" fmla="*/ 20 h 50"/>
                    <a:gd name="T10" fmla="*/ 42 w 58"/>
                    <a:gd name="T11" fmla="*/ 30 h 50"/>
                    <a:gd name="T12" fmla="*/ 42 w 58"/>
                    <a:gd name="T13" fmla="*/ 30 h 50"/>
                    <a:gd name="T14" fmla="*/ 42 w 58"/>
                    <a:gd name="T15" fmla="*/ 30 h 50"/>
                    <a:gd name="T16" fmla="*/ 27 w 58"/>
                    <a:gd name="T17" fmla="*/ 30 h 50"/>
                    <a:gd name="T18" fmla="*/ 27 w 58"/>
                    <a:gd name="T19" fmla="*/ 50 h 50"/>
                    <a:gd name="T20" fmla="*/ 40 w 58"/>
                    <a:gd name="T21" fmla="*/ 46 h 50"/>
                    <a:gd name="T22" fmla="*/ 43 w 58"/>
                    <a:gd name="T23" fmla="*/ 49 h 50"/>
                    <a:gd name="T24" fmla="*/ 58 w 58"/>
                    <a:gd name="T25" fmla="*/ 48 h 50"/>
                    <a:gd name="T26" fmla="*/ 48 w 58"/>
                    <a:gd name="T27" fmla="*/ 38 h 50"/>
                    <a:gd name="T28" fmla="*/ 27 w 58"/>
                    <a:gd name="T29" fmla="*/ 0 h 50"/>
                    <a:gd name="T30" fmla="*/ 9 w 58"/>
                    <a:gd name="T31" fmla="*/ 8 h 50"/>
                    <a:gd name="T32" fmla="*/ 9 w 58"/>
                    <a:gd name="T33" fmla="*/ 43 h 50"/>
                    <a:gd name="T34" fmla="*/ 27 w 58"/>
                    <a:gd name="T35" fmla="*/ 50 h 50"/>
                    <a:gd name="T36" fmla="*/ 27 w 58"/>
                    <a:gd name="T37" fmla="*/ 30 h 50"/>
                    <a:gd name="T38" fmla="*/ 12 w 58"/>
                    <a:gd name="T39" fmla="*/ 30 h 50"/>
                    <a:gd name="T40" fmla="*/ 12 w 58"/>
                    <a:gd name="T41" fmla="*/ 20 h 50"/>
                    <a:gd name="T42" fmla="*/ 27 w 58"/>
                    <a:gd name="T43" fmla="*/ 20 h 50"/>
                    <a:gd name="T44" fmla="*/ 27 w 58"/>
                    <a:gd name="T4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50">
                      <a:moveTo>
                        <a:pt x="48" y="38"/>
                      </a:moveTo>
                      <a:cubicBezTo>
                        <a:pt x="54" y="29"/>
                        <a:pt x="53" y="16"/>
                        <a:pt x="44" y="8"/>
                      </a:cubicBezTo>
                      <a:cubicBezTo>
                        <a:pt x="40" y="3"/>
                        <a:pt x="33" y="0"/>
                        <a:pt x="27" y="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31" y="50"/>
                        <a:pt x="36" y="49"/>
                        <a:pt x="40" y="46"/>
                      </a:cubicBez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48" y="48"/>
                        <a:pt x="53" y="48"/>
                        <a:pt x="58" y="48"/>
                      </a:cubicBezTo>
                      <a:lnTo>
                        <a:pt x="48" y="38"/>
                      </a:lnTo>
                      <a:close/>
                      <a:moveTo>
                        <a:pt x="27" y="0"/>
                      </a:moveTo>
                      <a:cubicBezTo>
                        <a:pt x="21" y="0"/>
                        <a:pt x="14" y="3"/>
                        <a:pt x="9" y="8"/>
                      </a:cubicBezTo>
                      <a:cubicBezTo>
                        <a:pt x="0" y="17"/>
                        <a:pt x="0" y="33"/>
                        <a:pt x="9" y="43"/>
                      </a:cubicBezTo>
                      <a:cubicBezTo>
                        <a:pt x="14" y="47"/>
                        <a:pt x="21" y="50"/>
                        <a:pt x="27" y="5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Oval 80"/>
                <p:cNvSpPr>
                  <a:spLocks/>
                </p:cNvSpPr>
                <p:nvPr/>
              </p:nvSpPr>
              <p:spPr bwMode="auto">
                <a:xfrm>
                  <a:off x="5832632" y="3219682"/>
                  <a:ext cx="84553" cy="845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81"/>
                <p:cNvSpPr>
                  <a:spLocks/>
                </p:cNvSpPr>
                <p:nvPr/>
              </p:nvSpPr>
              <p:spPr bwMode="auto">
                <a:xfrm>
                  <a:off x="5797095" y="3180468"/>
                  <a:ext cx="159304" cy="234054"/>
                </a:xfrm>
                <a:custGeom>
                  <a:avLst/>
                  <a:gdLst>
                    <a:gd name="T0" fmla="*/ 36 w 36"/>
                    <a:gd name="T1" fmla="*/ 0 h 53"/>
                    <a:gd name="T2" fmla="*/ 18 w 36"/>
                    <a:gd name="T3" fmla="*/ 0 h 53"/>
                    <a:gd name="T4" fmla="*/ 18 w 36"/>
                    <a:gd name="T5" fmla="*/ 4 h 53"/>
                    <a:gd name="T6" fmla="*/ 18 w 36"/>
                    <a:gd name="T7" fmla="*/ 4 h 53"/>
                    <a:gd name="T8" fmla="*/ 32 w 36"/>
                    <a:gd name="T9" fmla="*/ 18 h 53"/>
                    <a:gd name="T10" fmla="*/ 18 w 36"/>
                    <a:gd name="T11" fmla="*/ 32 h 53"/>
                    <a:gd name="T12" fmla="*/ 18 w 36"/>
                    <a:gd name="T13" fmla="*/ 32 h 53"/>
                    <a:gd name="T14" fmla="*/ 18 w 36"/>
                    <a:gd name="T15" fmla="*/ 32 h 53"/>
                    <a:gd name="T16" fmla="*/ 18 w 36"/>
                    <a:gd name="T17" fmla="*/ 38 h 53"/>
                    <a:gd name="T18" fmla="*/ 18 w 36"/>
                    <a:gd name="T19" fmla="*/ 38 h 53"/>
                    <a:gd name="T20" fmla="*/ 22 w 36"/>
                    <a:gd name="T21" fmla="*/ 43 h 53"/>
                    <a:gd name="T22" fmla="*/ 18 w 36"/>
                    <a:gd name="T23" fmla="*/ 48 h 53"/>
                    <a:gd name="T24" fmla="*/ 18 w 36"/>
                    <a:gd name="T25" fmla="*/ 48 h 53"/>
                    <a:gd name="T26" fmla="*/ 18 w 36"/>
                    <a:gd name="T27" fmla="*/ 48 h 53"/>
                    <a:gd name="T28" fmla="*/ 18 w 36"/>
                    <a:gd name="T29" fmla="*/ 53 h 53"/>
                    <a:gd name="T30" fmla="*/ 36 w 36"/>
                    <a:gd name="T31" fmla="*/ 53 h 53"/>
                    <a:gd name="T32" fmla="*/ 36 w 36"/>
                    <a:gd name="T33" fmla="*/ 0 h 53"/>
                    <a:gd name="T34" fmla="*/ 18 w 36"/>
                    <a:gd name="T35" fmla="*/ 0 h 53"/>
                    <a:gd name="T36" fmla="*/ 0 w 36"/>
                    <a:gd name="T37" fmla="*/ 0 h 53"/>
                    <a:gd name="T38" fmla="*/ 0 w 36"/>
                    <a:gd name="T39" fmla="*/ 53 h 53"/>
                    <a:gd name="T40" fmla="*/ 18 w 36"/>
                    <a:gd name="T41" fmla="*/ 53 h 53"/>
                    <a:gd name="T42" fmla="*/ 18 w 36"/>
                    <a:gd name="T43" fmla="*/ 48 h 53"/>
                    <a:gd name="T44" fmla="*/ 13 w 36"/>
                    <a:gd name="T45" fmla="*/ 43 h 53"/>
                    <a:gd name="T46" fmla="*/ 18 w 36"/>
                    <a:gd name="T47" fmla="*/ 38 h 53"/>
                    <a:gd name="T48" fmla="*/ 18 w 36"/>
                    <a:gd name="T49" fmla="*/ 32 h 53"/>
                    <a:gd name="T50" fmla="*/ 4 w 36"/>
                    <a:gd name="T51" fmla="*/ 18 h 53"/>
                    <a:gd name="T52" fmla="*/ 18 w 36"/>
                    <a:gd name="T53" fmla="*/ 4 h 53"/>
                    <a:gd name="T54" fmla="*/ 18 w 36"/>
                    <a:gd name="T55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6" h="53">
                      <a:moveTo>
                        <a:pt x="36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5" y="4"/>
                        <a:pt x="32" y="11"/>
                        <a:pt x="32" y="18"/>
                      </a:cubicBezTo>
                      <a:cubicBezTo>
                        <a:pt x="32" y="26"/>
                        <a:pt x="25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20" y="38"/>
                        <a:pt x="22" y="40"/>
                        <a:pt x="22" y="43"/>
                      </a:cubicBezTo>
                      <a:cubicBezTo>
                        <a:pt x="22" y="46"/>
                        <a:pt x="20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lnTo>
                        <a:pt x="36" y="0"/>
                      </a:lnTo>
                      <a:close/>
                      <a:moveTo>
                        <a:pt x="1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5" y="48"/>
                        <a:pt x="13" y="46"/>
                        <a:pt x="13" y="43"/>
                      </a:cubicBezTo>
                      <a:cubicBezTo>
                        <a:pt x="13" y="40"/>
                        <a:pt x="15" y="38"/>
                        <a:pt x="18" y="38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0" y="32"/>
                        <a:pt x="4" y="26"/>
                        <a:pt x="4" y="18"/>
                      </a:cubicBezTo>
                      <a:cubicBezTo>
                        <a:pt x="4" y="11"/>
                        <a:pt x="10" y="4"/>
                        <a:pt x="18" y="4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82"/>
                <p:cNvSpPr>
                  <a:spLocks/>
                </p:cNvSpPr>
                <p:nvPr/>
              </p:nvSpPr>
              <p:spPr bwMode="auto">
                <a:xfrm>
                  <a:off x="5651271" y="3219682"/>
                  <a:ext cx="123767" cy="194841"/>
                </a:xfrm>
                <a:custGeom>
                  <a:avLst/>
                  <a:gdLst>
                    <a:gd name="T0" fmla="*/ 0 w 28"/>
                    <a:gd name="T1" fmla="*/ 44 h 44"/>
                    <a:gd name="T2" fmla="*/ 28 w 28"/>
                    <a:gd name="T3" fmla="*/ 44 h 44"/>
                    <a:gd name="T4" fmla="*/ 28 w 28"/>
                    <a:gd name="T5" fmla="*/ 0 h 44"/>
                    <a:gd name="T6" fmla="*/ 24 w 28"/>
                    <a:gd name="T7" fmla="*/ 8 h 44"/>
                    <a:gd name="T8" fmla="*/ 24 w 28"/>
                    <a:gd name="T9" fmla="*/ 9 h 44"/>
                    <a:gd name="T10" fmla="*/ 15 w 28"/>
                    <a:gd name="T11" fmla="*/ 22 h 44"/>
                    <a:gd name="T12" fmla="*/ 10 w 28"/>
                    <a:gd name="T13" fmla="*/ 29 h 44"/>
                    <a:gd name="T14" fmla="*/ 15 w 28"/>
                    <a:gd name="T15" fmla="*/ 34 h 44"/>
                    <a:gd name="T16" fmla="*/ 10 w 28"/>
                    <a:gd name="T17" fmla="*/ 39 h 44"/>
                    <a:gd name="T18" fmla="*/ 10 w 28"/>
                    <a:gd name="T19" fmla="*/ 39 h 44"/>
                    <a:gd name="T20" fmla="*/ 6 w 28"/>
                    <a:gd name="T21" fmla="*/ 36 h 44"/>
                    <a:gd name="T22" fmla="*/ 0 w 28"/>
                    <a:gd name="T2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44">
                      <a:moveTo>
                        <a:pt x="0" y="44"/>
                      </a:moveTo>
                      <a:cubicBezTo>
                        <a:pt x="28" y="44"/>
                        <a:pt x="28" y="44"/>
                        <a:pt x="28" y="4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3"/>
                        <a:pt x="25" y="5"/>
                        <a:pt x="24" y="8"/>
                      </a:cubicBezTo>
                      <a:cubicBezTo>
                        <a:pt x="24" y="8"/>
                        <a:pt x="24" y="9"/>
                        <a:pt x="24" y="9"/>
                      </a:cubicBezTo>
                      <a:cubicBezTo>
                        <a:pt x="24" y="15"/>
                        <a:pt x="20" y="20"/>
                        <a:pt x="15" y="22"/>
                      </a:cubicBezTo>
                      <a:cubicBezTo>
                        <a:pt x="13" y="25"/>
                        <a:pt x="12" y="27"/>
                        <a:pt x="10" y="29"/>
                      </a:cubicBezTo>
                      <a:cubicBezTo>
                        <a:pt x="13" y="30"/>
                        <a:pt x="15" y="32"/>
                        <a:pt x="15" y="34"/>
                      </a:cubicBezTo>
                      <a:cubicBezTo>
                        <a:pt x="15" y="37"/>
                        <a:pt x="12" y="39"/>
                        <a:pt x="10" y="39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8" y="39"/>
                        <a:pt x="6" y="38"/>
                        <a:pt x="6" y="36"/>
                      </a:cubicBezTo>
                      <a:cubicBezTo>
                        <a:pt x="4" y="39"/>
                        <a:pt x="2" y="41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83"/>
                <p:cNvSpPr>
                  <a:spLocks/>
                </p:cNvSpPr>
                <p:nvPr/>
              </p:nvSpPr>
              <p:spPr bwMode="auto">
                <a:xfrm>
                  <a:off x="5678230" y="1788400"/>
                  <a:ext cx="118865" cy="62496"/>
                </a:xfrm>
                <a:custGeom>
                  <a:avLst/>
                  <a:gdLst>
                    <a:gd name="T0" fmla="*/ 22 w 27"/>
                    <a:gd name="T1" fmla="*/ 9 h 14"/>
                    <a:gd name="T2" fmla="*/ 0 w 27"/>
                    <a:gd name="T3" fmla="*/ 9 h 14"/>
                    <a:gd name="T4" fmla="*/ 4 w 27"/>
                    <a:gd name="T5" fmla="*/ 14 h 14"/>
                    <a:gd name="T6" fmla="*/ 27 w 27"/>
                    <a:gd name="T7" fmla="*/ 14 h 14"/>
                    <a:gd name="T8" fmla="*/ 27 w 27"/>
                    <a:gd name="T9" fmla="*/ 0 h 14"/>
                    <a:gd name="T10" fmla="*/ 22 w 27"/>
                    <a:gd name="T11" fmla="*/ 0 h 14"/>
                    <a:gd name="T12" fmla="*/ 22 w 27"/>
                    <a:gd name="T13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2" y="9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3" y="12"/>
                        <a:pt x="4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lnTo>
                        <a:pt x="2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84"/>
                <p:cNvSpPr>
                  <a:spLocks/>
                </p:cNvSpPr>
                <p:nvPr/>
              </p:nvSpPr>
              <p:spPr bwMode="auto">
                <a:xfrm>
                  <a:off x="5585098" y="1603362"/>
                  <a:ext cx="181361" cy="207095"/>
                </a:xfrm>
                <a:custGeom>
                  <a:avLst/>
                  <a:gdLst>
                    <a:gd name="T0" fmla="*/ 5 w 41"/>
                    <a:gd name="T1" fmla="*/ 27 h 47"/>
                    <a:gd name="T2" fmla="*/ 5 w 41"/>
                    <a:gd name="T3" fmla="*/ 30 h 47"/>
                    <a:gd name="T4" fmla="*/ 18 w 41"/>
                    <a:gd name="T5" fmla="*/ 47 h 47"/>
                    <a:gd name="T6" fmla="*/ 33 w 41"/>
                    <a:gd name="T7" fmla="*/ 47 h 47"/>
                    <a:gd name="T8" fmla="*/ 33 w 41"/>
                    <a:gd name="T9" fmla="*/ 27 h 47"/>
                    <a:gd name="T10" fmla="*/ 41 w 41"/>
                    <a:gd name="T11" fmla="*/ 27 h 47"/>
                    <a:gd name="T12" fmla="*/ 19 w 41"/>
                    <a:gd name="T13" fmla="*/ 0 h 47"/>
                    <a:gd name="T14" fmla="*/ 0 w 41"/>
                    <a:gd name="T15" fmla="*/ 24 h 47"/>
                    <a:gd name="T16" fmla="*/ 3 w 41"/>
                    <a:gd name="T17" fmla="*/ 27 h 47"/>
                    <a:gd name="T18" fmla="*/ 5 w 41"/>
                    <a:gd name="T19" fmla="*/ 2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1" h="47">
                      <a:moveTo>
                        <a:pt x="5" y="27"/>
                      </a:move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10" y="35"/>
                        <a:pt x="14" y="41"/>
                        <a:pt x="18" y="47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" y="25"/>
                        <a:pt x="2" y="26"/>
                        <a:pt x="3" y="27"/>
                      </a:cubicBezTo>
                      <a:lnTo>
                        <a:pt x="5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: Shape 85"/>
                <p:cNvSpPr>
                  <a:spLocks/>
                </p:cNvSpPr>
                <p:nvPr/>
              </p:nvSpPr>
              <p:spPr bwMode="auto">
                <a:xfrm>
                  <a:off x="5907382" y="2084949"/>
                  <a:ext cx="225476" cy="357821"/>
                </a:xfrm>
                <a:custGeom>
                  <a:avLst/>
                  <a:gdLst>
                    <a:gd name="T0" fmla="*/ 51 w 51"/>
                    <a:gd name="T1" fmla="*/ 81 h 81"/>
                    <a:gd name="T2" fmla="*/ 45 w 51"/>
                    <a:gd name="T3" fmla="*/ 1 h 81"/>
                    <a:gd name="T4" fmla="*/ 40 w 51"/>
                    <a:gd name="T5" fmla="*/ 0 h 81"/>
                    <a:gd name="T6" fmla="*/ 45 w 51"/>
                    <a:gd name="T7" fmla="*/ 7 h 81"/>
                    <a:gd name="T8" fmla="*/ 45 w 51"/>
                    <a:gd name="T9" fmla="*/ 53 h 81"/>
                    <a:gd name="T10" fmla="*/ 40 w 51"/>
                    <a:gd name="T11" fmla="*/ 58 h 81"/>
                    <a:gd name="T12" fmla="*/ 45 w 51"/>
                    <a:gd name="T13" fmla="*/ 65 h 81"/>
                    <a:gd name="T14" fmla="*/ 40 w 51"/>
                    <a:gd name="T15" fmla="*/ 65 h 81"/>
                    <a:gd name="T16" fmla="*/ 45 w 51"/>
                    <a:gd name="T17" fmla="*/ 69 h 81"/>
                    <a:gd name="T18" fmla="*/ 45 w 51"/>
                    <a:gd name="T19" fmla="*/ 76 h 81"/>
                    <a:gd name="T20" fmla="*/ 40 w 51"/>
                    <a:gd name="T21" fmla="*/ 81 h 81"/>
                    <a:gd name="T22" fmla="*/ 35 w 51"/>
                    <a:gd name="T23" fmla="*/ 1 h 81"/>
                    <a:gd name="T24" fmla="*/ 25 w 51"/>
                    <a:gd name="T25" fmla="*/ 7 h 81"/>
                    <a:gd name="T26" fmla="*/ 40 w 51"/>
                    <a:gd name="T27" fmla="*/ 0 h 81"/>
                    <a:gd name="T28" fmla="*/ 25 w 51"/>
                    <a:gd name="T29" fmla="*/ 81 h 81"/>
                    <a:gd name="T30" fmla="*/ 40 w 51"/>
                    <a:gd name="T31" fmla="*/ 76 h 81"/>
                    <a:gd name="T32" fmla="*/ 35 w 51"/>
                    <a:gd name="T33" fmla="*/ 69 h 81"/>
                    <a:gd name="T34" fmla="*/ 40 w 51"/>
                    <a:gd name="T35" fmla="*/ 65 h 81"/>
                    <a:gd name="T36" fmla="*/ 35 w 51"/>
                    <a:gd name="T37" fmla="*/ 58 h 81"/>
                    <a:gd name="T38" fmla="*/ 40 w 51"/>
                    <a:gd name="T39" fmla="*/ 53 h 81"/>
                    <a:gd name="T40" fmla="*/ 25 w 51"/>
                    <a:gd name="T41" fmla="*/ 58 h 81"/>
                    <a:gd name="T42" fmla="*/ 30 w 51"/>
                    <a:gd name="T43" fmla="*/ 65 h 81"/>
                    <a:gd name="T44" fmla="*/ 25 w 51"/>
                    <a:gd name="T45" fmla="*/ 65 h 81"/>
                    <a:gd name="T46" fmla="*/ 30 w 51"/>
                    <a:gd name="T47" fmla="*/ 69 h 81"/>
                    <a:gd name="T48" fmla="*/ 30 w 51"/>
                    <a:gd name="T49" fmla="*/ 76 h 81"/>
                    <a:gd name="T50" fmla="*/ 25 w 51"/>
                    <a:gd name="T51" fmla="*/ 81 h 81"/>
                    <a:gd name="T52" fmla="*/ 10 w 51"/>
                    <a:gd name="T53" fmla="*/ 1 h 81"/>
                    <a:gd name="T54" fmla="*/ 25 w 51"/>
                    <a:gd name="T55" fmla="*/ 7 h 81"/>
                    <a:gd name="T56" fmla="*/ 10 w 51"/>
                    <a:gd name="T57" fmla="*/ 81 h 81"/>
                    <a:gd name="T58" fmla="*/ 25 w 51"/>
                    <a:gd name="T59" fmla="*/ 76 h 81"/>
                    <a:gd name="T60" fmla="*/ 20 w 51"/>
                    <a:gd name="T61" fmla="*/ 69 h 81"/>
                    <a:gd name="T62" fmla="*/ 25 w 51"/>
                    <a:gd name="T63" fmla="*/ 65 h 81"/>
                    <a:gd name="T64" fmla="*/ 20 w 51"/>
                    <a:gd name="T65" fmla="*/ 58 h 81"/>
                    <a:gd name="T66" fmla="*/ 25 w 51"/>
                    <a:gd name="T67" fmla="*/ 53 h 81"/>
                    <a:gd name="T68" fmla="*/ 10 w 51"/>
                    <a:gd name="T69" fmla="*/ 58 h 81"/>
                    <a:gd name="T70" fmla="*/ 15 w 51"/>
                    <a:gd name="T71" fmla="*/ 65 h 81"/>
                    <a:gd name="T72" fmla="*/ 10 w 51"/>
                    <a:gd name="T73" fmla="*/ 65 h 81"/>
                    <a:gd name="T74" fmla="*/ 15 w 51"/>
                    <a:gd name="T75" fmla="*/ 69 h 81"/>
                    <a:gd name="T76" fmla="*/ 15 w 51"/>
                    <a:gd name="T77" fmla="*/ 76 h 81"/>
                    <a:gd name="T78" fmla="*/ 10 w 51"/>
                    <a:gd name="T79" fmla="*/ 81 h 81"/>
                    <a:gd name="T80" fmla="*/ 0 w 51"/>
                    <a:gd name="T81" fmla="*/ 1 h 81"/>
                    <a:gd name="T82" fmla="*/ 1 w 51"/>
                    <a:gd name="T83" fmla="*/ 81 h 81"/>
                    <a:gd name="T84" fmla="*/ 10 w 51"/>
                    <a:gd name="T85" fmla="*/ 76 h 81"/>
                    <a:gd name="T86" fmla="*/ 5 w 51"/>
                    <a:gd name="T87" fmla="*/ 69 h 81"/>
                    <a:gd name="T88" fmla="*/ 10 w 51"/>
                    <a:gd name="T89" fmla="*/ 65 h 81"/>
                    <a:gd name="T90" fmla="*/ 5 w 51"/>
                    <a:gd name="T91" fmla="*/ 58 h 81"/>
                    <a:gd name="T92" fmla="*/ 10 w 51"/>
                    <a:gd name="T93" fmla="*/ 53 h 81"/>
                    <a:gd name="T94" fmla="*/ 5 w 51"/>
                    <a:gd name="T95" fmla="*/ 7 h 81"/>
                    <a:gd name="T96" fmla="*/ 10 w 51"/>
                    <a:gd name="T9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1" h="81">
                      <a:moveTo>
                        <a:pt x="40" y="81"/>
                      </a:moveTo>
                      <a:cubicBezTo>
                        <a:pt x="51" y="81"/>
                        <a:pt x="51" y="81"/>
                        <a:pt x="51" y="81"/>
                      </a:cubicBezTo>
                      <a:cubicBezTo>
                        <a:pt x="51" y="1"/>
                        <a:pt x="51" y="1"/>
                        <a:pt x="51" y="1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5" y="58"/>
                        <a:pt x="45" y="58"/>
                        <a:pt x="45" y="58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5" y="69"/>
                        <a:pt x="45" y="69"/>
                        <a:pt x="45" y="69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lnTo>
                        <a:pt x="40" y="81"/>
                      </a:lnTo>
                      <a:close/>
                      <a:moveTo>
                        <a:pt x="35" y="0"/>
                      </a:moveTo>
                      <a:cubicBezTo>
                        <a:pt x="35" y="1"/>
                        <a:pt x="35" y="1"/>
                        <a:pt x="3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  <a:moveTo>
                        <a:pt x="25" y="81"/>
                      </a:moveTo>
                      <a:cubicBezTo>
                        <a:pt x="40" y="81"/>
                        <a:pt x="40" y="81"/>
                        <a:pt x="40" y="81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cubicBezTo>
                        <a:pt x="35" y="76"/>
                        <a:pt x="35" y="76"/>
                        <a:pt x="35" y="76"/>
                      </a:cubicBezTo>
                      <a:cubicBezTo>
                        <a:pt x="35" y="69"/>
                        <a:pt x="35" y="69"/>
                        <a:pt x="35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30" y="69"/>
                        <a:pt x="30" y="69"/>
                        <a:pt x="30" y="69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lnTo>
                        <a:pt x="25" y="81"/>
                      </a:lnTo>
                      <a:close/>
                      <a:moveTo>
                        <a:pt x="25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1"/>
                        <a:pt x="25" y="1"/>
                        <a:pt x="25" y="1"/>
                      </a:cubicBezTo>
                      <a:close/>
                      <a:moveTo>
                        <a:pt x="10" y="81"/>
                      </a:moveTo>
                      <a:cubicBezTo>
                        <a:pt x="25" y="81"/>
                        <a:pt x="25" y="81"/>
                        <a:pt x="25" y="81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cubicBezTo>
                        <a:pt x="20" y="76"/>
                        <a:pt x="20" y="76"/>
                        <a:pt x="20" y="76"/>
                      </a:cubicBezTo>
                      <a:cubicBezTo>
                        <a:pt x="20" y="69"/>
                        <a:pt x="20" y="69"/>
                        <a:pt x="20" y="69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58"/>
                        <a:pt x="20" y="58"/>
                        <a:pt x="20" y="58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5" y="69"/>
                        <a:pt x="15" y="69"/>
                        <a:pt x="15" y="69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lnTo>
                        <a:pt x="10" y="81"/>
                      </a:lnTo>
                      <a:close/>
                      <a:moveTo>
                        <a:pt x="1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1" y="78"/>
                        <a:pt x="1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cubicBezTo>
                        <a:pt x="5" y="76"/>
                        <a:pt x="5" y="76"/>
                        <a:pt x="5" y="76"/>
                      </a:cubicBezTo>
                      <a:cubicBezTo>
                        <a:pt x="5" y="69"/>
                        <a:pt x="5" y="69"/>
                        <a:pt x="5" y="69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58"/>
                        <a:pt x="5" y="58"/>
                        <a:pt x="5" y="58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lnTo>
                        <a:pt x="1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: Shape 86"/>
                <p:cNvSpPr>
                  <a:spLocks/>
                </p:cNvSpPr>
                <p:nvPr/>
              </p:nvSpPr>
              <p:spPr bwMode="auto">
                <a:xfrm>
                  <a:off x="5205220" y="1330095"/>
                  <a:ext cx="142148" cy="61271"/>
                </a:xfrm>
                <a:custGeom>
                  <a:avLst/>
                  <a:gdLst>
                    <a:gd name="T0" fmla="*/ 0 w 116"/>
                    <a:gd name="T1" fmla="*/ 28 h 50"/>
                    <a:gd name="T2" fmla="*/ 44 w 116"/>
                    <a:gd name="T3" fmla="*/ 50 h 50"/>
                    <a:gd name="T4" fmla="*/ 116 w 116"/>
                    <a:gd name="T5" fmla="*/ 50 h 50"/>
                    <a:gd name="T6" fmla="*/ 15 w 116"/>
                    <a:gd name="T7" fmla="*/ 0 h 50"/>
                    <a:gd name="T8" fmla="*/ 0 w 116"/>
                    <a:gd name="T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50">
                      <a:moveTo>
                        <a:pt x="0" y="28"/>
                      </a:moveTo>
                      <a:lnTo>
                        <a:pt x="44" y="50"/>
                      </a:lnTo>
                      <a:lnTo>
                        <a:pt x="116" y="50"/>
                      </a:lnTo>
                      <a:lnTo>
                        <a:pt x="15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87"/>
                <p:cNvSpPr>
                  <a:spLocks/>
                </p:cNvSpPr>
                <p:nvPr/>
              </p:nvSpPr>
              <p:spPr bwMode="auto">
                <a:xfrm>
                  <a:off x="5205220" y="1399944"/>
                  <a:ext cx="349243" cy="176459"/>
                </a:xfrm>
                <a:custGeom>
                  <a:avLst/>
                  <a:gdLst>
                    <a:gd name="T0" fmla="*/ 56 w 79"/>
                    <a:gd name="T1" fmla="*/ 40 h 40"/>
                    <a:gd name="T2" fmla="*/ 64 w 79"/>
                    <a:gd name="T3" fmla="*/ 40 h 40"/>
                    <a:gd name="T4" fmla="*/ 64 w 79"/>
                    <a:gd name="T5" fmla="*/ 32 h 40"/>
                    <a:gd name="T6" fmla="*/ 79 w 79"/>
                    <a:gd name="T7" fmla="*/ 32 h 40"/>
                    <a:gd name="T8" fmla="*/ 79 w 79"/>
                    <a:gd name="T9" fmla="*/ 8 h 40"/>
                    <a:gd name="T10" fmla="*/ 64 w 79"/>
                    <a:gd name="T11" fmla="*/ 8 h 40"/>
                    <a:gd name="T12" fmla="*/ 64 w 79"/>
                    <a:gd name="T13" fmla="*/ 0 h 40"/>
                    <a:gd name="T14" fmla="*/ 37 w 79"/>
                    <a:gd name="T15" fmla="*/ 0 h 40"/>
                    <a:gd name="T16" fmla="*/ 17 w 79"/>
                    <a:gd name="T17" fmla="*/ 0 h 40"/>
                    <a:gd name="T18" fmla="*/ 0 w 79"/>
                    <a:gd name="T19" fmla="*/ 0 h 40"/>
                    <a:gd name="T20" fmla="*/ 0 w 79"/>
                    <a:gd name="T21" fmla="*/ 2 h 40"/>
                    <a:gd name="T22" fmla="*/ 24 w 79"/>
                    <a:gd name="T23" fmla="*/ 16 h 40"/>
                    <a:gd name="T24" fmla="*/ 48 w 79"/>
                    <a:gd name="T25" fmla="*/ 16 h 40"/>
                    <a:gd name="T26" fmla="*/ 48 w 79"/>
                    <a:gd name="T27" fmla="*/ 25 h 40"/>
                    <a:gd name="T28" fmla="*/ 36 w 79"/>
                    <a:gd name="T29" fmla="*/ 25 h 40"/>
                    <a:gd name="T30" fmla="*/ 56 w 79"/>
                    <a:gd name="T3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9" h="40">
                      <a:moveTo>
                        <a:pt x="56" y="40"/>
                      </a:moveTo>
                      <a:cubicBezTo>
                        <a:pt x="64" y="40"/>
                        <a:pt x="64" y="40"/>
                        <a:pt x="64" y="40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79" y="32"/>
                        <a:pt x="79" y="32"/>
                        <a:pt x="79" y="32"/>
                      </a:cubicBezTo>
                      <a:cubicBezTo>
                        <a:pt x="79" y="8"/>
                        <a:pt x="79" y="8"/>
                        <a:pt x="79" y="8"/>
                      </a:cubicBezTo>
                      <a:cubicBezTo>
                        <a:pt x="64" y="8"/>
                        <a:pt x="64" y="8"/>
                        <a:pt x="64" y="8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" y="6"/>
                        <a:pt x="16" y="11"/>
                        <a:pt x="24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36" y="25"/>
                        <a:pt x="36" y="25"/>
                        <a:pt x="36" y="25"/>
                      </a:cubicBezTo>
                      <a:cubicBezTo>
                        <a:pt x="43" y="30"/>
                        <a:pt x="50" y="35"/>
                        <a:pt x="5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88"/>
                <p:cNvSpPr>
                  <a:spLocks/>
                </p:cNvSpPr>
                <p:nvPr/>
              </p:nvSpPr>
              <p:spPr bwMode="auto">
                <a:xfrm>
                  <a:off x="4304542" y="4067667"/>
                  <a:ext cx="296550" cy="79652"/>
                </a:xfrm>
                <a:custGeom>
                  <a:avLst/>
                  <a:gdLst>
                    <a:gd name="T0" fmla="*/ 33 w 242"/>
                    <a:gd name="T1" fmla="*/ 65 h 65"/>
                    <a:gd name="T2" fmla="*/ 36 w 242"/>
                    <a:gd name="T3" fmla="*/ 65 h 65"/>
                    <a:gd name="T4" fmla="*/ 202 w 242"/>
                    <a:gd name="T5" fmla="*/ 65 h 65"/>
                    <a:gd name="T6" fmla="*/ 206 w 242"/>
                    <a:gd name="T7" fmla="*/ 65 h 65"/>
                    <a:gd name="T8" fmla="*/ 242 w 242"/>
                    <a:gd name="T9" fmla="*/ 0 h 65"/>
                    <a:gd name="T10" fmla="*/ 238 w 242"/>
                    <a:gd name="T11" fmla="*/ 0 h 65"/>
                    <a:gd name="T12" fmla="*/ 206 w 242"/>
                    <a:gd name="T13" fmla="*/ 0 h 65"/>
                    <a:gd name="T14" fmla="*/ 177 w 242"/>
                    <a:gd name="T15" fmla="*/ 0 h 65"/>
                    <a:gd name="T16" fmla="*/ 65 w 242"/>
                    <a:gd name="T17" fmla="*/ 0 h 65"/>
                    <a:gd name="T18" fmla="*/ 36 w 242"/>
                    <a:gd name="T19" fmla="*/ 0 h 65"/>
                    <a:gd name="T20" fmla="*/ 0 w 242"/>
                    <a:gd name="T21" fmla="*/ 0 h 65"/>
                    <a:gd name="T22" fmla="*/ 33 w 242"/>
                    <a:gd name="T23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2" h="65">
                      <a:moveTo>
                        <a:pt x="33" y="65"/>
                      </a:moveTo>
                      <a:lnTo>
                        <a:pt x="36" y="65"/>
                      </a:lnTo>
                      <a:lnTo>
                        <a:pt x="202" y="65"/>
                      </a:lnTo>
                      <a:lnTo>
                        <a:pt x="206" y="65"/>
                      </a:lnTo>
                      <a:lnTo>
                        <a:pt x="242" y="0"/>
                      </a:lnTo>
                      <a:lnTo>
                        <a:pt x="238" y="0"/>
                      </a:lnTo>
                      <a:lnTo>
                        <a:pt x="206" y="0"/>
                      </a:lnTo>
                      <a:lnTo>
                        <a:pt x="177" y="0"/>
                      </a:lnTo>
                      <a:lnTo>
                        <a:pt x="65" y="0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33" y="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: Shape 89"/>
                <p:cNvSpPr>
                  <a:spLocks/>
                </p:cNvSpPr>
                <p:nvPr/>
              </p:nvSpPr>
              <p:spPr bwMode="auto">
                <a:xfrm>
                  <a:off x="4300866" y="4086048"/>
                  <a:ext cx="295324" cy="140922"/>
                </a:xfrm>
                <a:custGeom>
                  <a:avLst/>
                  <a:gdLst>
                    <a:gd name="T0" fmla="*/ 0 w 67"/>
                    <a:gd name="T1" fmla="*/ 32 h 32"/>
                    <a:gd name="T2" fmla="*/ 67 w 67"/>
                    <a:gd name="T3" fmla="*/ 32 h 32"/>
                    <a:gd name="T4" fmla="*/ 67 w 67"/>
                    <a:gd name="T5" fmla="*/ 0 h 32"/>
                    <a:gd name="T6" fmla="*/ 60 w 67"/>
                    <a:gd name="T7" fmla="*/ 15 h 32"/>
                    <a:gd name="T8" fmla="*/ 59 w 67"/>
                    <a:gd name="T9" fmla="*/ 16 h 32"/>
                    <a:gd name="T10" fmla="*/ 58 w 67"/>
                    <a:gd name="T11" fmla="*/ 16 h 32"/>
                    <a:gd name="T12" fmla="*/ 56 w 67"/>
                    <a:gd name="T13" fmla="*/ 16 h 32"/>
                    <a:gd name="T14" fmla="*/ 39 w 67"/>
                    <a:gd name="T15" fmla="*/ 16 h 32"/>
                    <a:gd name="T16" fmla="*/ 39 w 67"/>
                    <a:gd name="T17" fmla="*/ 17 h 32"/>
                    <a:gd name="T18" fmla="*/ 39 w 67"/>
                    <a:gd name="T19" fmla="*/ 20 h 32"/>
                    <a:gd name="T20" fmla="*/ 34 w 67"/>
                    <a:gd name="T21" fmla="*/ 22 h 32"/>
                    <a:gd name="T22" fmla="*/ 30 w 67"/>
                    <a:gd name="T23" fmla="*/ 20 h 32"/>
                    <a:gd name="T24" fmla="*/ 29 w 67"/>
                    <a:gd name="T25" fmla="*/ 17 h 32"/>
                    <a:gd name="T26" fmla="*/ 29 w 67"/>
                    <a:gd name="T27" fmla="*/ 16 h 32"/>
                    <a:gd name="T28" fmla="*/ 12 w 67"/>
                    <a:gd name="T29" fmla="*/ 16 h 32"/>
                    <a:gd name="T30" fmla="*/ 10 w 67"/>
                    <a:gd name="T31" fmla="*/ 16 h 32"/>
                    <a:gd name="T32" fmla="*/ 9 w 67"/>
                    <a:gd name="T33" fmla="*/ 16 h 32"/>
                    <a:gd name="T34" fmla="*/ 8 w 67"/>
                    <a:gd name="T35" fmla="*/ 15 h 32"/>
                    <a:gd name="T36" fmla="*/ 0 w 67"/>
                    <a:gd name="T37" fmla="*/ 1 h 32"/>
                    <a:gd name="T38" fmla="*/ 0 w 67"/>
                    <a:gd name="T3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7" h="32">
                      <a:moveTo>
                        <a:pt x="0" y="32"/>
                      </a:moveTo>
                      <a:cubicBezTo>
                        <a:pt x="67" y="32"/>
                        <a:pt x="67" y="32"/>
                        <a:pt x="67" y="3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7"/>
                        <a:pt x="39" y="17"/>
                      </a:cubicBezTo>
                      <a:cubicBezTo>
                        <a:pt x="39" y="18"/>
                        <a:pt x="39" y="19"/>
                        <a:pt x="39" y="20"/>
                      </a:cubicBezTo>
                      <a:cubicBezTo>
                        <a:pt x="38" y="21"/>
                        <a:pt x="36" y="22"/>
                        <a:pt x="34" y="22"/>
                      </a:cubicBezTo>
                      <a:cubicBezTo>
                        <a:pt x="32" y="22"/>
                        <a:pt x="31" y="21"/>
                        <a:pt x="30" y="20"/>
                      </a:cubicBezTo>
                      <a:cubicBezTo>
                        <a:pt x="29" y="19"/>
                        <a:pt x="29" y="18"/>
                        <a:pt x="29" y="17"/>
                      </a:cubicBezTo>
                      <a:cubicBezTo>
                        <a:pt x="29" y="17"/>
                        <a:pt x="29" y="16"/>
                        <a:pt x="29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: Shape 90"/>
                <p:cNvSpPr>
                  <a:spLocks/>
                </p:cNvSpPr>
                <p:nvPr/>
              </p:nvSpPr>
              <p:spPr bwMode="auto">
                <a:xfrm>
                  <a:off x="4348657" y="3962282"/>
                  <a:ext cx="208320" cy="96808"/>
                </a:xfrm>
                <a:custGeom>
                  <a:avLst/>
                  <a:gdLst>
                    <a:gd name="T0" fmla="*/ 47 w 47"/>
                    <a:gd name="T1" fmla="*/ 22 h 22"/>
                    <a:gd name="T2" fmla="*/ 47 w 47"/>
                    <a:gd name="T3" fmla="*/ 10 h 22"/>
                    <a:gd name="T4" fmla="*/ 38 w 47"/>
                    <a:gd name="T5" fmla="*/ 0 h 22"/>
                    <a:gd name="T6" fmla="*/ 9 w 47"/>
                    <a:gd name="T7" fmla="*/ 0 h 22"/>
                    <a:gd name="T8" fmla="*/ 0 w 47"/>
                    <a:gd name="T9" fmla="*/ 10 h 22"/>
                    <a:gd name="T10" fmla="*/ 0 w 47"/>
                    <a:gd name="T11" fmla="*/ 22 h 22"/>
                    <a:gd name="T12" fmla="*/ 8 w 47"/>
                    <a:gd name="T13" fmla="*/ 22 h 22"/>
                    <a:gd name="T14" fmla="*/ 8 w 47"/>
                    <a:gd name="T15" fmla="*/ 10 h 22"/>
                    <a:gd name="T16" fmla="*/ 9 w 47"/>
                    <a:gd name="T17" fmla="*/ 8 h 22"/>
                    <a:gd name="T18" fmla="*/ 38 w 47"/>
                    <a:gd name="T19" fmla="*/ 8 h 22"/>
                    <a:gd name="T20" fmla="*/ 39 w 47"/>
                    <a:gd name="T21" fmla="*/ 10 h 22"/>
                    <a:gd name="T22" fmla="*/ 39 w 47"/>
                    <a:gd name="T23" fmla="*/ 22 h 22"/>
                    <a:gd name="T24" fmla="*/ 47 w 47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" h="22">
                      <a:moveTo>
                        <a:pt x="47" y="22"/>
                      </a:move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5"/>
                        <a:pt x="43" y="0"/>
                        <a:pt x="3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9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9" y="9"/>
                        <a:pt x="39" y="10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lnTo>
                        <a:pt x="47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: Shape 91"/>
                <p:cNvSpPr>
                  <a:spLocks/>
                </p:cNvSpPr>
                <p:nvPr/>
              </p:nvSpPr>
              <p:spPr bwMode="auto">
                <a:xfrm>
                  <a:off x="3519053" y="1250443"/>
                  <a:ext cx="308804" cy="308804"/>
                </a:xfrm>
                <a:custGeom>
                  <a:avLst/>
                  <a:gdLst>
                    <a:gd name="T0" fmla="*/ 35 w 70"/>
                    <a:gd name="T1" fmla="*/ 70 h 70"/>
                    <a:gd name="T2" fmla="*/ 46 w 70"/>
                    <a:gd name="T3" fmla="*/ 68 h 70"/>
                    <a:gd name="T4" fmla="*/ 63 w 70"/>
                    <a:gd name="T5" fmla="*/ 55 h 70"/>
                    <a:gd name="T6" fmla="*/ 70 w 70"/>
                    <a:gd name="T7" fmla="*/ 35 h 70"/>
                    <a:gd name="T8" fmla="*/ 35 w 70"/>
                    <a:gd name="T9" fmla="*/ 0 h 70"/>
                    <a:gd name="T10" fmla="*/ 35 w 70"/>
                    <a:gd name="T11" fmla="*/ 24 h 70"/>
                    <a:gd name="T12" fmla="*/ 45 w 70"/>
                    <a:gd name="T13" fmla="*/ 35 h 70"/>
                    <a:gd name="T14" fmla="*/ 35 w 70"/>
                    <a:gd name="T15" fmla="*/ 45 h 70"/>
                    <a:gd name="T16" fmla="*/ 35 w 70"/>
                    <a:gd name="T17" fmla="*/ 70 h 70"/>
                    <a:gd name="T18" fmla="*/ 35 w 70"/>
                    <a:gd name="T19" fmla="*/ 0 h 70"/>
                    <a:gd name="T20" fmla="*/ 0 w 70"/>
                    <a:gd name="T21" fmla="*/ 35 h 70"/>
                    <a:gd name="T22" fmla="*/ 35 w 70"/>
                    <a:gd name="T23" fmla="*/ 70 h 70"/>
                    <a:gd name="T24" fmla="*/ 35 w 70"/>
                    <a:gd name="T25" fmla="*/ 70 h 70"/>
                    <a:gd name="T26" fmla="*/ 35 w 70"/>
                    <a:gd name="T27" fmla="*/ 45 h 70"/>
                    <a:gd name="T28" fmla="*/ 35 w 70"/>
                    <a:gd name="T29" fmla="*/ 45 h 70"/>
                    <a:gd name="T30" fmla="*/ 35 w 70"/>
                    <a:gd name="T31" fmla="*/ 45 h 70"/>
                    <a:gd name="T32" fmla="*/ 25 w 70"/>
                    <a:gd name="T33" fmla="*/ 35 h 70"/>
                    <a:gd name="T34" fmla="*/ 35 w 70"/>
                    <a:gd name="T35" fmla="*/ 24 h 70"/>
                    <a:gd name="T36" fmla="*/ 35 w 70"/>
                    <a:gd name="T37" fmla="*/ 24 h 70"/>
                    <a:gd name="T38" fmla="*/ 35 w 70"/>
                    <a:gd name="T3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70">
                      <a:moveTo>
                        <a:pt x="35" y="70"/>
                      </a:moveTo>
                      <a:cubicBezTo>
                        <a:pt x="39" y="70"/>
                        <a:pt x="43" y="69"/>
                        <a:pt x="46" y="68"/>
                      </a:cubicBezTo>
                      <a:cubicBezTo>
                        <a:pt x="52" y="63"/>
                        <a:pt x="57" y="59"/>
                        <a:pt x="63" y="55"/>
                      </a:cubicBezTo>
                      <a:cubicBezTo>
                        <a:pt x="67" y="49"/>
                        <a:pt x="70" y="42"/>
                        <a:pt x="70" y="35"/>
                      </a:cubicBezTo>
                      <a:cubicBezTo>
                        <a:pt x="70" y="15"/>
                        <a:pt x="54" y="0"/>
                        <a:pt x="35" y="0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40" y="24"/>
                        <a:pt x="45" y="29"/>
                        <a:pt x="45" y="35"/>
                      </a:cubicBezTo>
                      <a:cubicBezTo>
                        <a:pt x="45" y="40"/>
                        <a:pt x="40" y="45"/>
                        <a:pt x="35" y="45"/>
                      </a:cubicBezTo>
                      <a:lnTo>
                        <a:pt x="35" y="70"/>
                      </a:lnTo>
                      <a:close/>
                      <a:moveTo>
                        <a:pt x="35" y="0"/>
                      </a:moveTo>
                      <a:cubicBezTo>
                        <a:pt x="15" y="0"/>
                        <a:pt x="0" y="15"/>
                        <a:pt x="0" y="35"/>
                      </a:cubicBezTo>
                      <a:cubicBezTo>
                        <a:pt x="0" y="54"/>
                        <a:pt x="15" y="70"/>
                        <a:pt x="35" y="70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29" y="45"/>
                        <a:pt x="25" y="40"/>
                        <a:pt x="25" y="35"/>
                      </a:cubicBezTo>
                      <a:cubicBezTo>
                        <a:pt x="25" y="29"/>
                        <a:pt x="29" y="24"/>
                        <a:pt x="35" y="24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: Shape 92"/>
                <p:cNvSpPr>
                  <a:spLocks/>
                </p:cNvSpPr>
                <p:nvPr/>
              </p:nvSpPr>
              <p:spPr bwMode="auto">
                <a:xfrm>
                  <a:off x="3376905" y="1625420"/>
                  <a:ext cx="257337" cy="216898"/>
                </a:xfrm>
                <a:custGeom>
                  <a:avLst/>
                  <a:gdLst>
                    <a:gd name="T0" fmla="*/ 15 w 58"/>
                    <a:gd name="T1" fmla="*/ 49 h 49"/>
                    <a:gd name="T2" fmla="*/ 17 w 58"/>
                    <a:gd name="T3" fmla="*/ 49 h 49"/>
                    <a:gd name="T4" fmla="*/ 21 w 58"/>
                    <a:gd name="T5" fmla="*/ 43 h 49"/>
                    <a:gd name="T6" fmla="*/ 15 w 58"/>
                    <a:gd name="T7" fmla="*/ 43 h 49"/>
                    <a:gd name="T8" fmla="*/ 15 w 58"/>
                    <a:gd name="T9" fmla="*/ 49 h 49"/>
                    <a:gd name="T10" fmla="*/ 15 w 58"/>
                    <a:gd name="T11" fmla="*/ 31 h 49"/>
                    <a:gd name="T12" fmla="*/ 19 w 58"/>
                    <a:gd name="T13" fmla="*/ 25 h 49"/>
                    <a:gd name="T14" fmla="*/ 27 w 58"/>
                    <a:gd name="T15" fmla="*/ 36 h 49"/>
                    <a:gd name="T16" fmla="*/ 35 w 58"/>
                    <a:gd name="T17" fmla="*/ 26 h 49"/>
                    <a:gd name="T18" fmla="*/ 41 w 58"/>
                    <a:gd name="T19" fmla="*/ 16 h 49"/>
                    <a:gd name="T20" fmla="*/ 41 w 58"/>
                    <a:gd name="T21" fmla="*/ 16 h 49"/>
                    <a:gd name="T22" fmla="*/ 42 w 58"/>
                    <a:gd name="T23" fmla="*/ 17 h 49"/>
                    <a:gd name="T24" fmla="*/ 58 w 58"/>
                    <a:gd name="T25" fmla="*/ 0 h 49"/>
                    <a:gd name="T26" fmla="*/ 15 w 58"/>
                    <a:gd name="T27" fmla="*/ 0 h 49"/>
                    <a:gd name="T28" fmla="*/ 15 w 58"/>
                    <a:gd name="T29" fmla="*/ 7 h 49"/>
                    <a:gd name="T30" fmla="*/ 20 w 58"/>
                    <a:gd name="T31" fmla="*/ 12 h 49"/>
                    <a:gd name="T32" fmla="*/ 15 w 58"/>
                    <a:gd name="T33" fmla="*/ 17 h 49"/>
                    <a:gd name="T34" fmla="*/ 15 w 58"/>
                    <a:gd name="T35" fmla="*/ 31 h 49"/>
                    <a:gd name="T36" fmla="*/ 0 w 58"/>
                    <a:gd name="T37" fmla="*/ 49 h 49"/>
                    <a:gd name="T38" fmla="*/ 15 w 58"/>
                    <a:gd name="T39" fmla="*/ 49 h 49"/>
                    <a:gd name="T40" fmla="*/ 15 w 58"/>
                    <a:gd name="T41" fmla="*/ 43 h 49"/>
                    <a:gd name="T42" fmla="*/ 5 w 58"/>
                    <a:gd name="T43" fmla="*/ 43 h 49"/>
                    <a:gd name="T44" fmla="*/ 5 w 58"/>
                    <a:gd name="T45" fmla="*/ 43 h 49"/>
                    <a:gd name="T46" fmla="*/ 15 w 58"/>
                    <a:gd name="T47" fmla="*/ 31 h 49"/>
                    <a:gd name="T48" fmla="*/ 15 w 58"/>
                    <a:gd name="T49" fmla="*/ 17 h 49"/>
                    <a:gd name="T50" fmla="*/ 15 w 58"/>
                    <a:gd name="T51" fmla="*/ 17 h 49"/>
                    <a:gd name="T52" fmla="*/ 9 w 58"/>
                    <a:gd name="T53" fmla="*/ 12 h 49"/>
                    <a:gd name="T54" fmla="*/ 15 w 58"/>
                    <a:gd name="T55" fmla="*/ 7 h 49"/>
                    <a:gd name="T56" fmla="*/ 15 w 58"/>
                    <a:gd name="T57" fmla="*/ 7 h 49"/>
                    <a:gd name="T58" fmla="*/ 15 w 58"/>
                    <a:gd name="T59" fmla="*/ 7 h 49"/>
                    <a:gd name="T60" fmla="*/ 15 w 58"/>
                    <a:gd name="T61" fmla="*/ 0 h 49"/>
                    <a:gd name="T62" fmla="*/ 0 w 58"/>
                    <a:gd name="T63" fmla="*/ 0 h 49"/>
                    <a:gd name="T64" fmla="*/ 0 w 58"/>
                    <a:gd name="T6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8" h="49">
                      <a:moveTo>
                        <a:pt x="15" y="49"/>
                      </a:move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8" y="47"/>
                        <a:pt x="20" y="45"/>
                        <a:pt x="21" y="43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lose/>
                      <a:moveTo>
                        <a:pt x="15" y="31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29" y="32"/>
                        <a:pt x="32" y="29"/>
                        <a:pt x="35" y="2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7" y="11"/>
                        <a:pt x="53" y="6"/>
                        <a:pt x="5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8" y="7"/>
                        <a:pt x="20" y="9"/>
                        <a:pt x="20" y="12"/>
                      </a:cubicBezTo>
                      <a:cubicBezTo>
                        <a:pt x="20" y="15"/>
                        <a:pt x="18" y="17"/>
                        <a:pt x="15" y="17"/>
                      </a:cubicBezTo>
                      <a:lnTo>
                        <a:pt x="15" y="31"/>
                      </a:lnTo>
                      <a:close/>
                      <a:moveTo>
                        <a:pt x="0" y="49"/>
                      </a:move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2" y="17"/>
                        <a:pt x="9" y="15"/>
                        <a:pt x="9" y="12"/>
                      </a:cubicBezTo>
                      <a:cubicBezTo>
                        <a:pt x="9" y="9"/>
                        <a:pt x="12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: Shape 93"/>
                <p:cNvSpPr>
                  <a:spLocks/>
                </p:cNvSpPr>
                <p:nvPr/>
              </p:nvSpPr>
              <p:spPr bwMode="auto">
                <a:xfrm>
                  <a:off x="3946722" y="1143832"/>
                  <a:ext cx="164205" cy="234054"/>
                </a:xfrm>
                <a:custGeom>
                  <a:avLst/>
                  <a:gdLst>
                    <a:gd name="T0" fmla="*/ 37 w 37"/>
                    <a:gd name="T1" fmla="*/ 35 h 53"/>
                    <a:gd name="T2" fmla="*/ 37 w 37"/>
                    <a:gd name="T3" fmla="*/ 0 h 53"/>
                    <a:gd name="T4" fmla="*/ 19 w 37"/>
                    <a:gd name="T5" fmla="*/ 0 h 53"/>
                    <a:gd name="T6" fmla="*/ 0 w 37"/>
                    <a:gd name="T7" fmla="*/ 49 h 53"/>
                    <a:gd name="T8" fmla="*/ 10 w 37"/>
                    <a:gd name="T9" fmla="*/ 53 h 53"/>
                    <a:gd name="T10" fmla="*/ 34 w 37"/>
                    <a:gd name="T11" fmla="*/ 43 h 53"/>
                    <a:gd name="T12" fmla="*/ 37 w 37"/>
                    <a:gd name="T13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53">
                      <a:moveTo>
                        <a:pt x="37" y="35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8" y="50"/>
                        <a:pt x="26" y="46"/>
                        <a:pt x="34" y="43"/>
                      </a:cubicBezTo>
                      <a:lnTo>
                        <a:pt x="37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: Shape 94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30635" cy="84553"/>
                </a:xfrm>
                <a:custGeom>
                  <a:avLst/>
                  <a:gdLst>
                    <a:gd name="T0" fmla="*/ 0 w 7"/>
                    <a:gd name="T1" fmla="*/ 19 h 19"/>
                    <a:gd name="T2" fmla="*/ 6 w 7"/>
                    <a:gd name="T3" fmla="*/ 0 h 19"/>
                    <a:gd name="T4" fmla="*/ 7 w 7"/>
                    <a:gd name="T5" fmla="*/ 0 h 19"/>
                    <a:gd name="T6" fmla="*/ 0 w 7"/>
                    <a:gd name="T7" fmla="*/ 0 h 19"/>
                    <a:gd name="T8" fmla="*/ 0 w 7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9">
                      <a:moveTo>
                        <a:pt x="0" y="19"/>
                      </a:moveTo>
                      <a:cubicBezTo>
                        <a:pt x="6" y="15"/>
                        <a:pt x="6" y="7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95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136021" cy="181361"/>
                </a:xfrm>
                <a:custGeom>
                  <a:avLst/>
                  <a:gdLst>
                    <a:gd name="T0" fmla="*/ 9 w 31"/>
                    <a:gd name="T1" fmla="*/ 0 h 41"/>
                    <a:gd name="T2" fmla="*/ 9 w 31"/>
                    <a:gd name="T3" fmla="*/ 0 h 41"/>
                    <a:gd name="T4" fmla="*/ 0 w 31"/>
                    <a:gd name="T5" fmla="*/ 21 h 41"/>
                    <a:gd name="T6" fmla="*/ 0 w 31"/>
                    <a:gd name="T7" fmla="*/ 35 h 41"/>
                    <a:gd name="T8" fmla="*/ 2 w 31"/>
                    <a:gd name="T9" fmla="*/ 41 h 41"/>
                    <a:gd name="T10" fmla="*/ 31 w 31"/>
                    <a:gd name="T11" fmla="*/ 32 h 41"/>
                    <a:gd name="T12" fmla="*/ 18 w 31"/>
                    <a:gd name="T13" fmla="*/ 0 h 41"/>
                    <a:gd name="T14" fmla="*/ 9 w 31"/>
                    <a:gd name="T1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41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8"/>
                        <a:pt x="8" y="18"/>
                        <a:pt x="0" y="2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11" y="37"/>
                        <a:pt x="21" y="35"/>
                        <a:pt x="31" y="32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: Shape 96"/>
                <p:cNvSpPr>
                  <a:spLocks/>
                </p:cNvSpPr>
                <p:nvPr/>
              </p:nvSpPr>
              <p:spPr bwMode="auto">
                <a:xfrm>
                  <a:off x="4031275" y="1113197"/>
                  <a:ext cx="171558" cy="22057"/>
                </a:xfrm>
                <a:custGeom>
                  <a:avLst/>
                  <a:gdLst>
                    <a:gd name="T0" fmla="*/ 140 w 140"/>
                    <a:gd name="T1" fmla="*/ 0 h 18"/>
                    <a:gd name="T2" fmla="*/ 0 w 140"/>
                    <a:gd name="T3" fmla="*/ 0 h 18"/>
                    <a:gd name="T4" fmla="*/ 0 w 140"/>
                    <a:gd name="T5" fmla="*/ 18 h 18"/>
                    <a:gd name="T6" fmla="*/ 65 w 140"/>
                    <a:gd name="T7" fmla="*/ 18 h 18"/>
                    <a:gd name="T8" fmla="*/ 76 w 140"/>
                    <a:gd name="T9" fmla="*/ 18 h 18"/>
                    <a:gd name="T10" fmla="*/ 140 w 140"/>
                    <a:gd name="T11" fmla="*/ 18 h 18"/>
                    <a:gd name="T12" fmla="*/ 140 w 14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18">
                      <a:moveTo>
                        <a:pt x="140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65" y="18"/>
                      </a:lnTo>
                      <a:lnTo>
                        <a:pt x="76" y="18"/>
                      </a:lnTo>
                      <a:lnTo>
                        <a:pt x="140" y="18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: Shape 97"/>
                <p:cNvSpPr>
                  <a:spLocks/>
                </p:cNvSpPr>
                <p:nvPr/>
              </p:nvSpPr>
              <p:spPr bwMode="auto">
                <a:xfrm>
                  <a:off x="3351171" y="3599560"/>
                  <a:ext cx="247533" cy="145824"/>
                </a:xfrm>
                <a:custGeom>
                  <a:avLst/>
                  <a:gdLst>
                    <a:gd name="T0" fmla="*/ 32 w 56"/>
                    <a:gd name="T1" fmla="*/ 0 h 33"/>
                    <a:gd name="T2" fmla="*/ 32 w 56"/>
                    <a:gd name="T3" fmla="*/ 6 h 33"/>
                    <a:gd name="T4" fmla="*/ 0 w 56"/>
                    <a:gd name="T5" fmla="*/ 33 h 33"/>
                    <a:gd name="T6" fmla="*/ 32 w 56"/>
                    <a:gd name="T7" fmla="*/ 27 h 33"/>
                    <a:gd name="T8" fmla="*/ 32 w 56"/>
                    <a:gd name="T9" fmla="*/ 32 h 33"/>
                    <a:gd name="T10" fmla="*/ 56 w 56"/>
                    <a:gd name="T11" fmla="*/ 16 h 33"/>
                    <a:gd name="T12" fmla="*/ 32 w 56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33">
                      <a:moveTo>
                        <a:pt x="32" y="0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4" y="6"/>
                        <a:pt x="0" y="33"/>
                        <a:pt x="0" y="33"/>
                      </a:cubicBezTo>
                      <a:cubicBezTo>
                        <a:pt x="0" y="33"/>
                        <a:pt x="9" y="27"/>
                        <a:pt x="32" y="27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: Shape 98"/>
                <p:cNvSpPr>
                  <a:spLocks/>
                </p:cNvSpPr>
                <p:nvPr/>
              </p:nvSpPr>
              <p:spPr bwMode="auto">
                <a:xfrm>
                  <a:off x="3329114" y="3728228"/>
                  <a:ext cx="242632" cy="145824"/>
                </a:xfrm>
                <a:custGeom>
                  <a:avLst/>
                  <a:gdLst>
                    <a:gd name="T0" fmla="*/ 24 w 55"/>
                    <a:gd name="T1" fmla="*/ 33 h 33"/>
                    <a:gd name="T2" fmla="*/ 24 w 55"/>
                    <a:gd name="T3" fmla="*/ 28 h 33"/>
                    <a:gd name="T4" fmla="*/ 55 w 55"/>
                    <a:gd name="T5" fmla="*/ 0 h 33"/>
                    <a:gd name="T6" fmla="*/ 24 w 55"/>
                    <a:gd name="T7" fmla="*/ 7 h 33"/>
                    <a:gd name="T8" fmla="*/ 24 w 55"/>
                    <a:gd name="T9" fmla="*/ 1 h 33"/>
                    <a:gd name="T10" fmla="*/ 0 w 55"/>
                    <a:gd name="T11" fmla="*/ 17 h 33"/>
                    <a:gd name="T12" fmla="*/ 24 w 55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33">
                      <a:moveTo>
                        <a:pt x="24" y="33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52" y="28"/>
                        <a:pt x="55" y="0"/>
                        <a:pt x="55" y="0"/>
                      </a:cubicBezTo>
                      <a:cubicBezTo>
                        <a:pt x="55" y="0"/>
                        <a:pt x="47" y="7"/>
                        <a:pt x="24" y="7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0" y="17"/>
                        <a:pt x="0" y="17"/>
                        <a:pt x="0" y="17"/>
                      </a:cubicBezTo>
                      <a:lnTo>
                        <a:pt x="24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: Shape 99"/>
                <p:cNvSpPr>
                  <a:spLocks/>
                </p:cNvSpPr>
                <p:nvPr/>
              </p:nvSpPr>
              <p:spPr bwMode="auto">
                <a:xfrm>
                  <a:off x="5196643" y="1104619"/>
                  <a:ext cx="203418" cy="203419"/>
                </a:xfrm>
                <a:custGeom>
                  <a:avLst/>
                  <a:gdLst>
                    <a:gd name="T0" fmla="*/ 34 w 46"/>
                    <a:gd name="T1" fmla="*/ 43 h 46"/>
                    <a:gd name="T2" fmla="*/ 43 w 46"/>
                    <a:gd name="T3" fmla="*/ 34 h 46"/>
                    <a:gd name="T4" fmla="*/ 45 w 46"/>
                    <a:gd name="T5" fmla="*/ 27 h 46"/>
                    <a:gd name="T6" fmla="*/ 45 w 46"/>
                    <a:gd name="T7" fmla="*/ 18 h 46"/>
                    <a:gd name="T8" fmla="*/ 43 w 46"/>
                    <a:gd name="T9" fmla="*/ 11 h 46"/>
                    <a:gd name="T10" fmla="*/ 34 w 46"/>
                    <a:gd name="T11" fmla="*/ 3 h 46"/>
                    <a:gd name="T12" fmla="*/ 31 w 46"/>
                    <a:gd name="T13" fmla="*/ 1 h 46"/>
                    <a:gd name="T14" fmla="*/ 24 w 46"/>
                    <a:gd name="T15" fmla="*/ 0 h 46"/>
                    <a:gd name="T16" fmla="*/ 25 w 46"/>
                    <a:gd name="T17" fmla="*/ 2 h 46"/>
                    <a:gd name="T18" fmla="*/ 28 w 46"/>
                    <a:gd name="T19" fmla="*/ 2 h 46"/>
                    <a:gd name="T20" fmla="*/ 31 w 46"/>
                    <a:gd name="T21" fmla="*/ 3 h 46"/>
                    <a:gd name="T22" fmla="*/ 30 w 46"/>
                    <a:gd name="T23" fmla="*/ 3 h 46"/>
                    <a:gd name="T24" fmla="*/ 26 w 46"/>
                    <a:gd name="T25" fmla="*/ 5 h 46"/>
                    <a:gd name="T26" fmla="*/ 27 w 46"/>
                    <a:gd name="T27" fmla="*/ 7 h 46"/>
                    <a:gd name="T28" fmla="*/ 29 w 46"/>
                    <a:gd name="T29" fmla="*/ 8 h 46"/>
                    <a:gd name="T30" fmla="*/ 32 w 46"/>
                    <a:gd name="T31" fmla="*/ 4 h 46"/>
                    <a:gd name="T32" fmla="*/ 35 w 46"/>
                    <a:gd name="T33" fmla="*/ 5 h 46"/>
                    <a:gd name="T34" fmla="*/ 37 w 46"/>
                    <a:gd name="T35" fmla="*/ 6 h 46"/>
                    <a:gd name="T36" fmla="*/ 38 w 46"/>
                    <a:gd name="T37" fmla="*/ 9 h 46"/>
                    <a:gd name="T38" fmla="*/ 37 w 46"/>
                    <a:gd name="T39" fmla="*/ 11 h 46"/>
                    <a:gd name="T40" fmla="*/ 36 w 46"/>
                    <a:gd name="T41" fmla="*/ 9 h 46"/>
                    <a:gd name="T42" fmla="*/ 33 w 46"/>
                    <a:gd name="T43" fmla="*/ 10 h 46"/>
                    <a:gd name="T44" fmla="*/ 35 w 46"/>
                    <a:gd name="T45" fmla="*/ 11 h 46"/>
                    <a:gd name="T46" fmla="*/ 30 w 46"/>
                    <a:gd name="T47" fmla="*/ 13 h 46"/>
                    <a:gd name="T48" fmla="*/ 28 w 46"/>
                    <a:gd name="T49" fmla="*/ 15 h 46"/>
                    <a:gd name="T50" fmla="*/ 25 w 46"/>
                    <a:gd name="T51" fmla="*/ 17 h 46"/>
                    <a:gd name="T52" fmla="*/ 26 w 46"/>
                    <a:gd name="T53" fmla="*/ 27 h 46"/>
                    <a:gd name="T54" fmla="*/ 29 w 46"/>
                    <a:gd name="T55" fmla="*/ 28 h 46"/>
                    <a:gd name="T56" fmla="*/ 31 w 46"/>
                    <a:gd name="T57" fmla="*/ 28 h 46"/>
                    <a:gd name="T58" fmla="*/ 36 w 46"/>
                    <a:gd name="T59" fmla="*/ 31 h 46"/>
                    <a:gd name="T60" fmla="*/ 38 w 46"/>
                    <a:gd name="T61" fmla="*/ 33 h 46"/>
                    <a:gd name="T62" fmla="*/ 41 w 46"/>
                    <a:gd name="T63" fmla="*/ 34 h 46"/>
                    <a:gd name="T64" fmla="*/ 26 w 46"/>
                    <a:gd name="T65" fmla="*/ 40 h 46"/>
                    <a:gd name="T66" fmla="*/ 0 w 46"/>
                    <a:gd name="T67" fmla="*/ 19 h 46"/>
                    <a:gd name="T68" fmla="*/ 0 w 46"/>
                    <a:gd name="T69" fmla="*/ 28 h 46"/>
                    <a:gd name="T70" fmla="*/ 4 w 46"/>
                    <a:gd name="T71" fmla="*/ 37 h 46"/>
                    <a:gd name="T72" fmla="*/ 14 w 46"/>
                    <a:gd name="T73" fmla="*/ 44 h 46"/>
                    <a:gd name="T74" fmla="*/ 23 w 46"/>
                    <a:gd name="T75" fmla="*/ 36 h 46"/>
                    <a:gd name="T76" fmla="*/ 22 w 46"/>
                    <a:gd name="T77" fmla="*/ 33 h 46"/>
                    <a:gd name="T78" fmla="*/ 23 w 46"/>
                    <a:gd name="T79" fmla="*/ 29 h 46"/>
                    <a:gd name="T80" fmla="*/ 21 w 46"/>
                    <a:gd name="T81" fmla="*/ 28 h 46"/>
                    <a:gd name="T82" fmla="*/ 18 w 46"/>
                    <a:gd name="T83" fmla="*/ 26 h 46"/>
                    <a:gd name="T84" fmla="*/ 13 w 46"/>
                    <a:gd name="T85" fmla="*/ 24 h 46"/>
                    <a:gd name="T86" fmla="*/ 11 w 46"/>
                    <a:gd name="T87" fmla="*/ 20 h 46"/>
                    <a:gd name="T88" fmla="*/ 10 w 46"/>
                    <a:gd name="T89" fmla="*/ 20 h 46"/>
                    <a:gd name="T90" fmla="*/ 9 w 46"/>
                    <a:gd name="T91" fmla="*/ 21 h 46"/>
                    <a:gd name="T92" fmla="*/ 8 w 46"/>
                    <a:gd name="T93" fmla="*/ 17 h 46"/>
                    <a:gd name="T94" fmla="*/ 8 w 46"/>
                    <a:gd name="T95" fmla="*/ 13 h 46"/>
                    <a:gd name="T96" fmla="*/ 10 w 46"/>
                    <a:gd name="T97" fmla="*/ 9 h 46"/>
                    <a:gd name="T98" fmla="*/ 9 w 46"/>
                    <a:gd name="T99" fmla="*/ 6 h 46"/>
                    <a:gd name="T100" fmla="*/ 20 w 46"/>
                    <a:gd name="T101" fmla="*/ 1 h 46"/>
                    <a:gd name="T102" fmla="*/ 24 w 46"/>
                    <a:gd name="T103" fmla="*/ 0 h 46"/>
                    <a:gd name="T104" fmla="*/ 14 w 46"/>
                    <a:gd name="T105" fmla="*/ 1 h 46"/>
                    <a:gd name="T106" fmla="*/ 6 w 46"/>
                    <a:gd name="T107" fmla="*/ 6 h 46"/>
                    <a:gd name="T108" fmla="*/ 1 w 46"/>
                    <a:gd name="T109" fmla="*/ 14 h 46"/>
                    <a:gd name="T110" fmla="*/ 24 w 46"/>
                    <a:gd name="T111" fmla="*/ 29 h 46"/>
                    <a:gd name="T112" fmla="*/ 21 w 46"/>
                    <a:gd name="T113" fmla="*/ 25 h 46"/>
                    <a:gd name="T114" fmla="*/ 20 w 46"/>
                    <a:gd name="T115" fmla="*/ 23 h 46"/>
                    <a:gd name="T116" fmla="*/ 16 w 46"/>
                    <a:gd name="T117" fmla="*/ 24 h 46"/>
                    <a:gd name="T118" fmla="*/ 18 w 46"/>
                    <a:gd name="T119" fmla="*/ 19 h 46"/>
                    <a:gd name="T120" fmla="*/ 22 w 46"/>
                    <a:gd name="T121" fmla="*/ 19 h 46"/>
                    <a:gd name="T122" fmla="*/ 24 w 46"/>
                    <a:gd name="T123" fmla="*/ 1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6" h="46">
                      <a:moveTo>
                        <a:pt x="24" y="46"/>
                      </a:moveTo>
                      <a:cubicBezTo>
                        <a:pt x="25" y="46"/>
                        <a:pt x="27" y="45"/>
                        <a:pt x="28" y="45"/>
                      </a:cubicBezTo>
                      <a:cubicBezTo>
                        <a:pt x="29" y="45"/>
                        <a:pt x="29" y="45"/>
                        <a:pt x="30" y="45"/>
                      </a:cubicBezTo>
                      <a:cubicBezTo>
                        <a:pt x="30" y="44"/>
                        <a:pt x="31" y="44"/>
                        <a:pt x="31" y="44"/>
                      </a:cubicBezTo>
                      <a:cubicBezTo>
                        <a:pt x="32" y="44"/>
                        <a:pt x="32" y="44"/>
                        <a:pt x="33" y="43"/>
                      </a:cubicBezTo>
                      <a:cubicBezTo>
                        <a:pt x="33" y="43"/>
                        <a:pt x="34" y="43"/>
                        <a:pt x="34" y="43"/>
                      </a:cubicBezTo>
                      <a:cubicBezTo>
                        <a:pt x="36" y="42"/>
                        <a:pt x="37" y="41"/>
                        <a:pt x="38" y="40"/>
                      </a:cubicBezTo>
                      <a:cubicBezTo>
                        <a:pt x="38" y="40"/>
                        <a:pt x="39" y="39"/>
                        <a:pt x="39" y="39"/>
                      </a:cubicBezTo>
                      <a:cubicBezTo>
                        <a:pt x="39" y="39"/>
                        <a:pt x="39" y="39"/>
                        <a:pt x="40" y="38"/>
                      </a:cubicBezTo>
                      <a:cubicBezTo>
                        <a:pt x="40" y="38"/>
                        <a:pt x="40" y="37"/>
                        <a:pt x="41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2" y="35"/>
                        <a:pt x="43" y="34"/>
                        <a:pt x="43" y="34"/>
                      </a:cubicBezTo>
                      <a:cubicBezTo>
                        <a:pt x="43" y="34"/>
                        <a:pt x="43" y="34"/>
                        <a:pt x="43" y="33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4" y="31"/>
                      </a:cubicBezTo>
                      <a:cubicBezTo>
                        <a:pt x="45" y="30"/>
                        <a:pt x="45" y="29"/>
                        <a:pt x="45" y="28"/>
                      </a:cubicBezTo>
                      <a:cubicBezTo>
                        <a:pt x="45" y="28"/>
                        <a:pt x="45" y="28"/>
                        <a:pt x="45" y="27"/>
                      </a:cubicBezTo>
                      <a:cubicBezTo>
                        <a:pt x="45" y="27"/>
                        <a:pt x="45" y="27"/>
                        <a:pt x="45" y="26"/>
                      </a:cubicBezTo>
                      <a:cubicBezTo>
                        <a:pt x="45" y="26"/>
                        <a:pt x="46" y="25"/>
                        <a:pt x="46" y="25"/>
                      </a:cubicBezTo>
                      <a:cubicBezTo>
                        <a:pt x="46" y="24"/>
                        <a:pt x="46" y="23"/>
                        <a:pt x="46" y="23"/>
                      </a:cubicBezTo>
                      <a:cubicBezTo>
                        <a:pt x="46" y="22"/>
                        <a:pt x="46" y="21"/>
                        <a:pt x="46" y="20"/>
                      </a:cubicBezTo>
                      <a:cubicBezTo>
                        <a:pt x="46" y="20"/>
                        <a:pt x="46" y="20"/>
                        <a:pt x="45" y="19"/>
                      </a:cubicBezTo>
                      <a:cubicBezTo>
                        <a:pt x="45" y="19"/>
                        <a:pt x="45" y="18"/>
                        <a:pt x="45" y="18"/>
                      </a:cubicBezTo>
                      <a:cubicBezTo>
                        <a:pt x="45" y="18"/>
                        <a:pt x="45" y="17"/>
                        <a:pt x="45" y="17"/>
                      </a:cubicBezTo>
                      <a:cubicBezTo>
                        <a:pt x="45" y="16"/>
                        <a:pt x="45" y="15"/>
                        <a:pt x="44" y="15"/>
                      </a:cubicBezTo>
                      <a:cubicBezTo>
                        <a:pt x="44" y="15"/>
                        <a:pt x="44" y="14"/>
                        <a:pt x="44" y="14"/>
                      </a:cubicBezTo>
                      <a:cubicBezTo>
                        <a:pt x="44" y="14"/>
                        <a:pt x="44" y="13"/>
                        <a:pt x="43" y="13"/>
                      </a:cubicBezTo>
                      <a:cubicBezTo>
                        <a:pt x="43" y="13"/>
                        <a:pt x="43" y="12"/>
                        <a:pt x="43" y="12"/>
                      </a:cubicBezTo>
                      <a:cubicBezTo>
                        <a:pt x="43" y="12"/>
                        <a:pt x="43" y="12"/>
                        <a:pt x="43" y="11"/>
                      </a:cubicBezTo>
                      <a:cubicBezTo>
                        <a:pt x="42" y="10"/>
                        <a:pt x="41" y="9"/>
                        <a:pt x="41" y="8"/>
                      </a:cubicBezTo>
                      <a:cubicBezTo>
                        <a:pt x="40" y="8"/>
                        <a:pt x="40" y="8"/>
                        <a:pt x="40" y="7"/>
                      </a:cubicBezTo>
                      <a:cubicBezTo>
                        <a:pt x="39" y="7"/>
                        <a:pt x="39" y="7"/>
                        <a:pt x="39" y="6"/>
                      </a:cubicBezTo>
                      <a:cubicBezTo>
                        <a:pt x="39" y="6"/>
                        <a:pt x="38" y="6"/>
                        <a:pt x="38" y="6"/>
                      </a:cubicBezTo>
                      <a:cubicBezTo>
                        <a:pt x="38" y="5"/>
                        <a:pt x="37" y="5"/>
                        <a:pt x="36" y="4"/>
                      </a:cubicBezTo>
                      <a:cubicBezTo>
                        <a:pt x="36" y="4"/>
                        <a:pt x="35" y="3"/>
                        <a:pt x="34" y="3"/>
                      </a:cubicBezTo>
                      <a:cubicBezTo>
                        <a:pt x="34" y="2"/>
                        <a:pt x="33" y="2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9" y="1"/>
                        <a:pt x="29" y="0"/>
                        <a:pt x="28" y="0"/>
                      </a:cubicBezTo>
                      <a:cubicBezTo>
                        <a:pt x="28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5" y="1"/>
                        <a:pt x="26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8" y="1"/>
                        <a:pt x="28" y="1"/>
                      </a:cubicBezTo>
                      <a:cubicBezTo>
                        <a:pt x="28" y="1"/>
                        <a:pt x="28" y="2"/>
                        <a:pt x="28" y="2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30" y="2"/>
                        <a:pt x="30" y="2"/>
                      </a:cubicBezTo>
                      <a:cubicBezTo>
                        <a:pt x="30" y="2"/>
                        <a:pt x="31" y="2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2" y="3"/>
                        <a:pt x="32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29" y="3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5" y="5"/>
                      </a:cubicBezTo>
                      <a:cubicBezTo>
                        <a:pt x="25" y="5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7"/>
                        <a:pt x="26" y="6"/>
                        <a:pt x="26" y="6"/>
                      </a:cubicBezTo>
                      <a:cubicBezTo>
                        <a:pt x="26" y="6"/>
                        <a:pt x="26" y="7"/>
                        <a:pt x="27" y="7"/>
                      </a:cubicBezTo>
                      <a:cubicBezTo>
                        <a:pt x="27" y="7"/>
                        <a:pt x="27" y="7"/>
                        <a:pt x="28" y="7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9" y="9"/>
                        <a:pt x="29" y="9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30" y="8"/>
                        <a:pt x="31" y="7"/>
                        <a:pt x="31" y="6"/>
                      </a:cubicBezTo>
                      <a:cubicBezTo>
                        <a:pt x="31" y="6"/>
                        <a:pt x="31" y="6"/>
                        <a:pt x="31" y="5"/>
                      </a:cubicBezTo>
                      <a:cubicBezTo>
                        <a:pt x="31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3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4" y="4"/>
                      </a:cubicBezTo>
                      <a:cubicBezTo>
                        <a:pt x="34" y="4"/>
                        <a:pt x="34" y="5"/>
                        <a:pt x="34" y="5"/>
                      </a:cubicBezTo>
                      <a:cubicBezTo>
                        <a:pt x="34" y="5"/>
                        <a:pt x="35" y="5"/>
                        <a:pt x="35" y="5"/>
                      </a:cubicBezTo>
                      <a:cubicBezTo>
                        <a:pt x="35" y="5"/>
                        <a:pt x="34" y="5"/>
                        <a:pt x="34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4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6" y="6"/>
                        <a:pt x="36" y="5"/>
                        <a:pt x="36" y="5"/>
                      </a:cubicBezTo>
                      <a:cubicBezTo>
                        <a:pt x="36" y="6"/>
                        <a:pt x="36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8" y="10"/>
                        <a:pt x="38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0"/>
                        <a:pt x="36" y="10"/>
                        <a:pt x="37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7" y="9"/>
                        <a:pt x="36" y="9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5" y="10"/>
                        <a:pt x="35" y="9"/>
                        <a:pt x="34" y="10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9"/>
                        <a:pt x="34" y="9"/>
                        <a:pt x="33" y="9"/>
                      </a:cubicBezTo>
                      <a:cubicBezTo>
                        <a:pt x="33" y="10"/>
                        <a:pt x="33" y="10"/>
                        <a:pt x="33" y="10"/>
                      </a:cubicBezTo>
                      <a:cubicBezTo>
                        <a:pt x="33" y="10"/>
                        <a:pt x="34" y="10"/>
                        <a:pt x="34" y="10"/>
                      </a:cubicBezTo>
                      <a:cubicBezTo>
                        <a:pt x="34" y="10"/>
                        <a:pt x="33" y="11"/>
                        <a:pt x="33" y="11"/>
                      </a:cubicBezTo>
                      <a:cubicBezTo>
                        <a:pt x="33" y="11"/>
                        <a:pt x="33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5" y="11"/>
                        <a:pt x="35" y="11"/>
                      </a:cubicBezTo>
                      <a:cubicBezTo>
                        <a:pt x="35" y="11"/>
                        <a:pt x="35" y="12"/>
                        <a:pt x="34" y="12"/>
                      </a:cubicBezTo>
                      <a:cubicBezTo>
                        <a:pt x="34" y="12"/>
                        <a:pt x="33" y="12"/>
                        <a:pt x="33" y="12"/>
                      </a:cubicBezTo>
                      <a:cubicBezTo>
                        <a:pt x="33" y="12"/>
                        <a:pt x="32" y="13"/>
                        <a:pt x="32" y="12"/>
                      </a:cubicBezTo>
                      <a:cubicBezTo>
                        <a:pt x="32" y="12"/>
                        <a:pt x="32" y="12"/>
                        <a:pt x="33" y="12"/>
                      </a:cubicBezTo>
                      <a:cubicBezTo>
                        <a:pt x="32" y="12"/>
                        <a:pt x="32" y="12"/>
                        <a:pt x="31" y="12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0" y="13"/>
                        <a:pt x="30" y="13"/>
                        <a:pt x="29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6"/>
                        <a:pt x="27" y="16"/>
                      </a:cubicBezTo>
                      <a:cubicBezTo>
                        <a:pt x="26" y="16"/>
                        <a:pt x="26" y="17"/>
                        <a:pt x="26" y="17"/>
                      </a:cubicBezTo>
                      <a:cubicBezTo>
                        <a:pt x="26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4" y="17"/>
                        <a:pt x="24" y="18"/>
                        <a:pt x="24" y="1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8"/>
                        <a:pt x="24" y="28"/>
                        <a:pt x="25" y="28"/>
                      </a:cubicBezTo>
                      <a:cubicBezTo>
                        <a:pt x="25" y="28"/>
                        <a:pt x="25" y="28"/>
                        <a:pt x="25" y="27"/>
                      </a:cubicBezTo>
                      <a:cubicBezTo>
                        <a:pt x="25" y="27"/>
                        <a:pt x="25" y="27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27"/>
                        <a:pt x="26" y="27"/>
                        <a:pt x="27" y="27"/>
                      </a:cubicBezTo>
                      <a:cubicBezTo>
                        <a:pt x="27" y="27"/>
                        <a:pt x="26" y="27"/>
                        <a:pt x="26" y="27"/>
                      </a:cubicBezTo>
                      <a:cubicBezTo>
                        <a:pt x="27" y="28"/>
                        <a:pt x="27" y="27"/>
                        <a:pt x="27" y="27"/>
                      </a:cubicBezTo>
                      <a:cubicBezTo>
                        <a:pt x="27" y="27"/>
                        <a:pt x="28" y="27"/>
                        <a:pt x="28" y="27"/>
                      </a:cubicBezTo>
                      <a:cubicBezTo>
                        <a:pt x="28" y="27"/>
                        <a:pt x="28" y="28"/>
                        <a:pt x="28" y="28"/>
                      </a:cubicBezTo>
                      <a:cubicBezTo>
                        <a:pt x="28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7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6" y="31"/>
                        <a:pt x="36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9" y="34"/>
                        <a:pt x="39" y="34"/>
                      </a:cubicBezTo>
                      <a:cubicBezTo>
                        <a:pt x="39" y="34"/>
                        <a:pt x="39" y="34"/>
                        <a:pt x="39" y="34"/>
                      </a:cubicBezTo>
                      <a:cubicBezTo>
                        <a:pt x="39" y="34"/>
                        <a:pt x="40" y="34"/>
                        <a:pt x="40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38" y="39"/>
                        <a:pt x="33" y="43"/>
                        <a:pt x="28" y="44"/>
                      </a:cubicBezTo>
                      <a:cubicBezTo>
                        <a:pt x="28" y="44"/>
                        <a:pt x="28" y="44"/>
                        <a:pt x="28" y="43"/>
                      </a:cubicBezTo>
                      <a:cubicBezTo>
                        <a:pt x="28" y="43"/>
                        <a:pt x="28" y="42"/>
                        <a:pt x="28" y="42"/>
                      </a:cubicBezTo>
                      <a:cubicBezTo>
                        <a:pt x="28" y="42"/>
                        <a:pt x="27" y="41"/>
                        <a:pt x="27" y="41"/>
                      </a:cubicBezTo>
                      <a:cubicBezTo>
                        <a:pt x="27" y="41"/>
                        <a:pt x="27" y="40"/>
                        <a:pt x="26" y="40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5" y="40"/>
                        <a:pt x="25" y="39"/>
                        <a:pt x="25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4" y="39"/>
                        <a:pt x="24" y="38"/>
                        <a:pt x="24" y="38"/>
                      </a:cubicBezTo>
                      <a:lnTo>
                        <a:pt x="24" y="46"/>
                      </a:lnTo>
                      <a:close/>
                      <a:moveTo>
                        <a:pt x="0" y="18"/>
                      </a:moveTo>
                      <a:cubicBezTo>
                        <a:pt x="0" y="18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0" y="23"/>
                        <a:pt x="0" y="24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1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1" y="32"/>
                        <a:pt x="2" y="32"/>
                        <a:pt x="2" y="33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2" y="34"/>
                        <a:pt x="2" y="34"/>
                        <a:pt x="3" y="34"/>
                      </a:cubicBezTo>
                      <a:cubicBezTo>
                        <a:pt x="3" y="35"/>
                        <a:pt x="4" y="36"/>
                        <a:pt x="4" y="37"/>
                      </a:cubicBezTo>
                      <a:cubicBezTo>
                        <a:pt x="5" y="37"/>
                        <a:pt x="5" y="38"/>
                        <a:pt x="6" y="38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7" y="39"/>
                        <a:pt x="7" y="40"/>
                        <a:pt x="7" y="40"/>
                      </a:cubicBezTo>
                      <a:cubicBezTo>
                        <a:pt x="8" y="41"/>
                        <a:pt x="10" y="42"/>
                        <a:pt x="11" y="43"/>
                      </a:cubicBezTo>
                      <a:cubicBezTo>
                        <a:pt x="11" y="43"/>
                        <a:pt x="12" y="43"/>
                        <a:pt x="12" y="43"/>
                      </a:cubicBezTo>
                      <a:cubicBezTo>
                        <a:pt x="13" y="44"/>
                        <a:pt x="13" y="44"/>
                        <a:pt x="14" y="44"/>
                      </a:cubicBezTo>
                      <a:cubicBezTo>
                        <a:pt x="14" y="44"/>
                        <a:pt x="15" y="44"/>
                        <a:pt x="15" y="45"/>
                      </a:cubicBezTo>
                      <a:cubicBezTo>
                        <a:pt x="18" y="45"/>
                        <a:pt x="20" y="46"/>
                        <a:pt x="23" y="46"/>
                      </a:cubicBezTo>
                      <a:cubicBezTo>
                        <a:pt x="23" y="46"/>
                        <a:pt x="24" y="46"/>
                        <a:pt x="24" y="46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7"/>
                        <a:pt x="23" y="37"/>
                        <a:pt x="23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2" y="36"/>
                        <a:pt x="22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2" y="34"/>
                        <a:pt x="22" y="34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3" y="32"/>
                        <a:pt x="23" y="31"/>
                      </a:cubicBezTo>
                      <a:cubicBezTo>
                        <a:pt x="23" y="31"/>
                        <a:pt x="24" y="31"/>
                        <a:pt x="24" y="31"/>
                      </a:cubicBezTo>
                      <a:cubicBezTo>
                        <a:pt x="24" y="31"/>
                        <a:pt x="24" y="30"/>
                        <a:pt x="24" y="30"/>
                      </a:cubicBezTo>
                      <a:cubicBezTo>
                        <a:pt x="24" y="29"/>
                        <a:pt x="23" y="29"/>
                        <a:pt x="23" y="29"/>
                      </a:cubicBezTo>
                      <a:cubicBezTo>
                        <a:pt x="23" y="29"/>
                        <a:pt x="23" y="28"/>
                        <a:pt x="23" y="28"/>
                      </a:cubicBezTo>
                      <a:cubicBezTo>
                        <a:pt x="23" y="28"/>
                        <a:pt x="23" y="29"/>
                        <a:pt x="23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9"/>
                        <a:pt x="21" y="28"/>
                        <a:pt x="21" y="28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0" y="28"/>
                        <a:pt x="20" y="28"/>
                        <a:pt x="20" y="27"/>
                      </a:cubicBezTo>
                      <a:cubicBezTo>
                        <a:pt x="20" y="27"/>
                        <a:pt x="20" y="27"/>
                        <a:pt x="19" y="26"/>
                      </a:cubicBezTo>
                      <a:cubicBezTo>
                        <a:pt x="19" y="26"/>
                        <a:pt x="19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7" y="26"/>
                        <a:pt x="17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2" y="24"/>
                        <a:pt x="12" y="24"/>
                      </a:cubicBezTo>
                      <a:cubicBezTo>
                        <a:pt x="12" y="24"/>
                        <a:pt x="12" y="23"/>
                        <a:pt x="12" y="23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2"/>
                        <a:pt x="12" y="22"/>
                        <a:pt x="11" y="21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8"/>
                      </a:cubicBezTo>
                      <a:cubicBezTo>
                        <a:pt x="10" y="18"/>
                        <a:pt x="9" y="18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9" y="20"/>
                        <a:pt x="10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0" y="22"/>
                        <a:pt x="10" y="22"/>
                        <a:pt x="10" y="21"/>
                      </a:cubicBezTo>
                      <a:cubicBezTo>
                        <a:pt x="10" y="21"/>
                        <a:pt x="9" y="21"/>
                        <a:pt x="9" y="21"/>
                      </a:cubicBezTo>
                      <a:cubicBezTo>
                        <a:pt x="9" y="21"/>
                        <a:pt x="10" y="21"/>
                        <a:pt x="9" y="21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0"/>
                        <a:pt x="9" y="20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7" y="17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5"/>
                        <a:pt x="7" y="15"/>
                      </a:cubicBezTo>
                      <a:cubicBezTo>
                        <a:pt x="7" y="15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9" y="12"/>
                      </a:cubicBezTo>
                      <a:cubicBezTo>
                        <a:pt x="9" y="12"/>
                        <a:pt x="9" y="11"/>
                        <a:pt x="9" y="11"/>
                      </a:cubicBezTo>
                      <a:cubicBezTo>
                        <a:pt x="10" y="11"/>
                        <a:pt x="10" y="10"/>
                        <a:pt x="10" y="10"/>
                      </a:cubicBezTo>
                      <a:cubicBezTo>
                        <a:pt x="10" y="10"/>
                        <a:pt x="9" y="10"/>
                        <a:pt x="9" y="9"/>
                      </a:cubicBezTo>
                      <a:cubicBezTo>
                        <a:pt x="9" y="9"/>
                        <a:pt x="10" y="9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8"/>
                        <a:pt x="10" y="8"/>
                        <a:pt x="10" y="7"/>
                      </a:cubicBezTo>
                      <a:cubicBezTo>
                        <a:pt x="10" y="7"/>
                        <a:pt x="9" y="8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12" y="3"/>
                        <a:pt x="15" y="2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1" y="1"/>
                        <a:pt x="21" y="2"/>
                        <a:pt x="22" y="2"/>
                      </a:cubicBezTo>
                      <a:cubicBezTo>
                        <a:pt x="22" y="2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3" y="1"/>
                      </a:cubicBezTo>
                      <a:cubicBezTo>
                        <a:pt x="23" y="1"/>
                        <a:pt x="24" y="1"/>
                        <a:pt x="24" y="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0" y="0"/>
                        <a:pt x="17" y="0"/>
                        <a:pt x="15" y="1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3" y="2"/>
                        <a:pt x="13" y="2"/>
                      </a:cubicBezTo>
                      <a:cubicBezTo>
                        <a:pt x="13" y="2"/>
                        <a:pt x="12" y="2"/>
                        <a:pt x="12" y="2"/>
                      </a:cubicBezTo>
                      <a:cubicBezTo>
                        <a:pt x="12" y="2"/>
                        <a:pt x="11" y="2"/>
                        <a:pt x="11" y="3"/>
                      </a:cubicBezTo>
                      <a:cubicBezTo>
                        <a:pt x="10" y="3"/>
                        <a:pt x="9" y="4"/>
                        <a:pt x="7" y="5"/>
                      </a:cubicBezTo>
                      <a:cubicBezTo>
                        <a:pt x="7" y="5"/>
                        <a:pt x="7" y="5"/>
                        <a:pt x="7" y="6"/>
                      </a:cubicBezTo>
                      <a:cubicBezTo>
                        <a:pt x="7" y="6"/>
                        <a:pt x="7" y="6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5" y="8"/>
                        <a:pt x="5" y="8"/>
                        <a:pt x="4" y="8"/>
                      </a:cubicBezTo>
                      <a:cubicBezTo>
                        <a:pt x="4" y="9"/>
                        <a:pt x="3" y="10"/>
                        <a:pt x="3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3"/>
                        <a:pt x="2" y="13"/>
                      </a:cubicBezTo>
                      <a:cubicBezTo>
                        <a:pt x="2" y="13"/>
                        <a:pt x="1" y="14"/>
                        <a:pt x="1" y="14"/>
                      </a:cubicBezTo>
                      <a:cubicBezTo>
                        <a:pt x="1" y="14"/>
                        <a:pt x="1" y="15"/>
                        <a:pt x="1" y="15"/>
                      </a:cubicBezTo>
                      <a:cubicBezTo>
                        <a:pt x="1" y="15"/>
                        <a:pt x="0" y="16"/>
                        <a:pt x="0" y="17"/>
                      </a:cubicBezTo>
                      <a:cubicBezTo>
                        <a:pt x="0" y="17"/>
                        <a:pt x="0" y="18"/>
                        <a:pt x="0" y="18"/>
                      </a:cubicBezTo>
                      <a:close/>
                      <a:moveTo>
                        <a:pt x="24" y="18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4" y="29"/>
                        <a:pt x="24" y="28"/>
                        <a:pt x="23" y="28"/>
                      </a:cubicBezTo>
                      <a:cubicBezTo>
                        <a:pt x="23" y="28"/>
                        <a:pt x="23" y="28"/>
                        <a:pt x="22" y="28"/>
                      </a:cubicBezTo>
                      <a:cubicBezTo>
                        <a:pt x="22" y="28"/>
                        <a:pt x="21" y="28"/>
                        <a:pt x="21" y="27"/>
                      </a:cubicBezTo>
                      <a:cubicBezTo>
                        <a:pt x="21" y="27"/>
                        <a:pt x="21" y="27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5"/>
                        <a:pt x="20" y="25"/>
                        <a:pt x="19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5"/>
                        <a:pt x="19" y="24"/>
                        <a:pt x="19" y="24"/>
                      </a:cubicBezTo>
                      <a:cubicBezTo>
                        <a:pt x="19" y="24"/>
                        <a:pt x="20" y="24"/>
                        <a:pt x="20" y="24"/>
                      </a:cubicBezTo>
                      <a:cubicBezTo>
                        <a:pt x="20" y="24"/>
                        <a:pt x="20" y="24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3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6" y="24"/>
                        <a:pt x="16" y="24"/>
                      </a:cubicBezTo>
                      <a:cubicBezTo>
                        <a:pt x="16" y="24"/>
                        <a:pt x="16" y="23"/>
                        <a:pt x="16" y="23"/>
                      </a:cubicBezTo>
                      <a:cubicBezTo>
                        <a:pt x="15" y="22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7" y="19"/>
                        <a:pt x="17" y="19"/>
                      </a:cubicBezTo>
                      <a:cubicBezTo>
                        <a:pt x="17" y="19"/>
                        <a:pt x="18" y="19"/>
                        <a:pt x="18" y="19"/>
                      </a:cubicBezTo>
                      <a:cubicBezTo>
                        <a:pt x="18" y="19"/>
                        <a:pt x="19" y="19"/>
                        <a:pt x="19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1" y="19"/>
                        <a:pt x="21" y="18"/>
                        <a:pt x="21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3" y="19"/>
                        <a:pt x="23" y="19"/>
                      </a:cubicBezTo>
                      <a:cubicBezTo>
                        <a:pt x="23" y="19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: Shape 100"/>
                <p:cNvSpPr>
                  <a:spLocks/>
                </p:cNvSpPr>
                <p:nvPr/>
              </p:nvSpPr>
              <p:spPr bwMode="auto">
                <a:xfrm>
                  <a:off x="3152654" y="1776145"/>
                  <a:ext cx="113963" cy="185037"/>
                </a:xfrm>
                <a:custGeom>
                  <a:avLst/>
                  <a:gdLst>
                    <a:gd name="T0" fmla="*/ 0 w 26"/>
                    <a:gd name="T1" fmla="*/ 29 h 42"/>
                    <a:gd name="T2" fmla="*/ 0 w 26"/>
                    <a:gd name="T3" fmla="*/ 35 h 42"/>
                    <a:gd name="T4" fmla="*/ 8 w 26"/>
                    <a:gd name="T5" fmla="*/ 42 h 42"/>
                    <a:gd name="T6" fmla="*/ 18 w 26"/>
                    <a:gd name="T7" fmla="*/ 42 h 42"/>
                    <a:gd name="T8" fmla="*/ 26 w 26"/>
                    <a:gd name="T9" fmla="*/ 35 h 42"/>
                    <a:gd name="T10" fmla="*/ 26 w 26"/>
                    <a:gd name="T11" fmla="*/ 29 h 42"/>
                    <a:gd name="T12" fmla="*/ 17 w 26"/>
                    <a:gd name="T13" fmla="*/ 29 h 42"/>
                    <a:gd name="T14" fmla="*/ 17 w 26"/>
                    <a:gd name="T15" fmla="*/ 24 h 42"/>
                    <a:gd name="T16" fmla="*/ 26 w 26"/>
                    <a:gd name="T17" fmla="*/ 24 h 42"/>
                    <a:gd name="T18" fmla="*/ 26 w 26"/>
                    <a:gd name="T19" fmla="*/ 16 h 42"/>
                    <a:gd name="T20" fmla="*/ 17 w 26"/>
                    <a:gd name="T21" fmla="*/ 16 h 42"/>
                    <a:gd name="T22" fmla="*/ 17 w 26"/>
                    <a:gd name="T23" fmla="*/ 10 h 42"/>
                    <a:gd name="T24" fmla="*/ 26 w 26"/>
                    <a:gd name="T25" fmla="*/ 10 h 42"/>
                    <a:gd name="T26" fmla="*/ 26 w 26"/>
                    <a:gd name="T27" fmla="*/ 7 h 42"/>
                    <a:gd name="T28" fmla="*/ 18 w 26"/>
                    <a:gd name="T29" fmla="*/ 0 h 42"/>
                    <a:gd name="T30" fmla="*/ 8 w 26"/>
                    <a:gd name="T31" fmla="*/ 0 h 42"/>
                    <a:gd name="T32" fmla="*/ 0 w 26"/>
                    <a:gd name="T33" fmla="*/ 7 h 42"/>
                    <a:gd name="T34" fmla="*/ 0 w 26"/>
                    <a:gd name="T35" fmla="*/ 10 h 42"/>
                    <a:gd name="T36" fmla="*/ 9 w 26"/>
                    <a:gd name="T37" fmla="*/ 10 h 42"/>
                    <a:gd name="T38" fmla="*/ 9 w 26"/>
                    <a:gd name="T39" fmla="*/ 16 h 42"/>
                    <a:gd name="T40" fmla="*/ 0 w 26"/>
                    <a:gd name="T41" fmla="*/ 16 h 42"/>
                    <a:gd name="T42" fmla="*/ 0 w 26"/>
                    <a:gd name="T43" fmla="*/ 24 h 42"/>
                    <a:gd name="T44" fmla="*/ 9 w 26"/>
                    <a:gd name="T45" fmla="*/ 24 h 42"/>
                    <a:gd name="T46" fmla="*/ 9 w 26"/>
                    <a:gd name="T47" fmla="*/ 29 h 42"/>
                    <a:gd name="T48" fmla="*/ 0 w 26"/>
                    <a:gd name="T49" fmla="*/ 2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" h="42">
                      <a:moveTo>
                        <a:pt x="0" y="29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9"/>
                        <a:pt x="4" y="42"/>
                        <a:pt x="8" y="42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22" y="42"/>
                        <a:pt x="26" y="39"/>
                        <a:pt x="26" y="35"/>
                      </a:cubicBezTo>
                      <a:cubicBezTo>
                        <a:pt x="26" y="29"/>
                        <a:pt x="26" y="29"/>
                        <a:pt x="26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: Shape 101"/>
                <p:cNvSpPr>
                  <a:spLocks/>
                </p:cNvSpPr>
                <p:nvPr/>
              </p:nvSpPr>
              <p:spPr bwMode="auto">
                <a:xfrm>
                  <a:off x="3120794" y="1944027"/>
                  <a:ext cx="177685" cy="113963"/>
                </a:xfrm>
                <a:custGeom>
                  <a:avLst/>
                  <a:gdLst>
                    <a:gd name="T0" fmla="*/ 0 w 40"/>
                    <a:gd name="T1" fmla="*/ 1 h 26"/>
                    <a:gd name="T2" fmla="*/ 13 w 40"/>
                    <a:gd name="T3" fmla="*/ 12 h 26"/>
                    <a:gd name="T4" fmla="*/ 17 w 40"/>
                    <a:gd name="T5" fmla="*/ 12 h 26"/>
                    <a:gd name="T6" fmla="*/ 17 w 40"/>
                    <a:gd name="T7" fmla="*/ 20 h 26"/>
                    <a:gd name="T8" fmla="*/ 12 w 40"/>
                    <a:gd name="T9" fmla="*/ 20 h 26"/>
                    <a:gd name="T10" fmla="*/ 12 w 40"/>
                    <a:gd name="T11" fmla="*/ 26 h 26"/>
                    <a:gd name="T12" fmla="*/ 28 w 40"/>
                    <a:gd name="T13" fmla="*/ 26 h 26"/>
                    <a:gd name="T14" fmla="*/ 28 w 40"/>
                    <a:gd name="T15" fmla="*/ 20 h 26"/>
                    <a:gd name="T16" fmla="*/ 23 w 40"/>
                    <a:gd name="T17" fmla="*/ 20 h 26"/>
                    <a:gd name="T18" fmla="*/ 23 w 40"/>
                    <a:gd name="T19" fmla="*/ 12 h 26"/>
                    <a:gd name="T20" fmla="*/ 27 w 40"/>
                    <a:gd name="T21" fmla="*/ 12 h 26"/>
                    <a:gd name="T22" fmla="*/ 40 w 40"/>
                    <a:gd name="T23" fmla="*/ 1 h 26"/>
                    <a:gd name="T24" fmla="*/ 35 w 40"/>
                    <a:gd name="T25" fmla="*/ 0 h 26"/>
                    <a:gd name="T26" fmla="*/ 27 w 40"/>
                    <a:gd name="T27" fmla="*/ 7 h 26"/>
                    <a:gd name="T28" fmla="*/ 13 w 40"/>
                    <a:gd name="T29" fmla="*/ 7 h 26"/>
                    <a:gd name="T30" fmla="*/ 5 w 40"/>
                    <a:gd name="T31" fmla="*/ 0 h 26"/>
                    <a:gd name="T32" fmla="*/ 0 w 40"/>
                    <a:gd name="T33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26">
                      <a:moveTo>
                        <a:pt x="0" y="1"/>
                      </a:moveTo>
                      <a:cubicBezTo>
                        <a:pt x="1" y="7"/>
                        <a:pt x="7" y="12"/>
                        <a:pt x="13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33" y="12"/>
                        <a:pt x="39" y="6"/>
                        <a:pt x="40" y="1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4" y="3"/>
                        <a:pt x="31" y="7"/>
                        <a:pt x="27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0" y="7"/>
                        <a:pt x="6" y="4"/>
                        <a:pt x="5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: Shape 102"/>
                <p:cNvSpPr>
                  <a:spLocks/>
                </p:cNvSpPr>
                <p:nvPr/>
              </p:nvSpPr>
              <p:spPr bwMode="auto">
                <a:xfrm>
                  <a:off x="2949236" y="2720939"/>
                  <a:ext cx="159304" cy="251210"/>
                </a:xfrm>
                <a:custGeom>
                  <a:avLst/>
                  <a:gdLst>
                    <a:gd name="T0" fmla="*/ 130 w 130"/>
                    <a:gd name="T1" fmla="*/ 205 h 205"/>
                    <a:gd name="T2" fmla="*/ 115 w 130"/>
                    <a:gd name="T3" fmla="*/ 4 h 205"/>
                    <a:gd name="T4" fmla="*/ 101 w 130"/>
                    <a:gd name="T5" fmla="*/ 0 h 205"/>
                    <a:gd name="T6" fmla="*/ 115 w 130"/>
                    <a:gd name="T7" fmla="*/ 14 h 205"/>
                    <a:gd name="T8" fmla="*/ 115 w 130"/>
                    <a:gd name="T9" fmla="*/ 133 h 205"/>
                    <a:gd name="T10" fmla="*/ 101 w 130"/>
                    <a:gd name="T11" fmla="*/ 148 h 205"/>
                    <a:gd name="T12" fmla="*/ 115 w 130"/>
                    <a:gd name="T13" fmla="*/ 162 h 205"/>
                    <a:gd name="T14" fmla="*/ 101 w 130"/>
                    <a:gd name="T15" fmla="*/ 162 h 205"/>
                    <a:gd name="T16" fmla="*/ 115 w 130"/>
                    <a:gd name="T17" fmla="*/ 173 h 205"/>
                    <a:gd name="T18" fmla="*/ 115 w 130"/>
                    <a:gd name="T19" fmla="*/ 191 h 205"/>
                    <a:gd name="T20" fmla="*/ 101 w 130"/>
                    <a:gd name="T21" fmla="*/ 205 h 205"/>
                    <a:gd name="T22" fmla="*/ 90 w 130"/>
                    <a:gd name="T23" fmla="*/ 4 h 205"/>
                    <a:gd name="T24" fmla="*/ 65 w 130"/>
                    <a:gd name="T25" fmla="*/ 14 h 205"/>
                    <a:gd name="T26" fmla="*/ 101 w 130"/>
                    <a:gd name="T27" fmla="*/ 0 h 205"/>
                    <a:gd name="T28" fmla="*/ 90 w 130"/>
                    <a:gd name="T29" fmla="*/ 0 h 205"/>
                    <a:gd name="T30" fmla="*/ 101 w 130"/>
                    <a:gd name="T31" fmla="*/ 205 h 205"/>
                    <a:gd name="T32" fmla="*/ 90 w 130"/>
                    <a:gd name="T33" fmla="*/ 191 h 205"/>
                    <a:gd name="T34" fmla="*/ 101 w 130"/>
                    <a:gd name="T35" fmla="*/ 173 h 205"/>
                    <a:gd name="T36" fmla="*/ 90 w 130"/>
                    <a:gd name="T37" fmla="*/ 162 h 205"/>
                    <a:gd name="T38" fmla="*/ 101 w 130"/>
                    <a:gd name="T39" fmla="*/ 148 h 205"/>
                    <a:gd name="T40" fmla="*/ 65 w 130"/>
                    <a:gd name="T41" fmla="*/ 133 h 205"/>
                    <a:gd name="T42" fmla="*/ 76 w 130"/>
                    <a:gd name="T43" fmla="*/ 148 h 205"/>
                    <a:gd name="T44" fmla="*/ 76 w 130"/>
                    <a:gd name="T45" fmla="*/ 162 h 205"/>
                    <a:gd name="T46" fmla="*/ 65 w 130"/>
                    <a:gd name="T47" fmla="*/ 173 h 205"/>
                    <a:gd name="T48" fmla="*/ 76 w 130"/>
                    <a:gd name="T49" fmla="*/ 191 h 205"/>
                    <a:gd name="T50" fmla="*/ 65 w 130"/>
                    <a:gd name="T51" fmla="*/ 191 h 205"/>
                    <a:gd name="T52" fmla="*/ 65 w 130"/>
                    <a:gd name="T53" fmla="*/ 4 h 205"/>
                    <a:gd name="T54" fmla="*/ 25 w 130"/>
                    <a:gd name="T55" fmla="*/ 14 h 205"/>
                    <a:gd name="T56" fmla="*/ 65 w 130"/>
                    <a:gd name="T57" fmla="*/ 4 h 205"/>
                    <a:gd name="T58" fmla="*/ 25 w 130"/>
                    <a:gd name="T59" fmla="*/ 205 h 205"/>
                    <a:gd name="T60" fmla="*/ 65 w 130"/>
                    <a:gd name="T61" fmla="*/ 191 h 205"/>
                    <a:gd name="T62" fmla="*/ 50 w 130"/>
                    <a:gd name="T63" fmla="*/ 173 h 205"/>
                    <a:gd name="T64" fmla="*/ 65 w 130"/>
                    <a:gd name="T65" fmla="*/ 162 h 205"/>
                    <a:gd name="T66" fmla="*/ 50 w 130"/>
                    <a:gd name="T67" fmla="*/ 148 h 205"/>
                    <a:gd name="T68" fmla="*/ 65 w 130"/>
                    <a:gd name="T69" fmla="*/ 133 h 205"/>
                    <a:gd name="T70" fmla="*/ 25 w 130"/>
                    <a:gd name="T71" fmla="*/ 148 h 205"/>
                    <a:gd name="T72" fmla="*/ 40 w 130"/>
                    <a:gd name="T73" fmla="*/ 162 h 205"/>
                    <a:gd name="T74" fmla="*/ 25 w 130"/>
                    <a:gd name="T75" fmla="*/ 162 h 205"/>
                    <a:gd name="T76" fmla="*/ 40 w 130"/>
                    <a:gd name="T77" fmla="*/ 173 h 205"/>
                    <a:gd name="T78" fmla="*/ 40 w 130"/>
                    <a:gd name="T79" fmla="*/ 191 h 205"/>
                    <a:gd name="T80" fmla="*/ 25 w 130"/>
                    <a:gd name="T81" fmla="*/ 205 h 205"/>
                    <a:gd name="T82" fmla="*/ 0 w 130"/>
                    <a:gd name="T83" fmla="*/ 4 h 205"/>
                    <a:gd name="T84" fmla="*/ 25 w 130"/>
                    <a:gd name="T85" fmla="*/ 205 h 205"/>
                    <a:gd name="T86" fmla="*/ 14 w 130"/>
                    <a:gd name="T87" fmla="*/ 191 h 205"/>
                    <a:gd name="T88" fmla="*/ 25 w 130"/>
                    <a:gd name="T89" fmla="*/ 173 h 205"/>
                    <a:gd name="T90" fmla="*/ 14 w 130"/>
                    <a:gd name="T91" fmla="*/ 162 h 205"/>
                    <a:gd name="T92" fmla="*/ 25 w 130"/>
                    <a:gd name="T93" fmla="*/ 148 h 205"/>
                    <a:gd name="T94" fmla="*/ 14 w 130"/>
                    <a:gd name="T95" fmla="*/ 133 h 205"/>
                    <a:gd name="T96" fmla="*/ 25 w 130"/>
                    <a:gd name="T97" fmla="*/ 14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0" h="205">
                      <a:moveTo>
                        <a:pt x="101" y="205"/>
                      </a:moveTo>
                      <a:lnTo>
                        <a:pt x="130" y="205"/>
                      </a:lnTo>
                      <a:lnTo>
                        <a:pt x="130" y="4"/>
                      </a:lnTo>
                      <a:lnTo>
                        <a:pt x="115" y="4"/>
                      </a:lnTo>
                      <a:lnTo>
                        <a:pt x="115" y="0"/>
                      </a:lnTo>
                      <a:lnTo>
                        <a:pt x="101" y="0"/>
                      </a:lnTo>
                      <a:lnTo>
                        <a:pt x="101" y="14"/>
                      </a:lnTo>
                      <a:lnTo>
                        <a:pt x="115" y="14"/>
                      </a:lnTo>
                      <a:lnTo>
                        <a:pt x="115" y="133"/>
                      </a:lnTo>
                      <a:lnTo>
                        <a:pt x="115" y="133"/>
                      </a:lnTo>
                      <a:lnTo>
                        <a:pt x="101" y="133"/>
                      </a:lnTo>
                      <a:lnTo>
                        <a:pt x="101" y="148"/>
                      </a:lnTo>
                      <a:lnTo>
                        <a:pt x="115" y="148"/>
                      </a:lnTo>
                      <a:lnTo>
                        <a:pt x="115" y="162"/>
                      </a:lnTo>
                      <a:lnTo>
                        <a:pt x="115" y="162"/>
                      </a:lnTo>
                      <a:lnTo>
                        <a:pt x="101" y="162"/>
                      </a:lnTo>
                      <a:lnTo>
                        <a:pt x="101" y="173"/>
                      </a:lnTo>
                      <a:lnTo>
                        <a:pt x="115" y="173"/>
                      </a:lnTo>
                      <a:lnTo>
                        <a:pt x="115" y="191"/>
                      </a:lnTo>
                      <a:lnTo>
                        <a:pt x="115" y="191"/>
                      </a:lnTo>
                      <a:lnTo>
                        <a:pt x="101" y="191"/>
                      </a:lnTo>
                      <a:lnTo>
                        <a:pt x="101" y="205"/>
                      </a:lnTo>
                      <a:close/>
                      <a:moveTo>
                        <a:pt x="90" y="0"/>
                      </a:moveTo>
                      <a:lnTo>
                        <a:pt x="90" y="4"/>
                      </a:lnTo>
                      <a:lnTo>
                        <a:pt x="65" y="4"/>
                      </a:lnTo>
                      <a:lnTo>
                        <a:pt x="65" y="14"/>
                      </a:lnTo>
                      <a:lnTo>
                        <a:pt x="101" y="14"/>
                      </a:lnTo>
                      <a:lnTo>
                        <a:pt x="101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close/>
                      <a:moveTo>
                        <a:pt x="65" y="205"/>
                      </a:moveTo>
                      <a:lnTo>
                        <a:pt x="101" y="205"/>
                      </a:lnTo>
                      <a:lnTo>
                        <a:pt x="101" y="191"/>
                      </a:lnTo>
                      <a:lnTo>
                        <a:pt x="90" y="191"/>
                      </a:lnTo>
                      <a:lnTo>
                        <a:pt x="90" y="173"/>
                      </a:lnTo>
                      <a:lnTo>
                        <a:pt x="101" y="173"/>
                      </a:lnTo>
                      <a:lnTo>
                        <a:pt x="101" y="162"/>
                      </a:lnTo>
                      <a:lnTo>
                        <a:pt x="90" y="162"/>
                      </a:lnTo>
                      <a:lnTo>
                        <a:pt x="90" y="148"/>
                      </a:lnTo>
                      <a:lnTo>
                        <a:pt x="101" y="148"/>
                      </a:lnTo>
                      <a:lnTo>
                        <a:pt x="101" y="133"/>
                      </a:lnTo>
                      <a:lnTo>
                        <a:pt x="65" y="133"/>
                      </a:lnTo>
                      <a:lnTo>
                        <a:pt x="65" y="148"/>
                      </a:lnTo>
                      <a:lnTo>
                        <a:pt x="76" y="148"/>
                      </a:lnTo>
                      <a:lnTo>
                        <a:pt x="76" y="162"/>
                      </a:lnTo>
                      <a:lnTo>
                        <a:pt x="76" y="162"/>
                      </a:lnTo>
                      <a:lnTo>
                        <a:pt x="65" y="162"/>
                      </a:lnTo>
                      <a:lnTo>
                        <a:pt x="65" y="173"/>
                      </a:lnTo>
                      <a:lnTo>
                        <a:pt x="76" y="173"/>
                      </a:lnTo>
                      <a:lnTo>
                        <a:pt x="76" y="191"/>
                      </a:lnTo>
                      <a:lnTo>
                        <a:pt x="76" y="191"/>
                      </a:lnTo>
                      <a:lnTo>
                        <a:pt x="65" y="191"/>
                      </a:lnTo>
                      <a:lnTo>
                        <a:pt x="65" y="205"/>
                      </a:lnTo>
                      <a:close/>
                      <a:moveTo>
                        <a:pt x="65" y="4"/>
                      </a:moveTo>
                      <a:lnTo>
                        <a:pt x="25" y="4"/>
                      </a:lnTo>
                      <a:lnTo>
                        <a:pt x="25" y="14"/>
                      </a:lnTo>
                      <a:lnTo>
                        <a:pt x="65" y="14"/>
                      </a:lnTo>
                      <a:lnTo>
                        <a:pt x="65" y="4"/>
                      </a:lnTo>
                      <a:lnTo>
                        <a:pt x="65" y="4"/>
                      </a:lnTo>
                      <a:close/>
                      <a:moveTo>
                        <a:pt x="25" y="205"/>
                      </a:moveTo>
                      <a:lnTo>
                        <a:pt x="65" y="205"/>
                      </a:lnTo>
                      <a:lnTo>
                        <a:pt x="65" y="191"/>
                      </a:lnTo>
                      <a:lnTo>
                        <a:pt x="50" y="191"/>
                      </a:lnTo>
                      <a:lnTo>
                        <a:pt x="50" y="173"/>
                      </a:lnTo>
                      <a:lnTo>
                        <a:pt x="65" y="173"/>
                      </a:lnTo>
                      <a:lnTo>
                        <a:pt x="65" y="162"/>
                      </a:lnTo>
                      <a:lnTo>
                        <a:pt x="50" y="162"/>
                      </a:lnTo>
                      <a:lnTo>
                        <a:pt x="50" y="148"/>
                      </a:lnTo>
                      <a:lnTo>
                        <a:pt x="65" y="148"/>
                      </a:lnTo>
                      <a:lnTo>
                        <a:pt x="65" y="133"/>
                      </a:lnTo>
                      <a:lnTo>
                        <a:pt x="25" y="133"/>
                      </a:lnTo>
                      <a:lnTo>
                        <a:pt x="25" y="148"/>
                      </a:lnTo>
                      <a:lnTo>
                        <a:pt x="40" y="148"/>
                      </a:lnTo>
                      <a:lnTo>
                        <a:pt x="40" y="162"/>
                      </a:lnTo>
                      <a:lnTo>
                        <a:pt x="40" y="162"/>
                      </a:lnTo>
                      <a:lnTo>
                        <a:pt x="25" y="162"/>
                      </a:lnTo>
                      <a:lnTo>
                        <a:pt x="25" y="173"/>
                      </a:lnTo>
                      <a:lnTo>
                        <a:pt x="40" y="173"/>
                      </a:lnTo>
                      <a:lnTo>
                        <a:pt x="40" y="191"/>
                      </a:lnTo>
                      <a:lnTo>
                        <a:pt x="40" y="191"/>
                      </a:lnTo>
                      <a:lnTo>
                        <a:pt x="25" y="191"/>
                      </a:lnTo>
                      <a:lnTo>
                        <a:pt x="25" y="205"/>
                      </a:lnTo>
                      <a:close/>
                      <a:moveTo>
                        <a:pt x="25" y="4"/>
                      </a:moveTo>
                      <a:lnTo>
                        <a:pt x="0" y="4"/>
                      </a:lnTo>
                      <a:lnTo>
                        <a:pt x="0" y="205"/>
                      </a:lnTo>
                      <a:lnTo>
                        <a:pt x="25" y="205"/>
                      </a:lnTo>
                      <a:lnTo>
                        <a:pt x="25" y="191"/>
                      </a:lnTo>
                      <a:lnTo>
                        <a:pt x="14" y="191"/>
                      </a:lnTo>
                      <a:lnTo>
                        <a:pt x="14" y="173"/>
                      </a:lnTo>
                      <a:lnTo>
                        <a:pt x="25" y="173"/>
                      </a:lnTo>
                      <a:lnTo>
                        <a:pt x="25" y="162"/>
                      </a:lnTo>
                      <a:lnTo>
                        <a:pt x="14" y="162"/>
                      </a:lnTo>
                      <a:lnTo>
                        <a:pt x="14" y="148"/>
                      </a:lnTo>
                      <a:lnTo>
                        <a:pt x="25" y="148"/>
                      </a:lnTo>
                      <a:lnTo>
                        <a:pt x="25" y="133"/>
                      </a:lnTo>
                      <a:lnTo>
                        <a:pt x="14" y="133"/>
                      </a:lnTo>
                      <a:lnTo>
                        <a:pt x="14" y="14"/>
                      </a:lnTo>
                      <a:lnTo>
                        <a:pt x="25" y="14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: Shape 103"/>
                <p:cNvSpPr>
                  <a:spLocks/>
                </p:cNvSpPr>
                <p:nvPr/>
              </p:nvSpPr>
              <p:spPr bwMode="auto">
                <a:xfrm>
                  <a:off x="5708865" y="1497977"/>
                  <a:ext cx="145824" cy="145824"/>
                </a:xfrm>
                <a:custGeom>
                  <a:avLst/>
                  <a:gdLst>
                    <a:gd name="T0" fmla="*/ 16 w 33"/>
                    <a:gd name="T1" fmla="*/ 31 h 33"/>
                    <a:gd name="T2" fmla="*/ 19 w 33"/>
                    <a:gd name="T3" fmla="*/ 31 h 33"/>
                    <a:gd name="T4" fmla="*/ 20 w 33"/>
                    <a:gd name="T5" fmla="*/ 33 h 33"/>
                    <a:gd name="T6" fmla="*/ 26 w 33"/>
                    <a:gd name="T7" fmla="*/ 31 h 33"/>
                    <a:gd name="T8" fmla="*/ 25 w 33"/>
                    <a:gd name="T9" fmla="*/ 29 h 33"/>
                    <a:gd name="T10" fmla="*/ 28 w 33"/>
                    <a:gd name="T11" fmla="*/ 25 h 33"/>
                    <a:gd name="T12" fmla="*/ 30 w 33"/>
                    <a:gd name="T13" fmla="*/ 26 h 33"/>
                    <a:gd name="T14" fmla="*/ 33 w 33"/>
                    <a:gd name="T15" fmla="*/ 20 h 33"/>
                    <a:gd name="T16" fmla="*/ 30 w 33"/>
                    <a:gd name="T17" fmla="*/ 19 h 33"/>
                    <a:gd name="T18" fmla="*/ 30 w 33"/>
                    <a:gd name="T19" fmla="*/ 14 h 33"/>
                    <a:gd name="T20" fmla="*/ 33 w 33"/>
                    <a:gd name="T21" fmla="*/ 13 h 33"/>
                    <a:gd name="T22" fmla="*/ 30 w 33"/>
                    <a:gd name="T23" fmla="*/ 8 h 33"/>
                    <a:gd name="T24" fmla="*/ 28 w 33"/>
                    <a:gd name="T25" fmla="*/ 9 h 33"/>
                    <a:gd name="T26" fmla="*/ 24 w 33"/>
                    <a:gd name="T27" fmla="*/ 5 h 33"/>
                    <a:gd name="T28" fmla="*/ 25 w 33"/>
                    <a:gd name="T29" fmla="*/ 3 h 33"/>
                    <a:gd name="T30" fmla="*/ 20 w 33"/>
                    <a:gd name="T31" fmla="*/ 0 h 33"/>
                    <a:gd name="T32" fmla="*/ 19 w 33"/>
                    <a:gd name="T33" fmla="*/ 3 h 33"/>
                    <a:gd name="T34" fmla="*/ 16 w 33"/>
                    <a:gd name="T35" fmla="*/ 3 h 33"/>
                    <a:gd name="T36" fmla="*/ 16 w 33"/>
                    <a:gd name="T37" fmla="*/ 7 h 33"/>
                    <a:gd name="T38" fmla="*/ 25 w 33"/>
                    <a:gd name="T39" fmla="*/ 13 h 33"/>
                    <a:gd name="T40" fmla="*/ 20 w 33"/>
                    <a:gd name="T41" fmla="*/ 26 h 33"/>
                    <a:gd name="T42" fmla="*/ 16 w 33"/>
                    <a:gd name="T43" fmla="*/ 26 h 33"/>
                    <a:gd name="T44" fmla="*/ 16 w 33"/>
                    <a:gd name="T45" fmla="*/ 26 h 33"/>
                    <a:gd name="T46" fmla="*/ 16 w 33"/>
                    <a:gd name="T47" fmla="*/ 31 h 33"/>
                    <a:gd name="T48" fmla="*/ 2 w 33"/>
                    <a:gd name="T49" fmla="*/ 20 h 33"/>
                    <a:gd name="T50" fmla="*/ 0 w 33"/>
                    <a:gd name="T51" fmla="*/ 21 h 33"/>
                    <a:gd name="T52" fmla="*/ 2 w 33"/>
                    <a:gd name="T53" fmla="*/ 26 h 33"/>
                    <a:gd name="T54" fmla="*/ 5 w 33"/>
                    <a:gd name="T55" fmla="*/ 25 h 33"/>
                    <a:gd name="T56" fmla="*/ 8 w 33"/>
                    <a:gd name="T57" fmla="*/ 29 h 33"/>
                    <a:gd name="T58" fmla="*/ 7 w 33"/>
                    <a:gd name="T59" fmla="*/ 31 h 33"/>
                    <a:gd name="T60" fmla="*/ 13 w 33"/>
                    <a:gd name="T61" fmla="*/ 33 h 33"/>
                    <a:gd name="T62" fmla="*/ 14 w 33"/>
                    <a:gd name="T63" fmla="*/ 31 h 33"/>
                    <a:gd name="T64" fmla="*/ 16 w 33"/>
                    <a:gd name="T65" fmla="*/ 31 h 33"/>
                    <a:gd name="T66" fmla="*/ 16 w 33"/>
                    <a:gd name="T67" fmla="*/ 26 h 33"/>
                    <a:gd name="T68" fmla="*/ 8 w 33"/>
                    <a:gd name="T69" fmla="*/ 21 h 33"/>
                    <a:gd name="T70" fmla="*/ 13 w 33"/>
                    <a:gd name="T71" fmla="*/ 8 h 33"/>
                    <a:gd name="T72" fmla="*/ 13 w 33"/>
                    <a:gd name="T73" fmla="*/ 8 h 33"/>
                    <a:gd name="T74" fmla="*/ 16 w 33"/>
                    <a:gd name="T75" fmla="*/ 7 h 33"/>
                    <a:gd name="T76" fmla="*/ 16 w 33"/>
                    <a:gd name="T77" fmla="*/ 7 h 33"/>
                    <a:gd name="T78" fmla="*/ 16 w 33"/>
                    <a:gd name="T79" fmla="*/ 3 h 33"/>
                    <a:gd name="T80" fmla="*/ 14 w 33"/>
                    <a:gd name="T81" fmla="*/ 3 h 33"/>
                    <a:gd name="T82" fmla="*/ 13 w 33"/>
                    <a:gd name="T83" fmla="*/ 1 h 33"/>
                    <a:gd name="T84" fmla="*/ 7 w 33"/>
                    <a:gd name="T85" fmla="*/ 3 h 33"/>
                    <a:gd name="T86" fmla="*/ 8 w 33"/>
                    <a:gd name="T87" fmla="*/ 5 h 33"/>
                    <a:gd name="T88" fmla="*/ 5 w 33"/>
                    <a:gd name="T89" fmla="*/ 9 h 33"/>
                    <a:gd name="T90" fmla="*/ 2 w 33"/>
                    <a:gd name="T91" fmla="*/ 8 h 33"/>
                    <a:gd name="T92" fmla="*/ 0 w 33"/>
                    <a:gd name="T93" fmla="*/ 14 h 33"/>
                    <a:gd name="T94" fmla="*/ 2 w 33"/>
                    <a:gd name="T95" fmla="*/ 15 h 33"/>
                    <a:gd name="T96" fmla="*/ 2 w 33"/>
                    <a:gd name="T97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" h="33">
                      <a:moveTo>
                        <a:pt x="16" y="31"/>
                      </a:move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6" y="28"/>
                        <a:pt x="27" y="26"/>
                        <a:pt x="28" y="25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31" y="18"/>
                        <a:pt x="31" y="16"/>
                        <a:pt x="30" y="14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7" y="7"/>
                        <a:pt x="26" y="6"/>
                        <a:pt x="24" y="5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8" y="3"/>
                        <a:pt x="17" y="3"/>
                        <a:pt x="16" y="3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20" y="7"/>
                        <a:pt x="24" y="10"/>
                        <a:pt x="25" y="13"/>
                      </a:cubicBezTo>
                      <a:cubicBezTo>
                        <a:pt x="27" y="18"/>
                        <a:pt x="25" y="24"/>
                        <a:pt x="20" y="26"/>
                      </a:cubicBezTo>
                      <a:cubicBezTo>
                        <a:pt x="19" y="26"/>
                        <a:pt x="18" y="26"/>
                        <a:pt x="16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lnTo>
                        <a:pt x="16" y="31"/>
                      </a:lnTo>
                      <a:close/>
                      <a:moveTo>
                        <a:pt x="2" y="2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6" y="27"/>
                        <a:pt x="7" y="28"/>
                        <a:pt x="8" y="29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3" y="26"/>
                        <a:pt x="9" y="24"/>
                        <a:pt x="8" y="21"/>
                      </a:cubicBezTo>
                      <a:cubicBezTo>
                        <a:pt x="5" y="16"/>
                        <a:pt x="8" y="10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4" y="8"/>
                        <a:pt x="15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3"/>
                        <a:pt x="15" y="3"/>
                        <a:pt x="14" y="3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7" y="6"/>
                        <a:pt x="6" y="7"/>
                        <a:pt x="5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8"/>
                        <a:pt x="2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: Shape 104"/>
                <p:cNvSpPr>
                  <a:spLocks/>
                </p:cNvSpPr>
                <p:nvPr/>
              </p:nvSpPr>
              <p:spPr bwMode="auto">
                <a:xfrm>
                  <a:off x="3876873" y="1241865"/>
                  <a:ext cx="25734" cy="30635"/>
                </a:xfrm>
                <a:custGeom>
                  <a:avLst/>
                  <a:gdLst>
                    <a:gd name="T0" fmla="*/ 0 w 6"/>
                    <a:gd name="T1" fmla="*/ 0 h 7"/>
                    <a:gd name="T2" fmla="*/ 2 w 6"/>
                    <a:gd name="T3" fmla="*/ 7 h 7"/>
                    <a:gd name="T4" fmla="*/ 6 w 6"/>
                    <a:gd name="T5" fmla="*/ 0 h 7"/>
                    <a:gd name="T6" fmla="*/ 0 w 6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0"/>
                      </a:moveTo>
                      <a:cubicBezTo>
                        <a:pt x="0" y="3"/>
                        <a:pt x="1" y="5"/>
                        <a:pt x="2" y="7"/>
                      </a:cubicBezTo>
                      <a:cubicBezTo>
                        <a:pt x="5" y="5"/>
                        <a:pt x="6" y="3"/>
                        <a:pt x="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: Shape 105"/>
                <p:cNvSpPr>
                  <a:spLocks/>
                </p:cNvSpPr>
                <p:nvPr/>
              </p:nvSpPr>
              <p:spPr bwMode="auto">
                <a:xfrm>
                  <a:off x="3876873" y="1197751"/>
                  <a:ext cx="25734" cy="34312"/>
                </a:xfrm>
                <a:custGeom>
                  <a:avLst/>
                  <a:gdLst>
                    <a:gd name="T0" fmla="*/ 2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2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2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: Shape 106"/>
                <p:cNvSpPr>
                  <a:spLocks/>
                </p:cNvSpPr>
                <p:nvPr/>
              </p:nvSpPr>
              <p:spPr bwMode="auto">
                <a:xfrm>
                  <a:off x="3854816" y="1184271"/>
                  <a:ext cx="25734" cy="47791"/>
                </a:xfrm>
                <a:custGeom>
                  <a:avLst/>
                  <a:gdLst>
                    <a:gd name="T0" fmla="*/ 0 w 6"/>
                    <a:gd name="T1" fmla="*/ 0 h 11"/>
                    <a:gd name="T2" fmla="*/ 0 w 6"/>
                    <a:gd name="T3" fmla="*/ 11 h 11"/>
                    <a:gd name="T4" fmla="*/ 3 w 6"/>
                    <a:gd name="T5" fmla="*/ 11 h 11"/>
                    <a:gd name="T6" fmla="*/ 6 w 6"/>
                    <a:gd name="T7" fmla="*/ 2 h 11"/>
                    <a:gd name="T8" fmla="*/ 0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0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4" y="4"/>
                        <a:pt x="6" y="2"/>
                      </a:cubicBezTo>
                      <a:cubicBezTo>
                        <a:pt x="4" y="1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: Shape 107"/>
                <p:cNvSpPr>
                  <a:spLocks/>
                </p:cNvSpPr>
                <p:nvPr/>
              </p:nvSpPr>
              <p:spPr bwMode="auto">
                <a:xfrm>
                  <a:off x="3822955" y="1241865"/>
                  <a:ext cx="26959" cy="44115"/>
                </a:xfrm>
                <a:custGeom>
                  <a:avLst/>
                  <a:gdLst>
                    <a:gd name="T0" fmla="*/ 6 w 6"/>
                    <a:gd name="T1" fmla="*/ 10 h 10"/>
                    <a:gd name="T2" fmla="*/ 6 w 6"/>
                    <a:gd name="T3" fmla="*/ 0 h 10"/>
                    <a:gd name="T4" fmla="*/ 3 w 6"/>
                    <a:gd name="T5" fmla="*/ 0 h 10"/>
                    <a:gd name="T6" fmla="*/ 0 w 6"/>
                    <a:gd name="T7" fmla="*/ 8 h 10"/>
                    <a:gd name="T8" fmla="*/ 6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6" y="1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3"/>
                        <a:pt x="2" y="6"/>
                        <a:pt x="0" y="8"/>
                      </a:cubicBezTo>
                      <a:cubicBezTo>
                        <a:pt x="2" y="9"/>
                        <a:pt x="4" y="10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: Shape 108"/>
                <p:cNvSpPr>
                  <a:spLocks/>
                </p:cNvSpPr>
                <p:nvPr/>
              </p:nvSpPr>
              <p:spPr bwMode="auto">
                <a:xfrm>
                  <a:off x="3822955" y="1184271"/>
                  <a:ext cx="26959" cy="47791"/>
                </a:xfrm>
                <a:custGeom>
                  <a:avLst/>
                  <a:gdLst>
                    <a:gd name="T0" fmla="*/ 3 w 6"/>
                    <a:gd name="T1" fmla="*/ 11 h 11"/>
                    <a:gd name="T2" fmla="*/ 6 w 6"/>
                    <a:gd name="T3" fmla="*/ 11 h 11"/>
                    <a:gd name="T4" fmla="*/ 6 w 6"/>
                    <a:gd name="T5" fmla="*/ 0 h 11"/>
                    <a:gd name="T6" fmla="*/ 0 w 6"/>
                    <a:gd name="T7" fmla="*/ 2 h 11"/>
                    <a:gd name="T8" fmla="*/ 3 w 6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11"/>
                      </a:move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0" y="2"/>
                      </a:cubicBezTo>
                      <a:cubicBezTo>
                        <a:pt x="2" y="4"/>
                        <a:pt x="3" y="7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: Shape 109"/>
                <p:cNvSpPr>
                  <a:spLocks/>
                </p:cNvSpPr>
                <p:nvPr/>
              </p:nvSpPr>
              <p:spPr bwMode="auto">
                <a:xfrm>
                  <a:off x="3800898" y="1241865"/>
                  <a:ext cx="26959" cy="30635"/>
                </a:xfrm>
                <a:custGeom>
                  <a:avLst/>
                  <a:gdLst>
                    <a:gd name="T0" fmla="*/ 4 w 6"/>
                    <a:gd name="T1" fmla="*/ 7 h 7"/>
                    <a:gd name="T2" fmla="*/ 6 w 6"/>
                    <a:gd name="T3" fmla="*/ 0 h 7"/>
                    <a:gd name="T4" fmla="*/ 0 w 6"/>
                    <a:gd name="T5" fmla="*/ 0 h 7"/>
                    <a:gd name="T6" fmla="*/ 4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4" y="7"/>
                      </a:moveTo>
                      <a:cubicBezTo>
                        <a:pt x="5" y="5"/>
                        <a:pt x="6" y="3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1" y="5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: Shape 110"/>
                <p:cNvSpPr>
                  <a:spLocks/>
                </p:cNvSpPr>
                <p:nvPr/>
              </p:nvSpPr>
              <p:spPr bwMode="auto">
                <a:xfrm>
                  <a:off x="3800898" y="1197751"/>
                  <a:ext cx="26959" cy="34312"/>
                </a:xfrm>
                <a:custGeom>
                  <a:avLst/>
                  <a:gdLst>
                    <a:gd name="T0" fmla="*/ 4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4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4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: Shape 111"/>
                <p:cNvSpPr>
                  <a:spLocks/>
                </p:cNvSpPr>
                <p:nvPr/>
              </p:nvSpPr>
              <p:spPr bwMode="auto">
                <a:xfrm>
                  <a:off x="3854816" y="1241865"/>
                  <a:ext cx="25734" cy="44115"/>
                </a:xfrm>
                <a:custGeom>
                  <a:avLst/>
                  <a:gdLst>
                    <a:gd name="T0" fmla="*/ 0 w 6"/>
                    <a:gd name="T1" fmla="*/ 10 h 10"/>
                    <a:gd name="T2" fmla="*/ 6 w 6"/>
                    <a:gd name="T3" fmla="*/ 8 h 10"/>
                    <a:gd name="T4" fmla="*/ 3 w 6"/>
                    <a:gd name="T5" fmla="*/ 0 h 10"/>
                    <a:gd name="T6" fmla="*/ 0 w 6"/>
                    <a:gd name="T7" fmla="*/ 0 h 10"/>
                    <a:gd name="T8" fmla="*/ 0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0" y="10"/>
                      </a:moveTo>
                      <a:cubicBezTo>
                        <a:pt x="2" y="10"/>
                        <a:pt x="4" y="9"/>
                        <a:pt x="6" y="8"/>
                      </a:cubicBezTo>
                      <a:cubicBezTo>
                        <a:pt x="4" y="6"/>
                        <a:pt x="3" y="3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: Shape 112"/>
                <p:cNvSpPr>
                  <a:spLocks/>
                </p:cNvSpPr>
                <p:nvPr/>
              </p:nvSpPr>
              <p:spPr bwMode="auto">
                <a:xfrm>
                  <a:off x="4543498" y="972275"/>
                  <a:ext cx="115189" cy="110287"/>
                </a:xfrm>
                <a:custGeom>
                  <a:avLst/>
                  <a:gdLst>
                    <a:gd name="T0" fmla="*/ 26 w 26"/>
                    <a:gd name="T1" fmla="*/ 10 h 25"/>
                    <a:gd name="T2" fmla="*/ 21 w 26"/>
                    <a:gd name="T3" fmla="*/ 12 h 25"/>
                    <a:gd name="T4" fmla="*/ 19 w 26"/>
                    <a:gd name="T5" fmla="*/ 12 h 25"/>
                    <a:gd name="T6" fmla="*/ 18 w 26"/>
                    <a:gd name="T7" fmla="*/ 9 h 25"/>
                    <a:gd name="T8" fmla="*/ 19 w 26"/>
                    <a:gd name="T9" fmla="*/ 8 h 25"/>
                    <a:gd name="T10" fmla="*/ 24 w 26"/>
                    <a:gd name="T11" fmla="*/ 6 h 25"/>
                    <a:gd name="T12" fmla="*/ 22 w 26"/>
                    <a:gd name="T13" fmla="*/ 3 h 25"/>
                    <a:gd name="T14" fmla="*/ 19 w 26"/>
                    <a:gd name="T15" fmla="*/ 2 h 25"/>
                    <a:gd name="T16" fmla="*/ 18 w 26"/>
                    <a:gd name="T17" fmla="*/ 6 h 25"/>
                    <a:gd name="T18" fmla="*/ 16 w 26"/>
                    <a:gd name="T19" fmla="*/ 9 h 25"/>
                    <a:gd name="T20" fmla="*/ 16 w 26"/>
                    <a:gd name="T21" fmla="*/ 5 h 25"/>
                    <a:gd name="T22" fmla="*/ 14 w 26"/>
                    <a:gd name="T23" fmla="*/ 4 h 25"/>
                    <a:gd name="T24" fmla="*/ 14 w 26"/>
                    <a:gd name="T25" fmla="*/ 2 h 25"/>
                    <a:gd name="T26" fmla="*/ 13 w 26"/>
                    <a:gd name="T27" fmla="*/ 2 h 25"/>
                    <a:gd name="T28" fmla="*/ 13 w 26"/>
                    <a:gd name="T29" fmla="*/ 4 h 25"/>
                    <a:gd name="T30" fmla="*/ 11 w 26"/>
                    <a:gd name="T31" fmla="*/ 5 h 25"/>
                    <a:gd name="T32" fmla="*/ 11 w 26"/>
                    <a:gd name="T33" fmla="*/ 9 h 25"/>
                    <a:gd name="T34" fmla="*/ 9 w 26"/>
                    <a:gd name="T35" fmla="*/ 6 h 25"/>
                    <a:gd name="T36" fmla="*/ 8 w 26"/>
                    <a:gd name="T37" fmla="*/ 2 h 25"/>
                    <a:gd name="T38" fmla="*/ 5 w 26"/>
                    <a:gd name="T39" fmla="*/ 3 h 25"/>
                    <a:gd name="T40" fmla="*/ 2 w 26"/>
                    <a:gd name="T41" fmla="*/ 6 h 25"/>
                    <a:gd name="T42" fmla="*/ 8 w 26"/>
                    <a:gd name="T43" fmla="*/ 8 h 25"/>
                    <a:gd name="T44" fmla="*/ 9 w 26"/>
                    <a:gd name="T45" fmla="*/ 9 h 25"/>
                    <a:gd name="T46" fmla="*/ 8 w 26"/>
                    <a:gd name="T47" fmla="*/ 12 h 25"/>
                    <a:gd name="T48" fmla="*/ 6 w 26"/>
                    <a:gd name="T49" fmla="*/ 12 h 25"/>
                    <a:gd name="T50" fmla="*/ 1 w 26"/>
                    <a:gd name="T51" fmla="*/ 10 h 25"/>
                    <a:gd name="T52" fmla="*/ 0 w 26"/>
                    <a:gd name="T53" fmla="*/ 13 h 25"/>
                    <a:gd name="T54" fmla="*/ 2 w 26"/>
                    <a:gd name="T55" fmla="*/ 17 h 25"/>
                    <a:gd name="T56" fmla="*/ 5 w 26"/>
                    <a:gd name="T57" fmla="*/ 14 h 25"/>
                    <a:gd name="T58" fmla="*/ 9 w 26"/>
                    <a:gd name="T59" fmla="*/ 13 h 25"/>
                    <a:gd name="T60" fmla="*/ 6 w 26"/>
                    <a:gd name="T61" fmla="*/ 16 h 25"/>
                    <a:gd name="T62" fmla="*/ 7 w 26"/>
                    <a:gd name="T63" fmla="*/ 18 h 25"/>
                    <a:gd name="T64" fmla="*/ 6 w 26"/>
                    <a:gd name="T65" fmla="*/ 19 h 25"/>
                    <a:gd name="T66" fmla="*/ 7 w 26"/>
                    <a:gd name="T67" fmla="*/ 20 h 25"/>
                    <a:gd name="T68" fmla="*/ 8 w 26"/>
                    <a:gd name="T69" fmla="*/ 19 h 25"/>
                    <a:gd name="T70" fmla="*/ 10 w 26"/>
                    <a:gd name="T71" fmla="*/ 19 h 25"/>
                    <a:gd name="T72" fmla="*/ 13 w 26"/>
                    <a:gd name="T73" fmla="*/ 16 h 25"/>
                    <a:gd name="T74" fmla="*/ 12 w 26"/>
                    <a:gd name="T75" fmla="*/ 21 h 25"/>
                    <a:gd name="T76" fmla="*/ 9 w 26"/>
                    <a:gd name="T77" fmla="*/ 24 h 25"/>
                    <a:gd name="T78" fmla="*/ 13 w 26"/>
                    <a:gd name="T79" fmla="*/ 25 h 25"/>
                    <a:gd name="T80" fmla="*/ 16 w 26"/>
                    <a:gd name="T81" fmla="*/ 25 h 25"/>
                    <a:gd name="T82" fmla="*/ 14 w 26"/>
                    <a:gd name="T83" fmla="*/ 20 h 25"/>
                    <a:gd name="T84" fmla="*/ 14 w 26"/>
                    <a:gd name="T85" fmla="*/ 18 h 25"/>
                    <a:gd name="T86" fmla="*/ 17 w 26"/>
                    <a:gd name="T87" fmla="*/ 17 h 25"/>
                    <a:gd name="T88" fmla="*/ 18 w 26"/>
                    <a:gd name="T89" fmla="*/ 18 h 25"/>
                    <a:gd name="T90" fmla="*/ 20 w 26"/>
                    <a:gd name="T91" fmla="*/ 24 h 25"/>
                    <a:gd name="T92" fmla="*/ 23 w 26"/>
                    <a:gd name="T93" fmla="*/ 21 h 25"/>
                    <a:gd name="T94" fmla="*/ 24 w 26"/>
                    <a:gd name="T95" fmla="*/ 18 h 25"/>
                    <a:gd name="T96" fmla="*/ 20 w 26"/>
                    <a:gd name="T97" fmla="*/ 17 h 25"/>
                    <a:gd name="T98" fmla="*/ 17 w 26"/>
                    <a:gd name="T99" fmla="*/ 15 h 25"/>
                    <a:gd name="T100" fmla="*/ 20 w 26"/>
                    <a:gd name="T101" fmla="*/ 15 h 25"/>
                    <a:gd name="T102" fmla="*/ 22 w 26"/>
                    <a:gd name="T103" fmla="*/ 13 h 25"/>
                    <a:gd name="T104" fmla="*/ 24 w 26"/>
                    <a:gd name="T10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5">
                      <a:moveTo>
                        <a:pt x="26" y="12"/>
                      </a:move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0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9"/>
                        <a:pt x="15" y="9"/>
                        <a:pt x="14" y="9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1"/>
                        <a:pt x="9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4"/>
                        <a:pt x="10" y="14"/>
                        <a:pt x="10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2" y="16"/>
                        <a:pt x="13" y="16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5" y="16"/>
                        <a:pt x="15" y="16"/>
                        <a:pt x="16" y="16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14"/>
                        <a:pt x="17" y="14"/>
                        <a:pt x="17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: Shape 113"/>
                <p:cNvSpPr>
                  <a:spLocks/>
                </p:cNvSpPr>
                <p:nvPr/>
              </p:nvSpPr>
              <p:spPr bwMode="auto">
                <a:xfrm>
                  <a:off x="3015408" y="2124163"/>
                  <a:ext cx="220574" cy="164205"/>
                </a:xfrm>
                <a:custGeom>
                  <a:avLst/>
                  <a:gdLst>
                    <a:gd name="T0" fmla="*/ 25 w 50"/>
                    <a:gd name="T1" fmla="*/ 0 h 37"/>
                    <a:gd name="T2" fmla="*/ 0 w 50"/>
                    <a:gd name="T3" fmla="*/ 25 h 37"/>
                    <a:gd name="T4" fmla="*/ 3 w 50"/>
                    <a:gd name="T5" fmla="*/ 37 h 37"/>
                    <a:gd name="T6" fmla="*/ 3 w 50"/>
                    <a:gd name="T7" fmla="*/ 30 h 37"/>
                    <a:gd name="T8" fmla="*/ 4 w 50"/>
                    <a:gd name="T9" fmla="*/ 27 h 37"/>
                    <a:gd name="T10" fmla="*/ 4 w 50"/>
                    <a:gd name="T11" fmla="*/ 25 h 37"/>
                    <a:gd name="T12" fmla="*/ 25 w 50"/>
                    <a:gd name="T13" fmla="*/ 4 h 37"/>
                    <a:gd name="T14" fmla="*/ 46 w 50"/>
                    <a:gd name="T15" fmla="*/ 25 h 37"/>
                    <a:gd name="T16" fmla="*/ 46 w 50"/>
                    <a:gd name="T17" fmla="*/ 27 h 37"/>
                    <a:gd name="T18" fmla="*/ 47 w 50"/>
                    <a:gd name="T19" fmla="*/ 30 h 37"/>
                    <a:gd name="T20" fmla="*/ 47 w 50"/>
                    <a:gd name="T21" fmla="*/ 37 h 37"/>
                    <a:gd name="T22" fmla="*/ 50 w 50"/>
                    <a:gd name="T23" fmla="*/ 25 h 37"/>
                    <a:gd name="T24" fmla="*/ 25 w 50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37">
                      <a:moveTo>
                        <a:pt x="25" y="0"/>
                      </a:move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29"/>
                        <a:pt x="1" y="33"/>
                        <a:pt x="3" y="37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29"/>
                        <a:pt x="3" y="28"/>
                        <a:pt x="4" y="27"/>
                      </a:cubicBezTo>
                      <a:cubicBezTo>
                        <a:pt x="4" y="26"/>
                        <a:pt x="4" y="26"/>
                        <a:pt x="4" y="25"/>
                      </a:cubicBezTo>
                      <a:cubicBezTo>
                        <a:pt x="4" y="14"/>
                        <a:pt x="13" y="4"/>
                        <a:pt x="25" y="4"/>
                      </a:cubicBezTo>
                      <a:cubicBezTo>
                        <a:pt x="36" y="4"/>
                        <a:pt x="46" y="14"/>
                        <a:pt x="46" y="25"/>
                      </a:cubicBezTo>
                      <a:cubicBezTo>
                        <a:pt x="46" y="26"/>
                        <a:pt x="46" y="27"/>
                        <a:pt x="46" y="27"/>
                      </a:cubicBezTo>
                      <a:cubicBezTo>
                        <a:pt x="46" y="28"/>
                        <a:pt x="47" y="29"/>
                        <a:pt x="47" y="30"/>
                      </a:cubicBezTo>
                      <a:cubicBezTo>
                        <a:pt x="47" y="37"/>
                        <a:pt x="47" y="37"/>
                        <a:pt x="47" y="37"/>
                      </a:cubicBezTo>
                      <a:cubicBezTo>
                        <a:pt x="49" y="34"/>
                        <a:pt x="50" y="29"/>
                        <a:pt x="50" y="25"/>
                      </a:cubicBezTo>
                      <a:cubicBezTo>
                        <a:pt x="50" y="11"/>
                        <a:pt x="39" y="0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: Shape 114"/>
                <p:cNvSpPr>
                  <a:spLocks/>
                </p:cNvSpPr>
                <p:nvPr/>
              </p:nvSpPr>
              <p:spPr bwMode="auto">
                <a:xfrm>
                  <a:off x="3032564" y="2234450"/>
                  <a:ext cx="49017" cy="89455"/>
                </a:xfrm>
                <a:custGeom>
                  <a:avLst/>
                  <a:gdLst>
                    <a:gd name="T0" fmla="*/ 1 w 11"/>
                    <a:gd name="T1" fmla="*/ 4 h 20"/>
                    <a:gd name="T2" fmla="*/ 0 w 11"/>
                    <a:gd name="T3" fmla="*/ 5 h 20"/>
                    <a:gd name="T4" fmla="*/ 0 w 11"/>
                    <a:gd name="T5" fmla="*/ 12 h 20"/>
                    <a:gd name="T6" fmla="*/ 0 w 11"/>
                    <a:gd name="T7" fmla="*/ 15 h 20"/>
                    <a:gd name="T8" fmla="*/ 8 w 11"/>
                    <a:gd name="T9" fmla="*/ 20 h 20"/>
                    <a:gd name="T10" fmla="*/ 11 w 11"/>
                    <a:gd name="T11" fmla="*/ 20 h 20"/>
                    <a:gd name="T12" fmla="*/ 11 w 11"/>
                    <a:gd name="T13" fmla="*/ 0 h 20"/>
                    <a:gd name="T14" fmla="*/ 8 w 11"/>
                    <a:gd name="T15" fmla="*/ 0 h 20"/>
                    <a:gd name="T16" fmla="*/ 1 w 11"/>
                    <a:gd name="T17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" y="4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8"/>
                        <a:pt x="4" y="20"/>
                        <a:pt x="8" y="20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: Shape 115"/>
                <p:cNvSpPr>
                  <a:spLocks/>
                </p:cNvSpPr>
                <p:nvPr/>
              </p:nvSpPr>
              <p:spPr bwMode="auto">
                <a:xfrm>
                  <a:off x="3166134" y="2234450"/>
                  <a:ext cx="47791" cy="89455"/>
                </a:xfrm>
                <a:custGeom>
                  <a:avLst/>
                  <a:gdLst>
                    <a:gd name="T0" fmla="*/ 11 w 11"/>
                    <a:gd name="T1" fmla="*/ 15 h 20"/>
                    <a:gd name="T2" fmla="*/ 11 w 11"/>
                    <a:gd name="T3" fmla="*/ 12 h 20"/>
                    <a:gd name="T4" fmla="*/ 11 w 11"/>
                    <a:gd name="T5" fmla="*/ 5 h 20"/>
                    <a:gd name="T6" fmla="*/ 11 w 11"/>
                    <a:gd name="T7" fmla="*/ 5 h 20"/>
                    <a:gd name="T8" fmla="*/ 4 w 11"/>
                    <a:gd name="T9" fmla="*/ 0 h 20"/>
                    <a:gd name="T10" fmla="*/ 0 w 11"/>
                    <a:gd name="T11" fmla="*/ 0 h 20"/>
                    <a:gd name="T12" fmla="*/ 0 w 11"/>
                    <a:gd name="T13" fmla="*/ 20 h 20"/>
                    <a:gd name="T14" fmla="*/ 4 w 11"/>
                    <a:gd name="T15" fmla="*/ 20 h 20"/>
                    <a:gd name="T16" fmla="*/ 11 w 11"/>
                    <a:gd name="T17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1" y="15"/>
                      </a:move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8" y="20"/>
                        <a:pt x="11" y="18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: Shape 116"/>
                <p:cNvSpPr>
                  <a:spLocks/>
                </p:cNvSpPr>
                <p:nvPr/>
              </p:nvSpPr>
              <p:spPr bwMode="auto">
                <a:xfrm>
                  <a:off x="3712668" y="3687789"/>
                  <a:ext cx="177685" cy="164205"/>
                </a:xfrm>
                <a:custGeom>
                  <a:avLst/>
                  <a:gdLst>
                    <a:gd name="T0" fmla="*/ 32 w 40"/>
                    <a:gd name="T1" fmla="*/ 16 h 37"/>
                    <a:gd name="T2" fmla="*/ 31 w 40"/>
                    <a:gd name="T3" fmla="*/ 13 h 37"/>
                    <a:gd name="T4" fmla="*/ 25 w 40"/>
                    <a:gd name="T5" fmla="*/ 14 h 37"/>
                    <a:gd name="T6" fmla="*/ 25 w 40"/>
                    <a:gd name="T7" fmla="*/ 9 h 37"/>
                    <a:gd name="T8" fmla="*/ 21 w 40"/>
                    <a:gd name="T9" fmla="*/ 11 h 37"/>
                    <a:gd name="T10" fmla="*/ 19 w 40"/>
                    <a:gd name="T11" fmla="*/ 5 h 37"/>
                    <a:gd name="T12" fmla="*/ 16 w 40"/>
                    <a:gd name="T13" fmla="*/ 6 h 37"/>
                    <a:gd name="T14" fmla="*/ 17 w 40"/>
                    <a:gd name="T15" fmla="*/ 12 h 37"/>
                    <a:gd name="T16" fmla="*/ 13 w 40"/>
                    <a:gd name="T17" fmla="*/ 6 h 37"/>
                    <a:gd name="T18" fmla="*/ 12 w 40"/>
                    <a:gd name="T19" fmla="*/ 0 h 37"/>
                    <a:gd name="T20" fmla="*/ 7 w 40"/>
                    <a:gd name="T21" fmla="*/ 2 h 37"/>
                    <a:gd name="T22" fmla="*/ 3 w 40"/>
                    <a:gd name="T23" fmla="*/ 7 h 37"/>
                    <a:gd name="T24" fmla="*/ 11 w 40"/>
                    <a:gd name="T25" fmla="*/ 10 h 37"/>
                    <a:gd name="T26" fmla="*/ 14 w 40"/>
                    <a:gd name="T27" fmla="*/ 12 h 37"/>
                    <a:gd name="T28" fmla="*/ 12 w 40"/>
                    <a:gd name="T29" fmla="*/ 16 h 37"/>
                    <a:gd name="T30" fmla="*/ 9 w 40"/>
                    <a:gd name="T31" fmla="*/ 16 h 37"/>
                    <a:gd name="T32" fmla="*/ 1 w 40"/>
                    <a:gd name="T33" fmla="*/ 12 h 37"/>
                    <a:gd name="T34" fmla="*/ 0 w 40"/>
                    <a:gd name="T35" fmla="*/ 18 h 37"/>
                    <a:gd name="T36" fmla="*/ 2 w 40"/>
                    <a:gd name="T37" fmla="*/ 23 h 37"/>
                    <a:gd name="T38" fmla="*/ 7 w 40"/>
                    <a:gd name="T39" fmla="*/ 19 h 37"/>
                    <a:gd name="T40" fmla="*/ 14 w 40"/>
                    <a:gd name="T41" fmla="*/ 18 h 37"/>
                    <a:gd name="T42" fmla="*/ 9 w 40"/>
                    <a:gd name="T43" fmla="*/ 22 h 37"/>
                    <a:gd name="T44" fmla="*/ 10 w 40"/>
                    <a:gd name="T45" fmla="*/ 25 h 37"/>
                    <a:gd name="T46" fmla="*/ 8 w 40"/>
                    <a:gd name="T47" fmla="*/ 27 h 37"/>
                    <a:gd name="T48" fmla="*/ 10 w 40"/>
                    <a:gd name="T49" fmla="*/ 29 h 37"/>
                    <a:gd name="T50" fmla="*/ 12 w 40"/>
                    <a:gd name="T51" fmla="*/ 27 h 37"/>
                    <a:gd name="T52" fmla="*/ 15 w 40"/>
                    <a:gd name="T53" fmla="*/ 28 h 37"/>
                    <a:gd name="T54" fmla="*/ 19 w 40"/>
                    <a:gd name="T55" fmla="*/ 23 h 37"/>
                    <a:gd name="T56" fmla="*/ 18 w 40"/>
                    <a:gd name="T57" fmla="*/ 30 h 37"/>
                    <a:gd name="T58" fmla="*/ 14 w 40"/>
                    <a:gd name="T59" fmla="*/ 35 h 37"/>
                    <a:gd name="T60" fmla="*/ 19 w 40"/>
                    <a:gd name="T61" fmla="*/ 37 h 37"/>
                    <a:gd name="T62" fmla="*/ 25 w 40"/>
                    <a:gd name="T63" fmla="*/ 36 h 37"/>
                    <a:gd name="T64" fmla="*/ 21 w 40"/>
                    <a:gd name="T65" fmla="*/ 28 h 37"/>
                    <a:gd name="T66" fmla="*/ 21 w 40"/>
                    <a:gd name="T67" fmla="*/ 25 h 37"/>
                    <a:gd name="T68" fmla="*/ 25 w 40"/>
                    <a:gd name="T69" fmla="*/ 24 h 37"/>
                    <a:gd name="T70" fmla="*/ 27 w 40"/>
                    <a:gd name="T71" fmla="*/ 26 h 37"/>
                    <a:gd name="T72" fmla="*/ 31 w 40"/>
                    <a:gd name="T73" fmla="*/ 34 h 37"/>
                    <a:gd name="T74" fmla="*/ 35 w 40"/>
                    <a:gd name="T75" fmla="*/ 30 h 37"/>
                    <a:gd name="T76" fmla="*/ 37 w 40"/>
                    <a:gd name="T77" fmla="*/ 25 h 37"/>
                    <a:gd name="T78" fmla="*/ 31 w 40"/>
                    <a:gd name="T79" fmla="*/ 24 h 37"/>
                    <a:gd name="T80" fmla="*/ 25 w 40"/>
                    <a:gd name="T81" fmla="*/ 21 h 37"/>
                    <a:gd name="T82" fmla="*/ 31 w 40"/>
                    <a:gd name="T83" fmla="*/ 21 h 37"/>
                    <a:gd name="T84" fmla="*/ 33 w 40"/>
                    <a:gd name="T85" fmla="*/ 18 h 37"/>
                    <a:gd name="T86" fmla="*/ 36 w 40"/>
                    <a:gd name="T87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0" h="37">
                      <a:moveTo>
                        <a:pt x="34" y="15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6" y="15"/>
                        <a:pt x="26" y="14"/>
                        <a:pt x="25" y="14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8" y="11"/>
                        <a:pt x="27" y="10"/>
                        <a:pt x="25" y="9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3" y="11"/>
                        <a:pt x="22" y="11"/>
                        <a:pt x="21" y="11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1" y="7"/>
                        <a:pt x="20" y="6"/>
                        <a:pt x="19" y="5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8" y="11"/>
                        <a:pt x="17" y="11"/>
                        <a:pt x="17" y="12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4" y="15"/>
                        <a:pt x="14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9"/>
                        <a:pt x="15" y="20"/>
                        <a:pt x="15" y="2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7" y="23"/>
                        <a:pt x="18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1" y="30"/>
                        <a:pt x="21" y="30"/>
                        <a:pt x="21" y="30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3"/>
                        <a:pt x="23" y="23"/>
                        <a:pt x="24" y="22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6" y="20"/>
                        <a:pt x="26" y="19"/>
                        <a:pt x="26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8" y="23"/>
                        <a:pt x="38" y="23"/>
                        <a:pt x="38" y="23"/>
                      </a:cubicBezTo>
                      <a:cubicBezTo>
                        <a:pt x="40" y="22"/>
                        <a:pt x="40" y="22"/>
                        <a:pt x="40" y="22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7" y="17"/>
                        <a:pt x="36" y="16"/>
                        <a:pt x="3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: Shape 117"/>
                <p:cNvSpPr>
                  <a:spLocks/>
                </p:cNvSpPr>
                <p:nvPr/>
              </p:nvSpPr>
              <p:spPr bwMode="auto">
                <a:xfrm>
                  <a:off x="3329114" y="1475919"/>
                  <a:ext cx="115189" cy="113963"/>
                </a:xfrm>
                <a:custGeom>
                  <a:avLst/>
                  <a:gdLst>
                    <a:gd name="T0" fmla="*/ 25 w 26"/>
                    <a:gd name="T1" fmla="*/ 10 h 26"/>
                    <a:gd name="T2" fmla="*/ 20 w 26"/>
                    <a:gd name="T3" fmla="*/ 12 h 26"/>
                    <a:gd name="T4" fmla="*/ 18 w 26"/>
                    <a:gd name="T5" fmla="*/ 12 h 26"/>
                    <a:gd name="T6" fmla="*/ 17 w 26"/>
                    <a:gd name="T7" fmla="*/ 10 h 26"/>
                    <a:gd name="T8" fmla="*/ 18 w 26"/>
                    <a:gd name="T9" fmla="*/ 8 h 26"/>
                    <a:gd name="T10" fmla="*/ 24 w 26"/>
                    <a:gd name="T11" fmla="*/ 6 h 26"/>
                    <a:gd name="T12" fmla="*/ 21 w 26"/>
                    <a:gd name="T13" fmla="*/ 3 h 26"/>
                    <a:gd name="T14" fmla="*/ 18 w 26"/>
                    <a:gd name="T15" fmla="*/ 2 h 26"/>
                    <a:gd name="T16" fmla="*/ 17 w 26"/>
                    <a:gd name="T17" fmla="*/ 6 h 26"/>
                    <a:gd name="T18" fmla="*/ 15 w 26"/>
                    <a:gd name="T19" fmla="*/ 10 h 26"/>
                    <a:gd name="T20" fmla="*/ 15 w 26"/>
                    <a:gd name="T21" fmla="*/ 6 h 26"/>
                    <a:gd name="T22" fmla="*/ 13 w 26"/>
                    <a:gd name="T23" fmla="*/ 5 h 26"/>
                    <a:gd name="T24" fmla="*/ 13 w 26"/>
                    <a:gd name="T25" fmla="*/ 3 h 26"/>
                    <a:gd name="T26" fmla="*/ 12 w 26"/>
                    <a:gd name="T27" fmla="*/ 3 h 26"/>
                    <a:gd name="T28" fmla="*/ 12 w 26"/>
                    <a:gd name="T29" fmla="*/ 5 h 26"/>
                    <a:gd name="T30" fmla="*/ 10 w 26"/>
                    <a:gd name="T31" fmla="*/ 6 h 26"/>
                    <a:gd name="T32" fmla="*/ 10 w 26"/>
                    <a:gd name="T33" fmla="*/ 10 h 26"/>
                    <a:gd name="T34" fmla="*/ 8 w 26"/>
                    <a:gd name="T35" fmla="*/ 6 h 26"/>
                    <a:gd name="T36" fmla="*/ 7 w 26"/>
                    <a:gd name="T37" fmla="*/ 2 h 26"/>
                    <a:gd name="T38" fmla="*/ 4 w 26"/>
                    <a:gd name="T39" fmla="*/ 3 h 26"/>
                    <a:gd name="T40" fmla="*/ 2 w 26"/>
                    <a:gd name="T41" fmla="*/ 6 h 26"/>
                    <a:gd name="T42" fmla="*/ 7 w 26"/>
                    <a:gd name="T43" fmla="*/ 8 h 26"/>
                    <a:gd name="T44" fmla="*/ 8 w 26"/>
                    <a:gd name="T45" fmla="*/ 10 h 26"/>
                    <a:gd name="T46" fmla="*/ 7 w 26"/>
                    <a:gd name="T47" fmla="*/ 12 h 26"/>
                    <a:gd name="T48" fmla="*/ 5 w 26"/>
                    <a:gd name="T49" fmla="*/ 12 h 26"/>
                    <a:gd name="T50" fmla="*/ 0 w 26"/>
                    <a:gd name="T51" fmla="*/ 10 h 26"/>
                    <a:gd name="T52" fmla="*/ 0 w 26"/>
                    <a:gd name="T53" fmla="*/ 14 h 26"/>
                    <a:gd name="T54" fmla="*/ 1 w 26"/>
                    <a:gd name="T55" fmla="*/ 17 h 26"/>
                    <a:gd name="T56" fmla="*/ 4 w 26"/>
                    <a:gd name="T57" fmla="*/ 15 h 26"/>
                    <a:gd name="T58" fmla="*/ 9 w 26"/>
                    <a:gd name="T59" fmla="*/ 14 h 26"/>
                    <a:gd name="T60" fmla="*/ 6 w 26"/>
                    <a:gd name="T61" fmla="*/ 16 h 26"/>
                    <a:gd name="T62" fmla="*/ 6 w 26"/>
                    <a:gd name="T63" fmla="*/ 18 h 26"/>
                    <a:gd name="T64" fmla="*/ 5 w 26"/>
                    <a:gd name="T65" fmla="*/ 20 h 26"/>
                    <a:gd name="T66" fmla="*/ 6 w 26"/>
                    <a:gd name="T67" fmla="*/ 21 h 26"/>
                    <a:gd name="T68" fmla="*/ 7 w 26"/>
                    <a:gd name="T69" fmla="*/ 19 h 26"/>
                    <a:gd name="T70" fmla="*/ 9 w 26"/>
                    <a:gd name="T71" fmla="*/ 20 h 26"/>
                    <a:gd name="T72" fmla="*/ 12 w 26"/>
                    <a:gd name="T73" fmla="*/ 17 h 26"/>
                    <a:gd name="T74" fmla="*/ 11 w 26"/>
                    <a:gd name="T75" fmla="*/ 21 h 26"/>
                    <a:gd name="T76" fmla="*/ 9 w 26"/>
                    <a:gd name="T77" fmla="*/ 25 h 26"/>
                    <a:gd name="T78" fmla="*/ 12 w 26"/>
                    <a:gd name="T79" fmla="*/ 26 h 26"/>
                    <a:gd name="T80" fmla="*/ 16 w 26"/>
                    <a:gd name="T81" fmla="*/ 26 h 26"/>
                    <a:gd name="T82" fmla="*/ 13 w 26"/>
                    <a:gd name="T83" fmla="*/ 20 h 26"/>
                    <a:gd name="T84" fmla="*/ 13 w 26"/>
                    <a:gd name="T85" fmla="*/ 18 h 26"/>
                    <a:gd name="T86" fmla="*/ 16 w 26"/>
                    <a:gd name="T87" fmla="*/ 17 h 26"/>
                    <a:gd name="T88" fmla="*/ 17 w 26"/>
                    <a:gd name="T89" fmla="*/ 19 h 26"/>
                    <a:gd name="T90" fmla="*/ 19 w 26"/>
                    <a:gd name="T91" fmla="*/ 24 h 26"/>
                    <a:gd name="T92" fmla="*/ 22 w 26"/>
                    <a:gd name="T93" fmla="*/ 22 h 26"/>
                    <a:gd name="T94" fmla="*/ 24 w 26"/>
                    <a:gd name="T95" fmla="*/ 18 h 26"/>
                    <a:gd name="T96" fmla="*/ 19 w 26"/>
                    <a:gd name="T97" fmla="*/ 18 h 26"/>
                    <a:gd name="T98" fmla="*/ 16 w 26"/>
                    <a:gd name="T99" fmla="*/ 15 h 26"/>
                    <a:gd name="T100" fmla="*/ 20 w 26"/>
                    <a:gd name="T101" fmla="*/ 16 h 26"/>
                    <a:gd name="T102" fmla="*/ 21 w 26"/>
                    <a:gd name="T103" fmla="*/ 14 h 26"/>
                    <a:gd name="T104" fmla="*/ 23 w 26"/>
                    <a:gd name="T105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6">
                      <a:moveTo>
                        <a:pt x="26" y="12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6" y="12"/>
                        <a:pt x="16" y="11"/>
                        <a:pt x="16" y="11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4" y="10"/>
                        <a:pt x="14" y="9"/>
                        <a:pt x="13" y="9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0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2"/>
                        <a:pt x="9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5"/>
                        <a:pt x="9" y="15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1" y="17"/>
                        <a:pt x="11" y="17"/>
                        <a:pt x="12" y="17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4" y="17"/>
                        <a:pt x="14" y="17"/>
                        <a:pt x="15" y="16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15"/>
                        <a:pt x="16" y="14"/>
                        <a:pt x="17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: Shape 118"/>
                <p:cNvSpPr>
                  <a:spLocks/>
                </p:cNvSpPr>
                <p:nvPr/>
              </p:nvSpPr>
              <p:spPr bwMode="auto">
                <a:xfrm>
                  <a:off x="4764072" y="3984339"/>
                  <a:ext cx="278169" cy="136021"/>
                </a:xfrm>
                <a:custGeom>
                  <a:avLst/>
                  <a:gdLst>
                    <a:gd name="T0" fmla="*/ 54 w 63"/>
                    <a:gd name="T1" fmla="*/ 22 h 31"/>
                    <a:gd name="T2" fmla="*/ 63 w 63"/>
                    <a:gd name="T3" fmla="*/ 11 h 31"/>
                    <a:gd name="T4" fmla="*/ 54 w 63"/>
                    <a:gd name="T5" fmla="*/ 0 h 31"/>
                    <a:gd name="T6" fmla="*/ 54 w 63"/>
                    <a:gd name="T7" fmla="*/ 5 h 31"/>
                    <a:gd name="T8" fmla="*/ 58 w 63"/>
                    <a:gd name="T9" fmla="*/ 11 h 31"/>
                    <a:gd name="T10" fmla="*/ 54 w 63"/>
                    <a:gd name="T11" fmla="*/ 17 h 31"/>
                    <a:gd name="T12" fmla="*/ 54 w 63"/>
                    <a:gd name="T13" fmla="*/ 22 h 31"/>
                    <a:gd name="T14" fmla="*/ 26 w 63"/>
                    <a:gd name="T15" fmla="*/ 31 h 31"/>
                    <a:gd name="T16" fmla="*/ 47 w 63"/>
                    <a:gd name="T17" fmla="*/ 21 h 31"/>
                    <a:gd name="T18" fmla="*/ 52 w 63"/>
                    <a:gd name="T19" fmla="*/ 22 h 31"/>
                    <a:gd name="T20" fmla="*/ 54 w 63"/>
                    <a:gd name="T21" fmla="*/ 22 h 31"/>
                    <a:gd name="T22" fmla="*/ 54 w 63"/>
                    <a:gd name="T23" fmla="*/ 17 h 31"/>
                    <a:gd name="T24" fmla="*/ 52 w 63"/>
                    <a:gd name="T25" fmla="*/ 17 h 31"/>
                    <a:gd name="T26" fmla="*/ 50 w 63"/>
                    <a:gd name="T27" fmla="*/ 17 h 31"/>
                    <a:gd name="T28" fmla="*/ 53 w 63"/>
                    <a:gd name="T29" fmla="*/ 5 h 31"/>
                    <a:gd name="T30" fmla="*/ 53 w 63"/>
                    <a:gd name="T31" fmla="*/ 5 h 31"/>
                    <a:gd name="T32" fmla="*/ 53 w 63"/>
                    <a:gd name="T33" fmla="*/ 5 h 31"/>
                    <a:gd name="T34" fmla="*/ 54 w 63"/>
                    <a:gd name="T35" fmla="*/ 5 h 31"/>
                    <a:gd name="T36" fmla="*/ 54 w 63"/>
                    <a:gd name="T37" fmla="*/ 0 h 31"/>
                    <a:gd name="T38" fmla="*/ 52 w 63"/>
                    <a:gd name="T39" fmla="*/ 0 h 31"/>
                    <a:gd name="T40" fmla="*/ 52 w 63"/>
                    <a:gd name="T41" fmla="*/ 0 h 31"/>
                    <a:gd name="T42" fmla="*/ 0 w 63"/>
                    <a:gd name="T43" fmla="*/ 0 h 31"/>
                    <a:gd name="T44" fmla="*/ 0 w 63"/>
                    <a:gd name="T45" fmla="*/ 5 h 31"/>
                    <a:gd name="T46" fmla="*/ 26 w 63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3" h="31">
                      <a:moveTo>
                        <a:pt x="54" y="22"/>
                      </a:moveTo>
                      <a:cubicBezTo>
                        <a:pt x="59" y="21"/>
                        <a:pt x="63" y="16"/>
                        <a:pt x="63" y="11"/>
                      </a:cubicBezTo>
                      <a:cubicBezTo>
                        <a:pt x="63" y="5"/>
                        <a:pt x="59" y="1"/>
                        <a:pt x="54" y="0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56" y="6"/>
                        <a:pt x="58" y="8"/>
                        <a:pt x="58" y="11"/>
                      </a:cubicBezTo>
                      <a:cubicBezTo>
                        <a:pt x="58" y="14"/>
                        <a:pt x="56" y="16"/>
                        <a:pt x="54" y="17"/>
                      </a:cubicBezTo>
                      <a:lnTo>
                        <a:pt x="54" y="22"/>
                      </a:lnTo>
                      <a:close/>
                      <a:moveTo>
                        <a:pt x="26" y="31"/>
                      </a:moveTo>
                      <a:cubicBezTo>
                        <a:pt x="35" y="31"/>
                        <a:pt x="42" y="27"/>
                        <a:pt x="47" y="21"/>
                      </a:cubicBezTo>
                      <a:cubicBezTo>
                        <a:pt x="49" y="22"/>
                        <a:pt x="50" y="22"/>
                        <a:pt x="52" y="22"/>
                      </a:cubicBezTo>
                      <a:cubicBezTo>
                        <a:pt x="53" y="22"/>
                        <a:pt x="53" y="22"/>
                        <a:pt x="54" y="22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3" y="17"/>
                        <a:pt x="53" y="17"/>
                        <a:pt x="52" y="17"/>
                      </a:cubicBezTo>
                      <a:cubicBezTo>
                        <a:pt x="51" y="17"/>
                        <a:pt x="50" y="17"/>
                        <a:pt x="50" y="17"/>
                      </a:cubicBezTo>
                      <a:cubicBezTo>
                        <a:pt x="52" y="13"/>
                        <a:pt x="53" y="9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4" y="5"/>
                        <a:pt x="54" y="5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0"/>
                        <a:pt x="53" y="0"/>
                        <a:pt x="52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Rectangle 119"/>
                <p:cNvSpPr>
                  <a:spLocks/>
                </p:cNvSpPr>
                <p:nvPr/>
              </p:nvSpPr>
              <p:spPr bwMode="auto">
                <a:xfrm>
                  <a:off x="4764072" y="4133840"/>
                  <a:ext cx="251210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: Shape 120"/>
                <p:cNvSpPr>
                  <a:spLocks/>
                </p:cNvSpPr>
                <p:nvPr/>
              </p:nvSpPr>
              <p:spPr bwMode="auto">
                <a:xfrm>
                  <a:off x="4821666" y="3921843"/>
                  <a:ext cx="44115" cy="52693"/>
                </a:xfrm>
                <a:custGeom>
                  <a:avLst/>
                  <a:gdLst>
                    <a:gd name="T0" fmla="*/ 3 w 10"/>
                    <a:gd name="T1" fmla="*/ 6 h 12"/>
                    <a:gd name="T2" fmla="*/ 5 w 10"/>
                    <a:gd name="T3" fmla="*/ 11 h 12"/>
                    <a:gd name="T4" fmla="*/ 9 w 10"/>
                    <a:gd name="T5" fmla="*/ 2 h 12"/>
                    <a:gd name="T6" fmla="*/ 9 w 10"/>
                    <a:gd name="T7" fmla="*/ 0 h 12"/>
                    <a:gd name="T8" fmla="*/ 3 w 10"/>
                    <a:gd name="T9" fmla="*/ 1 h 12"/>
                    <a:gd name="T10" fmla="*/ 3 w 10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3" y="6"/>
                      </a:moveTo>
                      <a:cubicBezTo>
                        <a:pt x="0" y="7"/>
                        <a:pt x="2" y="12"/>
                        <a:pt x="5" y="11"/>
                      </a:cubicBezTo>
                      <a:cubicBezTo>
                        <a:pt x="9" y="9"/>
                        <a:pt x="10" y="5"/>
                        <a:pt x="9" y="2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4" y="3"/>
                        <a:pt x="5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: Shape 121"/>
                <p:cNvSpPr>
                  <a:spLocks/>
                </p:cNvSpPr>
                <p:nvPr/>
              </p:nvSpPr>
              <p:spPr bwMode="auto">
                <a:xfrm>
                  <a:off x="4887839" y="3908364"/>
                  <a:ext cx="44115" cy="66172"/>
                </a:xfrm>
                <a:custGeom>
                  <a:avLst/>
                  <a:gdLst>
                    <a:gd name="T0" fmla="*/ 3 w 10"/>
                    <a:gd name="T1" fmla="*/ 9 h 15"/>
                    <a:gd name="T2" fmla="*/ 5 w 10"/>
                    <a:gd name="T3" fmla="*/ 14 h 15"/>
                    <a:gd name="T4" fmla="*/ 9 w 10"/>
                    <a:gd name="T5" fmla="*/ 5 h 15"/>
                    <a:gd name="T6" fmla="*/ 7 w 10"/>
                    <a:gd name="T7" fmla="*/ 0 h 15"/>
                    <a:gd name="T8" fmla="*/ 2 w 10"/>
                    <a:gd name="T9" fmla="*/ 1 h 15"/>
                    <a:gd name="T10" fmla="*/ 3 w 10"/>
                    <a:gd name="T11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5">
                      <a:moveTo>
                        <a:pt x="3" y="9"/>
                      </a:moveTo>
                      <a:cubicBezTo>
                        <a:pt x="0" y="10"/>
                        <a:pt x="2" y="15"/>
                        <a:pt x="5" y="14"/>
                      </a:cubicBezTo>
                      <a:cubicBezTo>
                        <a:pt x="9" y="12"/>
                        <a:pt x="10" y="8"/>
                        <a:pt x="9" y="5"/>
                      </a:cubicBezTo>
                      <a:cubicBezTo>
                        <a:pt x="9" y="3"/>
                        <a:pt x="8" y="2"/>
                        <a:pt x="7" y="0"/>
                      </a:cubicBezTo>
                      <a:cubicBezTo>
                        <a:pt x="5" y="1"/>
                        <a:pt x="3" y="1"/>
                        <a:pt x="2" y="1"/>
                      </a:cubicBezTo>
                      <a:cubicBezTo>
                        <a:pt x="3" y="4"/>
                        <a:pt x="5" y="8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: Shape 122"/>
                <p:cNvSpPr>
                  <a:spLocks/>
                </p:cNvSpPr>
                <p:nvPr/>
              </p:nvSpPr>
              <p:spPr bwMode="auto">
                <a:xfrm>
                  <a:off x="5775037" y="3467215"/>
                  <a:ext cx="75976" cy="35537"/>
                </a:xfrm>
                <a:custGeom>
                  <a:avLst/>
                  <a:gdLst>
                    <a:gd name="T0" fmla="*/ 0 w 62"/>
                    <a:gd name="T1" fmla="*/ 18 h 29"/>
                    <a:gd name="T2" fmla="*/ 22 w 62"/>
                    <a:gd name="T3" fmla="*/ 29 h 29"/>
                    <a:gd name="T4" fmla="*/ 62 w 62"/>
                    <a:gd name="T5" fmla="*/ 29 h 29"/>
                    <a:gd name="T6" fmla="*/ 7 w 62"/>
                    <a:gd name="T7" fmla="*/ 0 h 29"/>
                    <a:gd name="T8" fmla="*/ 0 w 62"/>
                    <a:gd name="T9" fmla="*/ 1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9">
                      <a:moveTo>
                        <a:pt x="0" y="18"/>
                      </a:moveTo>
                      <a:lnTo>
                        <a:pt x="22" y="29"/>
                      </a:lnTo>
                      <a:lnTo>
                        <a:pt x="62" y="29"/>
                      </a:lnTo>
                      <a:lnTo>
                        <a:pt x="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: Shape 123"/>
                <p:cNvSpPr>
                  <a:spLocks/>
                </p:cNvSpPr>
                <p:nvPr/>
              </p:nvSpPr>
              <p:spPr bwMode="auto">
                <a:xfrm>
                  <a:off x="5775037" y="3506428"/>
                  <a:ext cx="186263" cy="93131"/>
                </a:xfrm>
                <a:custGeom>
                  <a:avLst/>
                  <a:gdLst>
                    <a:gd name="T0" fmla="*/ 62 w 152"/>
                    <a:gd name="T1" fmla="*/ 76 h 76"/>
                    <a:gd name="T2" fmla="*/ 123 w 152"/>
                    <a:gd name="T3" fmla="*/ 76 h 76"/>
                    <a:gd name="T4" fmla="*/ 123 w 152"/>
                    <a:gd name="T5" fmla="*/ 62 h 76"/>
                    <a:gd name="T6" fmla="*/ 152 w 152"/>
                    <a:gd name="T7" fmla="*/ 62 h 76"/>
                    <a:gd name="T8" fmla="*/ 152 w 152"/>
                    <a:gd name="T9" fmla="*/ 15 h 76"/>
                    <a:gd name="T10" fmla="*/ 123 w 152"/>
                    <a:gd name="T11" fmla="*/ 15 h 76"/>
                    <a:gd name="T12" fmla="*/ 123 w 152"/>
                    <a:gd name="T13" fmla="*/ 0 h 76"/>
                    <a:gd name="T14" fmla="*/ 69 w 152"/>
                    <a:gd name="T15" fmla="*/ 0 h 76"/>
                    <a:gd name="T16" fmla="*/ 62 w 152"/>
                    <a:gd name="T17" fmla="*/ 0 h 76"/>
                    <a:gd name="T18" fmla="*/ 62 w 152"/>
                    <a:gd name="T19" fmla="*/ 29 h 76"/>
                    <a:gd name="T20" fmla="*/ 90 w 152"/>
                    <a:gd name="T21" fmla="*/ 29 h 76"/>
                    <a:gd name="T22" fmla="*/ 90 w 152"/>
                    <a:gd name="T23" fmla="*/ 47 h 76"/>
                    <a:gd name="T24" fmla="*/ 62 w 152"/>
                    <a:gd name="T25" fmla="*/ 47 h 76"/>
                    <a:gd name="T26" fmla="*/ 62 w 152"/>
                    <a:gd name="T27" fmla="*/ 76 h 76"/>
                    <a:gd name="T28" fmla="*/ 0 w 152"/>
                    <a:gd name="T29" fmla="*/ 76 h 76"/>
                    <a:gd name="T30" fmla="*/ 62 w 152"/>
                    <a:gd name="T31" fmla="*/ 76 h 76"/>
                    <a:gd name="T32" fmla="*/ 62 w 152"/>
                    <a:gd name="T33" fmla="*/ 47 h 76"/>
                    <a:gd name="T34" fmla="*/ 29 w 152"/>
                    <a:gd name="T35" fmla="*/ 47 h 76"/>
                    <a:gd name="T36" fmla="*/ 29 w 152"/>
                    <a:gd name="T37" fmla="*/ 29 h 76"/>
                    <a:gd name="T38" fmla="*/ 29 w 152"/>
                    <a:gd name="T39" fmla="*/ 29 h 76"/>
                    <a:gd name="T40" fmla="*/ 62 w 152"/>
                    <a:gd name="T41" fmla="*/ 29 h 76"/>
                    <a:gd name="T42" fmla="*/ 62 w 152"/>
                    <a:gd name="T43" fmla="*/ 0 h 76"/>
                    <a:gd name="T44" fmla="*/ 33 w 152"/>
                    <a:gd name="T45" fmla="*/ 0 h 76"/>
                    <a:gd name="T46" fmla="*/ 0 w 152"/>
                    <a:gd name="T47" fmla="*/ 0 h 76"/>
                    <a:gd name="T48" fmla="*/ 0 w 152"/>
                    <a:gd name="T4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2" h="76">
                      <a:moveTo>
                        <a:pt x="62" y="76"/>
                      </a:moveTo>
                      <a:lnTo>
                        <a:pt x="123" y="76"/>
                      </a:lnTo>
                      <a:lnTo>
                        <a:pt x="123" y="62"/>
                      </a:lnTo>
                      <a:lnTo>
                        <a:pt x="152" y="62"/>
                      </a:lnTo>
                      <a:lnTo>
                        <a:pt x="152" y="15"/>
                      </a:lnTo>
                      <a:lnTo>
                        <a:pt x="123" y="15"/>
                      </a:lnTo>
                      <a:lnTo>
                        <a:pt x="123" y="0"/>
                      </a:lnTo>
                      <a:lnTo>
                        <a:pt x="69" y="0"/>
                      </a:lnTo>
                      <a:lnTo>
                        <a:pt x="62" y="0"/>
                      </a:lnTo>
                      <a:lnTo>
                        <a:pt x="62" y="29"/>
                      </a:lnTo>
                      <a:lnTo>
                        <a:pt x="90" y="29"/>
                      </a:lnTo>
                      <a:lnTo>
                        <a:pt x="90" y="47"/>
                      </a:lnTo>
                      <a:lnTo>
                        <a:pt x="62" y="47"/>
                      </a:lnTo>
                      <a:lnTo>
                        <a:pt x="62" y="76"/>
                      </a:lnTo>
                      <a:close/>
                      <a:moveTo>
                        <a:pt x="0" y="76"/>
                      </a:moveTo>
                      <a:lnTo>
                        <a:pt x="62" y="76"/>
                      </a:lnTo>
                      <a:lnTo>
                        <a:pt x="62" y="47"/>
                      </a:lnTo>
                      <a:lnTo>
                        <a:pt x="29" y="47"/>
                      </a:lnTo>
                      <a:lnTo>
                        <a:pt x="29" y="29"/>
                      </a:lnTo>
                      <a:lnTo>
                        <a:pt x="29" y="29"/>
                      </a:lnTo>
                      <a:lnTo>
                        <a:pt x="62" y="29"/>
                      </a:lnTo>
                      <a:lnTo>
                        <a:pt x="62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: Shape 124"/>
                <p:cNvSpPr>
                  <a:spLocks/>
                </p:cNvSpPr>
                <p:nvPr/>
              </p:nvSpPr>
              <p:spPr bwMode="auto">
                <a:xfrm>
                  <a:off x="5064298" y="1038447"/>
                  <a:ext cx="115189" cy="118865"/>
                </a:xfrm>
                <a:custGeom>
                  <a:avLst/>
                  <a:gdLst>
                    <a:gd name="T0" fmla="*/ 23 w 26"/>
                    <a:gd name="T1" fmla="*/ 19 h 27"/>
                    <a:gd name="T2" fmla="*/ 25 w 26"/>
                    <a:gd name="T3" fmla="*/ 20 h 27"/>
                    <a:gd name="T4" fmla="*/ 22 w 26"/>
                    <a:gd name="T5" fmla="*/ 24 h 27"/>
                    <a:gd name="T6" fmla="*/ 20 w 26"/>
                    <a:gd name="T7" fmla="*/ 22 h 27"/>
                    <a:gd name="T8" fmla="*/ 17 w 26"/>
                    <a:gd name="T9" fmla="*/ 24 h 27"/>
                    <a:gd name="T10" fmla="*/ 17 w 26"/>
                    <a:gd name="T11" fmla="*/ 26 h 27"/>
                    <a:gd name="T12" fmla="*/ 13 w 26"/>
                    <a:gd name="T13" fmla="*/ 27 h 27"/>
                    <a:gd name="T14" fmla="*/ 13 w 26"/>
                    <a:gd name="T15" fmla="*/ 21 h 27"/>
                    <a:gd name="T16" fmla="*/ 19 w 26"/>
                    <a:gd name="T17" fmla="*/ 18 h 27"/>
                    <a:gd name="T18" fmla="*/ 18 w 26"/>
                    <a:gd name="T19" fmla="*/ 8 h 27"/>
                    <a:gd name="T20" fmla="*/ 18 w 26"/>
                    <a:gd name="T21" fmla="*/ 8 h 27"/>
                    <a:gd name="T22" fmla="*/ 15 w 26"/>
                    <a:gd name="T23" fmla="*/ 6 h 27"/>
                    <a:gd name="T24" fmla="*/ 13 w 26"/>
                    <a:gd name="T25" fmla="*/ 6 h 27"/>
                    <a:gd name="T26" fmla="*/ 13 w 26"/>
                    <a:gd name="T27" fmla="*/ 0 h 27"/>
                    <a:gd name="T28" fmla="*/ 14 w 26"/>
                    <a:gd name="T29" fmla="*/ 0 h 27"/>
                    <a:gd name="T30" fmla="*/ 15 w 26"/>
                    <a:gd name="T31" fmla="*/ 2 h 27"/>
                    <a:gd name="T32" fmla="*/ 18 w 26"/>
                    <a:gd name="T33" fmla="*/ 3 h 27"/>
                    <a:gd name="T34" fmla="*/ 20 w 26"/>
                    <a:gd name="T35" fmla="*/ 2 h 27"/>
                    <a:gd name="T36" fmla="*/ 23 w 26"/>
                    <a:gd name="T37" fmla="*/ 5 h 27"/>
                    <a:gd name="T38" fmla="*/ 22 w 26"/>
                    <a:gd name="T39" fmla="*/ 7 h 27"/>
                    <a:gd name="T40" fmla="*/ 24 w 26"/>
                    <a:gd name="T41" fmla="*/ 10 h 27"/>
                    <a:gd name="T42" fmla="*/ 26 w 26"/>
                    <a:gd name="T43" fmla="*/ 10 h 27"/>
                    <a:gd name="T44" fmla="*/ 26 w 26"/>
                    <a:gd name="T45" fmla="*/ 15 h 27"/>
                    <a:gd name="T46" fmla="*/ 24 w 26"/>
                    <a:gd name="T47" fmla="*/ 15 h 27"/>
                    <a:gd name="T48" fmla="*/ 23 w 26"/>
                    <a:gd name="T49" fmla="*/ 19 h 27"/>
                    <a:gd name="T50" fmla="*/ 13 w 26"/>
                    <a:gd name="T51" fmla="*/ 27 h 27"/>
                    <a:gd name="T52" fmla="*/ 12 w 26"/>
                    <a:gd name="T53" fmla="*/ 27 h 27"/>
                    <a:gd name="T54" fmla="*/ 12 w 26"/>
                    <a:gd name="T55" fmla="*/ 25 h 27"/>
                    <a:gd name="T56" fmla="*/ 8 w 26"/>
                    <a:gd name="T57" fmla="*/ 24 h 27"/>
                    <a:gd name="T58" fmla="*/ 7 w 26"/>
                    <a:gd name="T59" fmla="*/ 25 h 27"/>
                    <a:gd name="T60" fmla="*/ 3 w 26"/>
                    <a:gd name="T61" fmla="*/ 22 h 27"/>
                    <a:gd name="T62" fmla="*/ 4 w 26"/>
                    <a:gd name="T63" fmla="*/ 20 h 27"/>
                    <a:gd name="T64" fmla="*/ 2 w 26"/>
                    <a:gd name="T65" fmla="*/ 17 h 27"/>
                    <a:gd name="T66" fmla="*/ 0 w 26"/>
                    <a:gd name="T67" fmla="*/ 17 h 27"/>
                    <a:gd name="T68" fmla="*/ 0 w 26"/>
                    <a:gd name="T69" fmla="*/ 12 h 27"/>
                    <a:gd name="T70" fmla="*/ 2 w 26"/>
                    <a:gd name="T71" fmla="*/ 12 h 27"/>
                    <a:gd name="T72" fmla="*/ 3 w 26"/>
                    <a:gd name="T73" fmla="*/ 8 h 27"/>
                    <a:gd name="T74" fmla="*/ 2 w 26"/>
                    <a:gd name="T75" fmla="*/ 7 h 27"/>
                    <a:gd name="T76" fmla="*/ 5 w 26"/>
                    <a:gd name="T77" fmla="*/ 3 h 27"/>
                    <a:gd name="T78" fmla="*/ 6 w 26"/>
                    <a:gd name="T79" fmla="*/ 4 h 27"/>
                    <a:gd name="T80" fmla="*/ 10 w 26"/>
                    <a:gd name="T81" fmla="*/ 3 h 27"/>
                    <a:gd name="T82" fmla="*/ 10 w 26"/>
                    <a:gd name="T83" fmla="*/ 1 h 27"/>
                    <a:gd name="T84" fmla="*/ 13 w 26"/>
                    <a:gd name="T85" fmla="*/ 0 h 27"/>
                    <a:gd name="T86" fmla="*/ 13 w 26"/>
                    <a:gd name="T87" fmla="*/ 6 h 27"/>
                    <a:gd name="T88" fmla="*/ 7 w 26"/>
                    <a:gd name="T89" fmla="*/ 9 h 27"/>
                    <a:gd name="T90" fmla="*/ 8 w 26"/>
                    <a:gd name="T91" fmla="*/ 19 h 27"/>
                    <a:gd name="T92" fmla="*/ 11 w 26"/>
                    <a:gd name="T93" fmla="*/ 21 h 27"/>
                    <a:gd name="T94" fmla="*/ 13 w 26"/>
                    <a:gd name="T95" fmla="*/ 21 h 27"/>
                    <a:gd name="T96" fmla="*/ 13 w 26"/>
                    <a:gd name="T9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7">
                      <a:moveTo>
                        <a:pt x="23" y="19"/>
                      </a:move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3"/>
                        <a:pt x="18" y="24"/>
                        <a:pt x="17" y="24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5" y="21"/>
                        <a:pt x="17" y="20"/>
                        <a:pt x="19" y="18"/>
                      </a:cubicBezTo>
                      <a:cubicBezTo>
                        <a:pt x="22" y="15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7"/>
                        <a:pt x="16" y="7"/>
                        <a:pt x="15" y="6"/>
                      </a:cubicBezTo>
                      <a:cubicBezTo>
                        <a:pt x="15" y="6"/>
                        <a:pt x="14" y="6"/>
                        <a:pt x="13" y="6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2"/>
                        <a:pt x="17" y="3"/>
                        <a:pt x="18" y="3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3" y="8"/>
                        <a:pt x="24" y="9"/>
                        <a:pt x="24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lose/>
                      <a:moveTo>
                        <a:pt x="13" y="27"/>
                      </a:move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0" y="25"/>
                        <a:pt x="9" y="24"/>
                        <a:pt x="8" y="24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3" y="19"/>
                        <a:pt x="3" y="18"/>
                        <a:pt x="2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9"/>
                        <a:pt x="3" y="8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4"/>
                        <a:pt x="8" y="3"/>
                        <a:pt x="10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1" y="6"/>
                        <a:pt x="9" y="7"/>
                        <a:pt x="7" y="9"/>
                      </a:cubicBezTo>
                      <a:cubicBezTo>
                        <a:pt x="5" y="12"/>
                        <a:pt x="5" y="17"/>
                        <a:pt x="8" y="19"/>
                      </a:cubicBezTo>
                      <a:cubicBezTo>
                        <a:pt x="9" y="20"/>
                        <a:pt x="10" y="20"/>
                        <a:pt x="11" y="21"/>
                      </a:cubicBezTo>
                      <a:cubicBezTo>
                        <a:pt x="12" y="21"/>
                        <a:pt x="12" y="21"/>
                        <a:pt x="13" y="21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: Shape 125"/>
                <p:cNvSpPr>
                  <a:spLocks/>
                </p:cNvSpPr>
                <p:nvPr/>
              </p:nvSpPr>
              <p:spPr bwMode="auto">
                <a:xfrm>
                  <a:off x="5430696" y="1236964"/>
                  <a:ext cx="137246" cy="101709"/>
                </a:xfrm>
                <a:custGeom>
                  <a:avLst/>
                  <a:gdLst>
                    <a:gd name="T0" fmla="*/ 16 w 31"/>
                    <a:gd name="T1" fmla="*/ 0 h 23"/>
                    <a:gd name="T2" fmla="*/ 0 w 31"/>
                    <a:gd name="T3" fmla="*/ 15 h 23"/>
                    <a:gd name="T4" fmla="*/ 2 w 31"/>
                    <a:gd name="T5" fmla="*/ 23 h 23"/>
                    <a:gd name="T6" fmla="*/ 2 w 31"/>
                    <a:gd name="T7" fmla="*/ 19 h 23"/>
                    <a:gd name="T8" fmla="*/ 3 w 31"/>
                    <a:gd name="T9" fmla="*/ 17 h 23"/>
                    <a:gd name="T10" fmla="*/ 3 w 31"/>
                    <a:gd name="T11" fmla="*/ 15 h 23"/>
                    <a:gd name="T12" fmla="*/ 16 w 31"/>
                    <a:gd name="T13" fmla="*/ 3 h 23"/>
                    <a:gd name="T14" fmla="*/ 28 w 31"/>
                    <a:gd name="T15" fmla="*/ 15 h 23"/>
                    <a:gd name="T16" fmla="*/ 28 w 31"/>
                    <a:gd name="T17" fmla="*/ 17 h 23"/>
                    <a:gd name="T18" fmla="*/ 29 w 31"/>
                    <a:gd name="T19" fmla="*/ 19 h 23"/>
                    <a:gd name="T20" fmla="*/ 29 w 31"/>
                    <a:gd name="T21" fmla="*/ 23 h 23"/>
                    <a:gd name="T22" fmla="*/ 31 w 31"/>
                    <a:gd name="T23" fmla="*/ 15 h 23"/>
                    <a:gd name="T24" fmla="*/ 16 w 31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" h="23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8"/>
                        <a:pt x="1" y="21"/>
                        <a:pt x="2" y="23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6"/>
                        <a:pt x="3" y="16"/>
                        <a:pt x="3" y="15"/>
                      </a:cubicBezTo>
                      <a:cubicBezTo>
                        <a:pt x="3" y="8"/>
                        <a:pt x="9" y="3"/>
                        <a:pt x="16" y="3"/>
                      </a:cubicBezTo>
                      <a:cubicBezTo>
                        <a:pt x="23" y="3"/>
                        <a:pt x="28" y="8"/>
                        <a:pt x="28" y="15"/>
                      </a:cubicBezTo>
                      <a:cubicBezTo>
                        <a:pt x="28" y="16"/>
                        <a:pt x="28" y="16"/>
                        <a:pt x="28" y="17"/>
                      </a:cubicBezTo>
                      <a:cubicBezTo>
                        <a:pt x="29" y="17"/>
                        <a:pt x="29" y="18"/>
                        <a:pt x="29" y="19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30" y="21"/>
                        <a:pt x="31" y="18"/>
                        <a:pt x="31" y="15"/>
                      </a:cubicBezTo>
                      <a:cubicBezTo>
                        <a:pt x="31" y="7"/>
                        <a:pt x="24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: Shape 126"/>
                <p:cNvSpPr>
                  <a:spLocks/>
                </p:cNvSpPr>
                <p:nvPr/>
              </p:nvSpPr>
              <p:spPr bwMode="auto">
                <a:xfrm>
                  <a:off x="5444176" y="1308038"/>
                  <a:ext cx="30635" cy="52693"/>
                </a:xfrm>
                <a:custGeom>
                  <a:avLst/>
                  <a:gdLst>
                    <a:gd name="T0" fmla="*/ 0 w 7"/>
                    <a:gd name="T1" fmla="*/ 2 h 12"/>
                    <a:gd name="T2" fmla="*/ 0 w 7"/>
                    <a:gd name="T3" fmla="*/ 3 h 12"/>
                    <a:gd name="T4" fmla="*/ 0 w 7"/>
                    <a:gd name="T5" fmla="*/ 7 h 12"/>
                    <a:gd name="T6" fmla="*/ 0 w 7"/>
                    <a:gd name="T7" fmla="*/ 8 h 12"/>
                    <a:gd name="T8" fmla="*/ 5 w 7"/>
                    <a:gd name="T9" fmla="*/ 12 h 12"/>
                    <a:gd name="T10" fmla="*/ 7 w 7"/>
                    <a:gd name="T11" fmla="*/ 12 h 12"/>
                    <a:gd name="T12" fmla="*/ 7 w 7"/>
                    <a:gd name="T13" fmla="*/ 0 h 12"/>
                    <a:gd name="T14" fmla="*/ 5 w 7"/>
                    <a:gd name="T15" fmla="*/ 0 h 12"/>
                    <a:gd name="T16" fmla="*/ 0 w 7"/>
                    <a:gd name="T17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2"/>
                      </a:move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: Shape 127"/>
                <p:cNvSpPr>
                  <a:spLocks/>
                </p:cNvSpPr>
                <p:nvPr/>
              </p:nvSpPr>
              <p:spPr bwMode="auto">
                <a:xfrm>
                  <a:off x="5523828" y="1308038"/>
                  <a:ext cx="30635" cy="52693"/>
                </a:xfrm>
                <a:custGeom>
                  <a:avLst/>
                  <a:gdLst>
                    <a:gd name="T0" fmla="*/ 7 w 7"/>
                    <a:gd name="T1" fmla="*/ 8 h 12"/>
                    <a:gd name="T2" fmla="*/ 7 w 7"/>
                    <a:gd name="T3" fmla="*/ 7 h 12"/>
                    <a:gd name="T4" fmla="*/ 7 w 7"/>
                    <a:gd name="T5" fmla="*/ 3 h 12"/>
                    <a:gd name="T6" fmla="*/ 7 w 7"/>
                    <a:gd name="T7" fmla="*/ 2 h 12"/>
                    <a:gd name="T8" fmla="*/ 2 w 7"/>
                    <a:gd name="T9" fmla="*/ 0 h 12"/>
                    <a:gd name="T10" fmla="*/ 0 w 7"/>
                    <a:gd name="T11" fmla="*/ 0 h 12"/>
                    <a:gd name="T12" fmla="*/ 0 w 7"/>
                    <a:gd name="T13" fmla="*/ 12 h 12"/>
                    <a:gd name="T14" fmla="*/ 2 w 7"/>
                    <a:gd name="T15" fmla="*/ 12 h 12"/>
                    <a:gd name="T16" fmla="*/ 7 w 7"/>
                    <a:gd name="T17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8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5" y="12"/>
                        <a:pt x="7" y="10"/>
                        <a:pt x="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: Shape 128"/>
                <p:cNvSpPr>
                  <a:spLocks/>
                </p:cNvSpPr>
                <p:nvPr/>
              </p:nvSpPr>
              <p:spPr bwMode="auto">
                <a:xfrm>
                  <a:off x="5987034" y="2883918"/>
                  <a:ext cx="186263" cy="137246"/>
                </a:xfrm>
                <a:custGeom>
                  <a:avLst/>
                  <a:gdLst>
                    <a:gd name="T0" fmla="*/ 28 w 42"/>
                    <a:gd name="T1" fmla="*/ 31 h 31"/>
                    <a:gd name="T2" fmla="*/ 42 w 42"/>
                    <a:gd name="T3" fmla="*/ 31 h 31"/>
                    <a:gd name="T4" fmla="*/ 42 w 42"/>
                    <a:gd name="T5" fmla="*/ 0 h 31"/>
                    <a:gd name="T6" fmla="*/ 28 w 42"/>
                    <a:gd name="T7" fmla="*/ 0 h 31"/>
                    <a:gd name="T8" fmla="*/ 28 w 42"/>
                    <a:gd name="T9" fmla="*/ 13 h 31"/>
                    <a:gd name="T10" fmla="*/ 38 w 42"/>
                    <a:gd name="T11" fmla="*/ 27 h 31"/>
                    <a:gd name="T12" fmla="*/ 28 w 42"/>
                    <a:gd name="T13" fmla="*/ 27 h 31"/>
                    <a:gd name="T14" fmla="*/ 28 w 42"/>
                    <a:gd name="T15" fmla="*/ 31 h 31"/>
                    <a:gd name="T16" fmla="*/ 19 w 42"/>
                    <a:gd name="T17" fmla="*/ 31 h 31"/>
                    <a:gd name="T18" fmla="*/ 28 w 42"/>
                    <a:gd name="T19" fmla="*/ 31 h 31"/>
                    <a:gd name="T20" fmla="*/ 28 w 42"/>
                    <a:gd name="T21" fmla="*/ 27 h 31"/>
                    <a:gd name="T22" fmla="*/ 22 w 42"/>
                    <a:gd name="T23" fmla="*/ 27 h 31"/>
                    <a:gd name="T24" fmla="*/ 21 w 42"/>
                    <a:gd name="T25" fmla="*/ 26 h 31"/>
                    <a:gd name="T26" fmla="*/ 19 w 42"/>
                    <a:gd name="T27" fmla="*/ 23 h 31"/>
                    <a:gd name="T28" fmla="*/ 19 w 42"/>
                    <a:gd name="T29" fmla="*/ 25 h 31"/>
                    <a:gd name="T30" fmla="*/ 20 w 42"/>
                    <a:gd name="T31" fmla="*/ 27 h 31"/>
                    <a:gd name="T32" fmla="*/ 19 w 42"/>
                    <a:gd name="T33" fmla="*/ 27 h 31"/>
                    <a:gd name="T34" fmla="*/ 19 w 42"/>
                    <a:gd name="T35" fmla="*/ 31 h 31"/>
                    <a:gd name="T36" fmla="*/ 28 w 42"/>
                    <a:gd name="T37" fmla="*/ 0 h 31"/>
                    <a:gd name="T38" fmla="*/ 19 w 42"/>
                    <a:gd name="T39" fmla="*/ 0 h 31"/>
                    <a:gd name="T40" fmla="*/ 19 w 42"/>
                    <a:gd name="T41" fmla="*/ 20 h 31"/>
                    <a:gd name="T42" fmla="*/ 26 w 42"/>
                    <a:gd name="T43" fmla="*/ 10 h 31"/>
                    <a:gd name="T44" fmla="*/ 26 w 42"/>
                    <a:gd name="T45" fmla="*/ 10 h 31"/>
                    <a:gd name="T46" fmla="*/ 28 w 42"/>
                    <a:gd name="T47" fmla="*/ 13 h 31"/>
                    <a:gd name="T48" fmla="*/ 28 w 42"/>
                    <a:gd name="T49" fmla="*/ 0 h 31"/>
                    <a:gd name="T50" fmla="*/ 12 w 42"/>
                    <a:gd name="T51" fmla="*/ 31 h 31"/>
                    <a:gd name="T52" fmla="*/ 19 w 42"/>
                    <a:gd name="T53" fmla="*/ 31 h 31"/>
                    <a:gd name="T54" fmla="*/ 19 w 42"/>
                    <a:gd name="T55" fmla="*/ 27 h 31"/>
                    <a:gd name="T56" fmla="*/ 14 w 42"/>
                    <a:gd name="T57" fmla="*/ 27 h 31"/>
                    <a:gd name="T58" fmla="*/ 12 w 42"/>
                    <a:gd name="T59" fmla="*/ 27 h 31"/>
                    <a:gd name="T60" fmla="*/ 12 w 42"/>
                    <a:gd name="T61" fmla="*/ 31 h 31"/>
                    <a:gd name="T62" fmla="*/ 19 w 42"/>
                    <a:gd name="T63" fmla="*/ 0 h 31"/>
                    <a:gd name="T64" fmla="*/ 12 w 42"/>
                    <a:gd name="T65" fmla="*/ 0 h 31"/>
                    <a:gd name="T66" fmla="*/ 12 w 42"/>
                    <a:gd name="T67" fmla="*/ 6 h 31"/>
                    <a:gd name="T68" fmla="*/ 13 w 42"/>
                    <a:gd name="T69" fmla="*/ 8 h 31"/>
                    <a:gd name="T70" fmla="*/ 12 w 42"/>
                    <a:gd name="T71" fmla="*/ 10 h 31"/>
                    <a:gd name="T72" fmla="*/ 12 w 42"/>
                    <a:gd name="T73" fmla="*/ 16 h 31"/>
                    <a:gd name="T74" fmla="*/ 12 w 42"/>
                    <a:gd name="T75" fmla="*/ 16 h 31"/>
                    <a:gd name="T76" fmla="*/ 17 w 42"/>
                    <a:gd name="T77" fmla="*/ 23 h 31"/>
                    <a:gd name="T78" fmla="*/ 19 w 42"/>
                    <a:gd name="T79" fmla="*/ 25 h 31"/>
                    <a:gd name="T80" fmla="*/ 19 w 42"/>
                    <a:gd name="T81" fmla="*/ 23 h 31"/>
                    <a:gd name="T82" fmla="*/ 18 w 42"/>
                    <a:gd name="T83" fmla="*/ 22 h 31"/>
                    <a:gd name="T84" fmla="*/ 19 w 42"/>
                    <a:gd name="T85" fmla="*/ 20 h 31"/>
                    <a:gd name="T86" fmla="*/ 19 w 42"/>
                    <a:gd name="T87" fmla="*/ 0 h 31"/>
                    <a:gd name="T88" fmla="*/ 0 w 42"/>
                    <a:gd name="T89" fmla="*/ 31 h 31"/>
                    <a:gd name="T90" fmla="*/ 12 w 42"/>
                    <a:gd name="T91" fmla="*/ 31 h 31"/>
                    <a:gd name="T92" fmla="*/ 12 w 42"/>
                    <a:gd name="T93" fmla="*/ 27 h 31"/>
                    <a:gd name="T94" fmla="*/ 4 w 42"/>
                    <a:gd name="T95" fmla="*/ 27 h 31"/>
                    <a:gd name="T96" fmla="*/ 4 w 42"/>
                    <a:gd name="T97" fmla="*/ 27 h 31"/>
                    <a:gd name="T98" fmla="*/ 12 w 42"/>
                    <a:gd name="T99" fmla="*/ 16 h 31"/>
                    <a:gd name="T100" fmla="*/ 12 w 42"/>
                    <a:gd name="T101" fmla="*/ 10 h 31"/>
                    <a:gd name="T102" fmla="*/ 10 w 42"/>
                    <a:gd name="T103" fmla="*/ 11 h 31"/>
                    <a:gd name="T104" fmla="*/ 6 w 42"/>
                    <a:gd name="T105" fmla="*/ 8 h 31"/>
                    <a:gd name="T106" fmla="*/ 10 w 42"/>
                    <a:gd name="T107" fmla="*/ 4 h 31"/>
                    <a:gd name="T108" fmla="*/ 10 w 42"/>
                    <a:gd name="T109" fmla="*/ 4 h 31"/>
                    <a:gd name="T110" fmla="*/ 12 w 42"/>
                    <a:gd name="T111" fmla="*/ 6 h 31"/>
                    <a:gd name="T112" fmla="*/ 12 w 42"/>
                    <a:gd name="T113" fmla="*/ 0 h 31"/>
                    <a:gd name="T114" fmla="*/ 0 w 42"/>
                    <a:gd name="T115" fmla="*/ 0 h 31"/>
                    <a:gd name="T116" fmla="*/ 0 w 42"/>
                    <a:gd name="T11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2" h="31">
                      <a:moveTo>
                        <a:pt x="28" y="31"/>
                      </a:move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lnTo>
                        <a:pt x="28" y="31"/>
                      </a:lnTo>
                      <a:close/>
                      <a:moveTo>
                        <a:pt x="19" y="31"/>
                      </a:move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lose/>
                      <a:moveTo>
                        <a:pt x="28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lnTo>
                        <a:pt x="28" y="0"/>
                      </a:lnTo>
                      <a:close/>
                      <a:moveTo>
                        <a:pt x="12" y="31"/>
                      </a:move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lose/>
                      <a:moveTo>
                        <a:pt x="19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3" y="6"/>
                        <a:pt x="13" y="7"/>
                        <a:pt x="13" y="8"/>
                      </a:cubicBezTo>
                      <a:cubicBezTo>
                        <a:pt x="13" y="8"/>
                        <a:pt x="13" y="9"/>
                        <a:pt x="12" y="10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lnTo>
                        <a:pt x="19" y="0"/>
                      </a:lnTo>
                      <a:close/>
                      <a:moveTo>
                        <a:pt x="0" y="31"/>
                      </a:move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1" y="11"/>
                        <a:pt x="10" y="11"/>
                      </a:cubicBezTo>
                      <a:cubicBezTo>
                        <a:pt x="8" y="11"/>
                        <a:pt x="6" y="9"/>
                        <a:pt x="6" y="8"/>
                      </a:cubicBezTo>
                      <a:cubicBezTo>
                        <a:pt x="6" y="6"/>
                        <a:pt x="8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1" y="4"/>
                        <a:pt x="12" y="5"/>
                        <a:pt x="12" y="6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: Shape 129"/>
                <p:cNvSpPr>
                  <a:spLocks/>
                </p:cNvSpPr>
                <p:nvPr/>
              </p:nvSpPr>
              <p:spPr bwMode="auto">
                <a:xfrm>
                  <a:off x="5766459" y="1895010"/>
                  <a:ext cx="93131" cy="115189"/>
                </a:xfrm>
                <a:custGeom>
                  <a:avLst/>
                  <a:gdLst>
                    <a:gd name="T0" fmla="*/ 3 w 21"/>
                    <a:gd name="T1" fmla="*/ 23 h 26"/>
                    <a:gd name="T2" fmla="*/ 3 w 21"/>
                    <a:gd name="T3" fmla="*/ 22 h 26"/>
                    <a:gd name="T4" fmla="*/ 3 w 21"/>
                    <a:gd name="T5" fmla="*/ 22 h 26"/>
                    <a:gd name="T6" fmla="*/ 3 w 21"/>
                    <a:gd name="T7" fmla="*/ 6 h 26"/>
                    <a:gd name="T8" fmla="*/ 18 w 21"/>
                    <a:gd name="T9" fmla="*/ 6 h 26"/>
                    <a:gd name="T10" fmla="*/ 18 w 21"/>
                    <a:gd name="T11" fmla="*/ 17 h 26"/>
                    <a:gd name="T12" fmla="*/ 17 w 21"/>
                    <a:gd name="T13" fmla="*/ 17 h 26"/>
                    <a:gd name="T14" fmla="*/ 12 w 21"/>
                    <a:gd name="T15" fmla="*/ 22 h 26"/>
                    <a:gd name="T16" fmla="*/ 17 w 21"/>
                    <a:gd name="T17" fmla="*/ 26 h 26"/>
                    <a:gd name="T18" fmla="*/ 21 w 21"/>
                    <a:gd name="T19" fmla="*/ 22 h 26"/>
                    <a:gd name="T20" fmla="*/ 21 w 21"/>
                    <a:gd name="T21" fmla="*/ 22 h 26"/>
                    <a:gd name="T22" fmla="*/ 21 w 21"/>
                    <a:gd name="T23" fmla="*/ 22 h 26"/>
                    <a:gd name="T24" fmla="*/ 21 w 21"/>
                    <a:gd name="T25" fmla="*/ 6 h 26"/>
                    <a:gd name="T26" fmla="*/ 21 w 21"/>
                    <a:gd name="T27" fmla="*/ 0 h 26"/>
                    <a:gd name="T28" fmla="*/ 18 w 21"/>
                    <a:gd name="T29" fmla="*/ 0 h 26"/>
                    <a:gd name="T30" fmla="*/ 3 w 21"/>
                    <a:gd name="T31" fmla="*/ 0 h 26"/>
                    <a:gd name="T32" fmla="*/ 0 w 21"/>
                    <a:gd name="T33" fmla="*/ 0 h 26"/>
                    <a:gd name="T34" fmla="*/ 0 w 21"/>
                    <a:gd name="T35" fmla="*/ 6 h 26"/>
                    <a:gd name="T36" fmla="*/ 0 w 21"/>
                    <a:gd name="T37" fmla="*/ 17 h 26"/>
                    <a:gd name="T38" fmla="*/ 0 w 21"/>
                    <a:gd name="T39" fmla="*/ 17 h 26"/>
                    <a:gd name="T40" fmla="*/ 3 w 21"/>
                    <a:gd name="T41" fmla="*/ 2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" h="26">
                      <a:moveTo>
                        <a:pt x="3" y="23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7" y="17"/>
                        <a:pt x="17" y="17"/>
                      </a:cubicBezTo>
                      <a:cubicBezTo>
                        <a:pt x="14" y="17"/>
                        <a:pt x="12" y="19"/>
                        <a:pt x="12" y="22"/>
                      </a:cubicBezTo>
                      <a:cubicBezTo>
                        <a:pt x="12" y="24"/>
                        <a:pt x="14" y="26"/>
                        <a:pt x="17" y="26"/>
                      </a:cubicBezTo>
                      <a:cubicBezTo>
                        <a:pt x="19" y="26"/>
                        <a:pt x="21" y="24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9"/>
                        <a:pt x="2" y="21"/>
                        <a:pt x="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3" name="Group 59"/>
              <p:cNvGrpSpPr/>
              <p:nvPr/>
            </p:nvGrpSpPr>
            <p:grpSpPr>
              <a:xfrm>
                <a:off x="6698196" y="1819393"/>
                <a:ext cx="5062269" cy="5038607"/>
                <a:chOff x="4476326" y="1364544"/>
                <a:chExt cx="3796702" cy="3778956"/>
              </a:xfrm>
            </p:grpSpPr>
            <p:sp>
              <p:nvSpPr>
                <p:cNvPr id="34" name="Freeform: Shape 61"/>
                <p:cNvSpPr>
                  <a:spLocks/>
                </p:cNvSpPr>
                <p:nvPr/>
              </p:nvSpPr>
              <p:spPr bwMode="auto">
                <a:xfrm>
                  <a:off x="4749783" y="1386364"/>
                  <a:ext cx="2829064" cy="2829064"/>
                </a:xfrm>
                <a:custGeom>
                  <a:avLst/>
                  <a:gdLst>
                    <a:gd name="T0" fmla="*/ 315 w 630"/>
                    <a:gd name="T1" fmla="*/ 19 h 630"/>
                    <a:gd name="T2" fmla="*/ 611 w 630"/>
                    <a:gd name="T3" fmla="*/ 315 h 630"/>
                    <a:gd name="T4" fmla="*/ 315 w 630"/>
                    <a:gd name="T5" fmla="*/ 611 h 630"/>
                    <a:gd name="T6" fmla="*/ 315 w 630"/>
                    <a:gd name="T7" fmla="*/ 630 h 630"/>
                    <a:gd name="T8" fmla="*/ 630 w 630"/>
                    <a:gd name="T9" fmla="*/ 315 h 630"/>
                    <a:gd name="T10" fmla="*/ 315 w 630"/>
                    <a:gd name="T11" fmla="*/ 0 h 630"/>
                    <a:gd name="T12" fmla="*/ 315 w 630"/>
                    <a:gd name="T13" fmla="*/ 19 h 630"/>
                    <a:gd name="T14" fmla="*/ 315 w 630"/>
                    <a:gd name="T15" fmla="*/ 611 h 630"/>
                    <a:gd name="T16" fmla="*/ 19 w 630"/>
                    <a:gd name="T17" fmla="*/ 315 h 630"/>
                    <a:gd name="T18" fmla="*/ 315 w 630"/>
                    <a:gd name="T19" fmla="*/ 19 h 630"/>
                    <a:gd name="T20" fmla="*/ 315 w 630"/>
                    <a:gd name="T21" fmla="*/ 0 h 630"/>
                    <a:gd name="T22" fmla="*/ 0 w 630"/>
                    <a:gd name="T23" fmla="*/ 315 h 630"/>
                    <a:gd name="T24" fmla="*/ 315 w 630"/>
                    <a:gd name="T25" fmla="*/ 630 h 630"/>
                    <a:gd name="T26" fmla="*/ 315 w 630"/>
                    <a:gd name="T27" fmla="*/ 611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0" h="630">
                      <a:moveTo>
                        <a:pt x="315" y="19"/>
                      </a:moveTo>
                      <a:cubicBezTo>
                        <a:pt x="479" y="19"/>
                        <a:pt x="611" y="152"/>
                        <a:pt x="611" y="315"/>
                      </a:cubicBezTo>
                      <a:cubicBezTo>
                        <a:pt x="611" y="479"/>
                        <a:pt x="479" y="611"/>
                        <a:pt x="315" y="611"/>
                      </a:cubicBezTo>
                      <a:cubicBezTo>
                        <a:pt x="315" y="630"/>
                        <a:pt x="315" y="630"/>
                        <a:pt x="315" y="630"/>
                      </a:cubicBezTo>
                      <a:cubicBezTo>
                        <a:pt x="489" y="630"/>
                        <a:pt x="630" y="489"/>
                        <a:pt x="630" y="315"/>
                      </a:cubicBezTo>
                      <a:cubicBezTo>
                        <a:pt x="630" y="141"/>
                        <a:pt x="489" y="0"/>
                        <a:pt x="315" y="0"/>
                      </a:cubicBezTo>
                      <a:lnTo>
                        <a:pt x="315" y="19"/>
                      </a:lnTo>
                      <a:close/>
                      <a:moveTo>
                        <a:pt x="315" y="611"/>
                      </a:moveTo>
                      <a:cubicBezTo>
                        <a:pt x="152" y="611"/>
                        <a:pt x="19" y="479"/>
                        <a:pt x="19" y="315"/>
                      </a:cubicBezTo>
                      <a:cubicBezTo>
                        <a:pt x="19" y="152"/>
                        <a:pt x="152" y="19"/>
                        <a:pt x="315" y="19"/>
                      </a:cubicBezTo>
                      <a:cubicBezTo>
                        <a:pt x="315" y="0"/>
                        <a:pt x="315" y="0"/>
                        <a:pt x="315" y="0"/>
                      </a:cubicBezTo>
                      <a:cubicBezTo>
                        <a:pt x="141" y="0"/>
                        <a:pt x="0" y="141"/>
                        <a:pt x="0" y="315"/>
                      </a:cubicBezTo>
                      <a:cubicBezTo>
                        <a:pt x="0" y="489"/>
                        <a:pt x="141" y="630"/>
                        <a:pt x="315" y="630"/>
                      </a:cubicBezTo>
                      <a:lnTo>
                        <a:pt x="315" y="611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: Shape 62"/>
                <p:cNvSpPr>
                  <a:spLocks/>
                </p:cNvSpPr>
                <p:nvPr/>
              </p:nvSpPr>
              <p:spPr bwMode="auto">
                <a:xfrm>
                  <a:off x="6896145" y="3801414"/>
                  <a:ext cx="1376883" cy="1342086"/>
                </a:xfrm>
                <a:custGeom>
                  <a:avLst/>
                  <a:gdLst>
                    <a:gd name="connsiteX0" fmla="*/ 246478 w 1376883"/>
                    <a:gd name="connsiteY0" fmla="*/ 0 h 1342086"/>
                    <a:gd name="connsiteX1" fmla="*/ 1376883 w 1376883"/>
                    <a:gd name="connsiteY1" fmla="*/ 1342086 h 1342086"/>
                    <a:gd name="connsiteX2" fmla="*/ 964218 w 1376883"/>
                    <a:gd name="connsiteY2" fmla="*/ 1342086 h 1342086"/>
                    <a:gd name="connsiteX3" fmla="*/ 0 w 1376883"/>
                    <a:gd name="connsiteY3" fmla="*/ 201522 h 1342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6883" h="1342086">
                      <a:moveTo>
                        <a:pt x="246478" y="0"/>
                      </a:moveTo>
                      <a:lnTo>
                        <a:pt x="1376883" y="1342086"/>
                      </a:lnTo>
                      <a:lnTo>
                        <a:pt x="964218" y="1342086"/>
                      </a:lnTo>
                      <a:lnTo>
                        <a:pt x="0" y="201522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63"/>
                <p:cNvSpPr>
                  <a:spLocks/>
                </p:cNvSpPr>
                <p:nvPr/>
              </p:nvSpPr>
              <p:spPr bwMode="auto">
                <a:xfrm>
                  <a:off x="6810884" y="3702203"/>
                  <a:ext cx="466602" cy="430948"/>
                </a:xfrm>
                <a:custGeom>
                  <a:avLst/>
                  <a:gdLst>
                    <a:gd name="T0" fmla="*/ 79 w 104"/>
                    <a:gd name="T1" fmla="*/ 0 h 96"/>
                    <a:gd name="T2" fmla="*/ 0 w 104"/>
                    <a:gd name="T3" fmla="*/ 65 h 96"/>
                    <a:gd name="T4" fmla="*/ 25 w 104"/>
                    <a:gd name="T5" fmla="*/ 96 h 96"/>
                    <a:gd name="T6" fmla="*/ 104 w 104"/>
                    <a:gd name="T7" fmla="*/ 31 h 96"/>
                    <a:gd name="T8" fmla="*/ 79 w 104"/>
                    <a:gd name="T9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96">
                      <a:moveTo>
                        <a:pt x="79" y="0"/>
                      </a:move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5" y="96"/>
                        <a:pt x="25" y="96"/>
                        <a:pt x="25" y="96"/>
                      </a:cubicBezTo>
                      <a:cubicBezTo>
                        <a:pt x="63" y="85"/>
                        <a:pt x="89" y="63"/>
                        <a:pt x="104" y="31"/>
                      </a:cubicBez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4"/>
                <p:cNvSpPr>
                  <a:spLocks/>
                </p:cNvSpPr>
                <p:nvPr/>
              </p:nvSpPr>
              <p:spPr bwMode="auto">
                <a:xfrm>
                  <a:off x="4476326" y="1364544"/>
                  <a:ext cx="3260012" cy="2853867"/>
                </a:xfrm>
                <a:custGeom>
                  <a:avLst/>
                  <a:gdLst>
                    <a:gd name="T0" fmla="*/ 363 w 726"/>
                    <a:gd name="T1" fmla="*/ 636 h 636"/>
                    <a:gd name="T2" fmla="*/ 516 w 726"/>
                    <a:gd name="T3" fmla="*/ 597 h 636"/>
                    <a:gd name="T4" fmla="*/ 642 w 726"/>
                    <a:gd name="T5" fmla="*/ 166 h 636"/>
                    <a:gd name="T6" fmla="*/ 363 w 726"/>
                    <a:gd name="T7" fmla="*/ 0 h 636"/>
                    <a:gd name="T8" fmla="*/ 363 w 726"/>
                    <a:gd name="T9" fmla="*/ 18 h 636"/>
                    <a:gd name="T10" fmla="*/ 627 w 726"/>
                    <a:gd name="T11" fmla="*/ 174 h 636"/>
                    <a:gd name="T12" fmla="*/ 507 w 726"/>
                    <a:gd name="T13" fmla="*/ 582 h 636"/>
                    <a:gd name="T14" fmla="*/ 363 w 726"/>
                    <a:gd name="T15" fmla="*/ 618 h 636"/>
                    <a:gd name="T16" fmla="*/ 363 w 726"/>
                    <a:gd name="T17" fmla="*/ 636 h 636"/>
                    <a:gd name="T18" fmla="*/ 211 w 726"/>
                    <a:gd name="T19" fmla="*/ 39 h 636"/>
                    <a:gd name="T20" fmla="*/ 84 w 726"/>
                    <a:gd name="T21" fmla="*/ 471 h 636"/>
                    <a:gd name="T22" fmla="*/ 363 w 726"/>
                    <a:gd name="T23" fmla="*/ 636 h 636"/>
                    <a:gd name="T24" fmla="*/ 363 w 726"/>
                    <a:gd name="T25" fmla="*/ 618 h 636"/>
                    <a:gd name="T26" fmla="*/ 100 w 726"/>
                    <a:gd name="T27" fmla="*/ 462 h 636"/>
                    <a:gd name="T28" fmla="*/ 219 w 726"/>
                    <a:gd name="T29" fmla="*/ 55 h 636"/>
                    <a:gd name="T30" fmla="*/ 363 w 726"/>
                    <a:gd name="T31" fmla="*/ 18 h 636"/>
                    <a:gd name="T32" fmla="*/ 363 w 726"/>
                    <a:gd name="T33" fmla="*/ 0 h 636"/>
                    <a:gd name="T34" fmla="*/ 211 w 726"/>
                    <a:gd name="T35" fmla="*/ 39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6" h="636">
                      <a:moveTo>
                        <a:pt x="363" y="636"/>
                      </a:moveTo>
                      <a:cubicBezTo>
                        <a:pt x="415" y="636"/>
                        <a:pt x="467" y="623"/>
                        <a:pt x="516" y="597"/>
                      </a:cubicBezTo>
                      <a:cubicBezTo>
                        <a:pt x="670" y="513"/>
                        <a:pt x="726" y="320"/>
                        <a:pt x="642" y="166"/>
                      </a:cubicBezTo>
                      <a:cubicBezTo>
                        <a:pt x="584" y="60"/>
                        <a:pt x="476" y="0"/>
                        <a:pt x="363" y="0"/>
                      </a:cubicBezTo>
                      <a:cubicBezTo>
                        <a:pt x="363" y="18"/>
                        <a:pt x="363" y="18"/>
                        <a:pt x="363" y="18"/>
                      </a:cubicBezTo>
                      <a:cubicBezTo>
                        <a:pt x="469" y="18"/>
                        <a:pt x="572" y="74"/>
                        <a:pt x="627" y="174"/>
                      </a:cubicBezTo>
                      <a:cubicBezTo>
                        <a:pt x="706" y="320"/>
                        <a:pt x="653" y="502"/>
                        <a:pt x="507" y="582"/>
                      </a:cubicBezTo>
                      <a:cubicBezTo>
                        <a:pt x="462" y="607"/>
                        <a:pt x="412" y="619"/>
                        <a:pt x="363" y="618"/>
                      </a:cubicBezTo>
                      <a:lnTo>
                        <a:pt x="363" y="636"/>
                      </a:lnTo>
                      <a:close/>
                      <a:moveTo>
                        <a:pt x="211" y="39"/>
                      </a:moveTo>
                      <a:cubicBezTo>
                        <a:pt x="57" y="124"/>
                        <a:pt x="0" y="317"/>
                        <a:pt x="84" y="471"/>
                      </a:cubicBezTo>
                      <a:cubicBezTo>
                        <a:pt x="142" y="576"/>
                        <a:pt x="251" y="636"/>
                        <a:pt x="363" y="636"/>
                      </a:cubicBezTo>
                      <a:cubicBezTo>
                        <a:pt x="363" y="618"/>
                        <a:pt x="363" y="618"/>
                        <a:pt x="363" y="618"/>
                      </a:cubicBezTo>
                      <a:cubicBezTo>
                        <a:pt x="257" y="618"/>
                        <a:pt x="154" y="562"/>
                        <a:pt x="100" y="462"/>
                      </a:cubicBezTo>
                      <a:cubicBezTo>
                        <a:pt x="20" y="317"/>
                        <a:pt x="74" y="134"/>
                        <a:pt x="219" y="55"/>
                      </a:cubicBezTo>
                      <a:cubicBezTo>
                        <a:pt x="265" y="30"/>
                        <a:pt x="315" y="18"/>
                        <a:pt x="363" y="18"/>
                      </a:cubicBezTo>
                      <a:cubicBezTo>
                        <a:pt x="363" y="0"/>
                        <a:pt x="363" y="0"/>
                        <a:pt x="363" y="0"/>
                      </a:cubicBezTo>
                      <a:cubicBezTo>
                        <a:pt x="312" y="0"/>
                        <a:pt x="259" y="13"/>
                        <a:pt x="211" y="39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PA_组合 21"/>
            <p:cNvGrpSpPr/>
            <p:nvPr>
              <p:custDataLst>
                <p:tags r:id="rId2"/>
              </p:custDataLst>
            </p:nvPr>
          </p:nvGrpSpPr>
          <p:grpSpPr>
            <a:xfrm>
              <a:off x="8189952" y="3169126"/>
              <a:ext cx="1409700" cy="1005447"/>
              <a:chOff x="5069886" y="293530"/>
              <a:chExt cx="2052228" cy="1463723"/>
            </a:xfrm>
            <a:solidFill>
              <a:schemeClr val="bg1"/>
            </a:solidFill>
          </p:grpSpPr>
          <p:sp>
            <p:nvSpPr>
              <p:cNvPr id="27" name="TextBox 22"/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28" name="TextBox 23"/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CONTENT</a:t>
                </a:r>
              </a:p>
            </p:txBody>
          </p:sp>
        </p:grpSp>
      </p:grp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5B9F8DF7-15F0-5F2B-162F-D49E3C7DDA18}"/>
              </a:ext>
            </a:extLst>
          </p:cNvPr>
          <p:cNvSpPr/>
          <p:nvPr/>
        </p:nvSpPr>
        <p:spPr>
          <a:xfrm>
            <a:off x="593114" y="1839845"/>
            <a:ext cx="3474720" cy="10288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776AB6-15F9-D024-C0C5-EED8D0212C5B}"/>
              </a:ext>
            </a:extLst>
          </p:cNvPr>
          <p:cNvGrpSpPr/>
          <p:nvPr/>
        </p:nvGrpSpPr>
        <p:grpSpPr>
          <a:xfrm>
            <a:off x="763330" y="913383"/>
            <a:ext cx="5426223" cy="5091040"/>
            <a:chOff x="763330" y="913383"/>
            <a:chExt cx="5426223" cy="5091040"/>
          </a:xfrm>
        </p:grpSpPr>
        <p:sp>
          <p:nvSpPr>
            <p:cNvPr id="9" name="Diamond 286"/>
            <p:cNvSpPr/>
            <p:nvPr/>
          </p:nvSpPr>
          <p:spPr>
            <a:xfrm>
              <a:off x="763330" y="4120656"/>
              <a:ext cx="759736" cy="75973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3" name="TextBox 300"/>
            <p:cNvSpPr txBox="1"/>
            <p:nvPr/>
          </p:nvSpPr>
          <p:spPr>
            <a:xfrm>
              <a:off x="1332236" y="4356962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拼写纠错模型</a:t>
              </a:r>
            </a:p>
          </p:txBody>
        </p:sp>
        <p:sp>
          <p:nvSpPr>
            <p:cNvPr id="11" name="Diamond 288"/>
            <p:cNvSpPr/>
            <p:nvPr/>
          </p:nvSpPr>
          <p:spPr>
            <a:xfrm>
              <a:off x="763330" y="3051565"/>
              <a:ext cx="759736" cy="75973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TextBox 298"/>
            <p:cNvSpPr txBox="1"/>
            <p:nvPr/>
          </p:nvSpPr>
          <p:spPr>
            <a:xfrm>
              <a:off x="1332236" y="3287871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语病纠正模型</a:t>
              </a:r>
            </a:p>
          </p:txBody>
        </p:sp>
        <p:sp>
          <p:nvSpPr>
            <p:cNvPr id="13" name="Diamond 290"/>
            <p:cNvSpPr/>
            <p:nvPr/>
          </p:nvSpPr>
          <p:spPr>
            <a:xfrm>
              <a:off x="763330" y="1982474"/>
              <a:ext cx="759736" cy="75973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1332236" y="2210037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语病检测模型</a:t>
              </a:r>
            </a:p>
          </p:txBody>
        </p:sp>
        <p:sp>
          <p:nvSpPr>
            <p:cNvPr id="15" name="Diamond 292"/>
            <p:cNvSpPr/>
            <p:nvPr/>
          </p:nvSpPr>
          <p:spPr>
            <a:xfrm>
              <a:off x="763332" y="913383"/>
              <a:ext cx="759736" cy="759736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1332236" y="1145486"/>
              <a:ext cx="4821839" cy="29552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rPr>
                <a:t>比赛背景</a:t>
              </a:r>
            </a:p>
          </p:txBody>
        </p:sp>
        <p:sp>
          <p:nvSpPr>
            <p:cNvPr id="4" name="Diamond 286">
              <a:extLst>
                <a:ext uri="{FF2B5EF4-FFF2-40B4-BE49-F238E27FC236}">
                  <a16:creationId xmlns:a16="http://schemas.microsoft.com/office/drawing/2014/main" id="{48D9CB0D-834D-65AE-8D29-BA3BD4FECB12}"/>
                </a:ext>
              </a:extLst>
            </p:cNvPr>
            <p:cNvSpPr/>
            <p:nvPr/>
          </p:nvSpPr>
          <p:spPr>
            <a:xfrm>
              <a:off x="798808" y="5244687"/>
              <a:ext cx="759736" cy="759736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7" name="TextBox 300">
              <a:extLst>
                <a:ext uri="{FF2B5EF4-FFF2-40B4-BE49-F238E27FC236}">
                  <a16:creationId xmlns:a16="http://schemas.microsoft.com/office/drawing/2014/main" id="{9BC454C5-5F72-79F0-CDB7-EF9829063635}"/>
                </a:ext>
              </a:extLst>
            </p:cNvPr>
            <p:cNvSpPr txBox="1"/>
            <p:nvPr/>
          </p:nvSpPr>
          <p:spPr>
            <a:xfrm>
              <a:off x="1367714" y="5480993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融合策略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74243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9A6A22-2B37-B80C-FE03-64326E5C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8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image3.png" descr="好未来logo.png">
            <a:extLst>
              <a:ext uri="{FF2B5EF4-FFF2-40B4-BE49-F238E27FC236}">
                <a16:creationId xmlns:a16="http://schemas.microsoft.com/office/drawing/2014/main" id="{1FCA5D03-B438-E625-8A56-73CFE94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1" y="5882173"/>
            <a:ext cx="2234661" cy="508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好未来画册rgb-76.png">
            <a:extLst>
              <a:ext uri="{FF2B5EF4-FFF2-40B4-BE49-F238E27FC236}">
                <a16:creationId xmlns:a16="http://schemas.microsoft.com/office/drawing/2014/main" id="{2C404CE4-F0B9-215B-AC39-6D11583E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53" y="4610452"/>
            <a:ext cx="1219279" cy="1271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D5BC727E-AB1D-8CD6-E80B-74C1BDD8D123}"/>
              </a:ext>
            </a:extLst>
          </p:cNvPr>
          <p:cNvSpPr/>
          <p:nvPr/>
        </p:nvSpPr>
        <p:spPr>
          <a:xfrm>
            <a:off x="9614682" y="6369435"/>
            <a:ext cx="2347638" cy="376257"/>
          </a:xfrm>
          <a:prstGeom prst="rect">
            <a:avLst/>
          </a:prstGeom>
          <a:ln w="12700">
            <a:miter lim="400000"/>
          </a:ln>
        </p:spPr>
        <p:txBody>
          <a:bodyPr wrap="square" lIns="45720" tIns="45720" rIns="45720" bIns="45720">
            <a:spAutoFit/>
          </a:bodyPr>
          <a:lstStyle/>
          <a:p>
            <a:pPr algn="dist">
              <a:lnSpc>
                <a:spcPct val="120000"/>
              </a:lnSpc>
              <a:defRPr sz="26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8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爱与科技助力终生成长</a:t>
            </a:r>
            <a:endParaRPr sz="168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Diamond 290">
            <a:extLst>
              <a:ext uri="{FF2B5EF4-FFF2-40B4-BE49-F238E27FC236}">
                <a16:creationId xmlns:a16="http://schemas.microsoft.com/office/drawing/2014/main" id="{0F65EF20-AB6F-4BDB-0E3A-D85362E7BE65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9" name="TextBox 296">
            <a:extLst>
              <a:ext uri="{FF2B5EF4-FFF2-40B4-BE49-F238E27FC236}">
                <a16:creationId xmlns:a16="http://schemas.microsoft.com/office/drawing/2014/main" id="{0EB708AA-FBB3-49CB-DDFF-E6C52EEEF5BD}"/>
              </a:ext>
            </a:extLst>
          </p:cNvPr>
          <p:cNvSpPr txBox="1"/>
          <p:nvPr/>
        </p:nvSpPr>
        <p:spPr>
          <a:xfrm>
            <a:off x="903613" y="616848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 dirty="0">
                <a:solidFill>
                  <a:schemeClr val="accent2">
                    <a:lumMod val="100000"/>
                  </a:schemeClr>
                </a:solidFill>
                <a:cs typeface="+mn-ea"/>
                <a:sym typeface="+mn-lt"/>
              </a:rPr>
              <a:t>语病检测模型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E3BA683-FA8D-5FD2-813A-62B4D34F2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9931" y="1112415"/>
            <a:ext cx="2723889" cy="26374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8050478-20F3-8962-2F1B-2B25E07E90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018" y="1112415"/>
            <a:ext cx="2723889" cy="263741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0E3F8FE-32AB-E62E-07EB-DC83B3CE1531}"/>
              </a:ext>
            </a:extLst>
          </p:cNvPr>
          <p:cNvSpPr txBox="1"/>
          <p:nvPr/>
        </p:nvSpPr>
        <p:spPr>
          <a:xfrm>
            <a:off x="714575" y="1626115"/>
            <a:ext cx="4265356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训练策略：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Lang8</a:t>
            </a:r>
            <a:r>
              <a:rPr kumimoji="1" lang="zh-CN" altLang="en-US" dirty="0"/>
              <a:t>数据预训练</a:t>
            </a:r>
            <a:r>
              <a:rPr kumimoji="1" lang="en-US" altLang="zh-CN" dirty="0"/>
              <a:t>+CGED</a:t>
            </a:r>
            <a:r>
              <a:rPr kumimoji="1" lang="zh-CN" altLang="en-US" dirty="0"/>
              <a:t>历年数据微调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预训练模型：</a:t>
            </a:r>
            <a:r>
              <a:rPr kumimoji="1" lang="en-US" altLang="zh-CN" dirty="0" err="1"/>
              <a:t>MacBert</a:t>
            </a:r>
            <a:r>
              <a:rPr kumimoji="1" lang="en-US" altLang="zh-CN" dirty="0"/>
              <a:t>-Chinese-Large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4950DAD-9847-3889-EB8F-DD285C7D5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613" y="4065644"/>
            <a:ext cx="8138381" cy="21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717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E18E2FC6-2C6E-D5FE-5CE5-882CD253099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6000"/>
          </a:blip>
          <a:srcRect b="6610"/>
          <a:stretch/>
        </p:blipFill>
        <p:spPr>
          <a:xfrm rot="10800000">
            <a:off x="0" y="14286"/>
            <a:ext cx="12192000" cy="6843713"/>
          </a:xfrm>
          <a:prstGeom prst="rect">
            <a:avLst/>
          </a:prstGeom>
        </p:spPr>
      </p:pic>
      <p:sp>
        <p:nvSpPr>
          <p:cNvPr id="12" name="圆角矩形 11">
            <a:extLst>
              <a:ext uri="{FF2B5EF4-FFF2-40B4-BE49-F238E27FC236}">
                <a16:creationId xmlns:a16="http://schemas.microsoft.com/office/drawing/2014/main" id="{01376D68-A225-BD13-A496-D82864457A3E}"/>
              </a:ext>
            </a:extLst>
          </p:cNvPr>
          <p:cNvSpPr/>
          <p:nvPr/>
        </p:nvSpPr>
        <p:spPr>
          <a:xfrm>
            <a:off x="610596" y="2906100"/>
            <a:ext cx="3474720" cy="1028845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75F3DB-46B7-0B3E-DA6B-6E90BC03272E}"/>
              </a:ext>
            </a:extLst>
          </p:cNvPr>
          <p:cNvGrpSpPr/>
          <p:nvPr/>
        </p:nvGrpSpPr>
        <p:grpSpPr>
          <a:xfrm>
            <a:off x="6317743" y="1035896"/>
            <a:ext cx="5529625" cy="5813138"/>
            <a:chOff x="6317743" y="1035896"/>
            <a:chExt cx="5529625" cy="5813138"/>
          </a:xfrm>
        </p:grpSpPr>
        <p:grpSp>
          <p:nvGrpSpPr>
            <p:cNvPr id="3" name="PA_组合 54"/>
            <p:cNvGrpSpPr/>
            <p:nvPr>
              <p:custDataLst>
                <p:tags r:id="rId1"/>
              </p:custDataLst>
            </p:nvPr>
          </p:nvGrpSpPr>
          <p:grpSpPr>
            <a:xfrm>
              <a:off x="6317743" y="1035896"/>
              <a:ext cx="5529625" cy="5813138"/>
              <a:chOff x="6230840" y="1044862"/>
              <a:chExt cx="5529625" cy="5813138"/>
            </a:xfrm>
          </p:grpSpPr>
          <p:sp>
            <p:nvSpPr>
              <p:cNvPr id="29" name="Freeform: Shape 55"/>
              <p:cNvSpPr>
                <a:spLocks/>
              </p:cNvSpPr>
              <p:nvPr/>
            </p:nvSpPr>
            <p:spPr bwMode="auto">
              <a:xfrm>
                <a:off x="10947862" y="5008664"/>
                <a:ext cx="140513" cy="140513"/>
              </a:xfrm>
              <a:custGeom>
                <a:avLst/>
                <a:gdLst>
                  <a:gd name="T0" fmla="*/ 72 w 86"/>
                  <a:gd name="T1" fmla="*/ 86 h 86"/>
                  <a:gd name="T2" fmla="*/ 0 w 86"/>
                  <a:gd name="T3" fmla="*/ 18 h 86"/>
                  <a:gd name="T4" fmla="*/ 18 w 86"/>
                  <a:gd name="T5" fmla="*/ 0 h 86"/>
                  <a:gd name="T6" fmla="*/ 86 w 86"/>
                  <a:gd name="T7" fmla="*/ 72 h 86"/>
                  <a:gd name="T8" fmla="*/ 72 w 86"/>
                  <a:gd name="T9" fmla="*/ 86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6" h="86">
                    <a:moveTo>
                      <a:pt x="72" y="86"/>
                    </a:moveTo>
                    <a:lnTo>
                      <a:pt x="0" y="18"/>
                    </a:lnTo>
                    <a:lnTo>
                      <a:pt x="18" y="0"/>
                    </a:lnTo>
                    <a:lnTo>
                      <a:pt x="86" y="72"/>
                    </a:lnTo>
                    <a:lnTo>
                      <a:pt x="72" y="86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xtLst>
                <a:ext uri="{91240B29-F687-4f45-9708-019B960494DF}">
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cs typeface="+mn-ea"/>
                  <a:sym typeface="+mn-lt"/>
                </a:endParaRPr>
              </a:p>
            </p:txBody>
          </p:sp>
          <p:grpSp>
            <p:nvGrpSpPr>
              <p:cNvPr id="30" name="Group 56"/>
              <p:cNvGrpSpPr/>
              <p:nvPr/>
            </p:nvGrpSpPr>
            <p:grpSpPr>
              <a:xfrm>
                <a:off x="7072302" y="1851988"/>
                <a:ext cx="3803693" cy="3661505"/>
                <a:chOff x="3200445" y="1228386"/>
                <a:chExt cx="2852761" cy="2746150"/>
              </a:xfrm>
            </p:grpSpPr>
            <p:sp>
              <p:nvSpPr>
                <p:cNvPr id="191" name="Freeform: Shape 218"/>
                <p:cNvSpPr>
                  <a:spLocks/>
                </p:cNvSpPr>
                <p:nvPr/>
              </p:nvSpPr>
              <p:spPr bwMode="auto">
                <a:xfrm>
                  <a:off x="3871972" y="1364407"/>
                  <a:ext cx="162980" cy="164205"/>
                </a:xfrm>
                <a:custGeom>
                  <a:avLst/>
                  <a:gdLst>
                    <a:gd name="T0" fmla="*/ 18 w 37"/>
                    <a:gd name="T1" fmla="*/ 37 h 37"/>
                    <a:gd name="T2" fmla="*/ 19 w 37"/>
                    <a:gd name="T3" fmla="*/ 37 h 37"/>
                    <a:gd name="T4" fmla="*/ 37 w 37"/>
                    <a:gd name="T5" fmla="*/ 18 h 37"/>
                    <a:gd name="T6" fmla="*/ 23 w 37"/>
                    <a:gd name="T7" fmla="*/ 0 h 37"/>
                    <a:gd name="T8" fmla="*/ 1 w 37"/>
                    <a:gd name="T9" fmla="*/ 12 h 37"/>
                    <a:gd name="T10" fmla="*/ 0 w 37"/>
                    <a:gd name="T11" fmla="*/ 18 h 37"/>
                    <a:gd name="T12" fmla="*/ 10 w 37"/>
                    <a:gd name="T13" fmla="*/ 24 h 37"/>
                    <a:gd name="T14" fmla="*/ 18 w 37"/>
                    <a:gd name="T15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37">
                      <a:moveTo>
                        <a:pt x="18" y="37"/>
                      </a:moveTo>
                      <a:cubicBezTo>
                        <a:pt x="18" y="37"/>
                        <a:pt x="18" y="37"/>
                        <a:pt x="19" y="37"/>
                      </a:cubicBezTo>
                      <a:cubicBezTo>
                        <a:pt x="29" y="37"/>
                        <a:pt x="37" y="29"/>
                        <a:pt x="37" y="18"/>
                      </a:cubicBezTo>
                      <a:cubicBezTo>
                        <a:pt x="37" y="10"/>
                        <a:pt x="31" y="2"/>
                        <a:pt x="23" y="0"/>
                      </a:cubicBezTo>
                      <a:cubicBezTo>
                        <a:pt x="16" y="4"/>
                        <a:pt x="8" y="8"/>
                        <a:pt x="1" y="12"/>
                      </a:cubicBezTo>
                      <a:cubicBezTo>
                        <a:pt x="1" y="14"/>
                        <a:pt x="0" y="16"/>
                        <a:pt x="0" y="18"/>
                      </a:cubicBezTo>
                      <a:cubicBezTo>
                        <a:pt x="4" y="19"/>
                        <a:pt x="7" y="21"/>
                        <a:pt x="10" y="24"/>
                      </a:cubicBezTo>
                      <a:cubicBezTo>
                        <a:pt x="14" y="28"/>
                        <a:pt x="16" y="32"/>
                        <a:pt x="18" y="3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2" name="Freeform: Shape 219"/>
                <p:cNvSpPr>
                  <a:spLocks/>
                </p:cNvSpPr>
                <p:nvPr/>
              </p:nvSpPr>
              <p:spPr bwMode="auto">
                <a:xfrm>
                  <a:off x="4048431" y="1422001"/>
                  <a:ext cx="35537" cy="49017"/>
                </a:xfrm>
                <a:custGeom>
                  <a:avLst/>
                  <a:gdLst>
                    <a:gd name="T0" fmla="*/ 0 w 29"/>
                    <a:gd name="T1" fmla="*/ 40 h 40"/>
                    <a:gd name="T2" fmla="*/ 29 w 29"/>
                    <a:gd name="T3" fmla="*/ 18 h 40"/>
                    <a:gd name="T4" fmla="*/ 0 w 29"/>
                    <a:gd name="T5" fmla="*/ 0 h 40"/>
                    <a:gd name="T6" fmla="*/ 0 w 29"/>
                    <a:gd name="T7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9" h="40">
                      <a:moveTo>
                        <a:pt x="0" y="40"/>
                      </a:moveTo>
                      <a:lnTo>
                        <a:pt x="29" y="18"/>
                      </a:lnTo>
                      <a:lnTo>
                        <a:pt x="0" y="0"/>
                      </a:lnTo>
                      <a:lnTo>
                        <a:pt x="0" y="4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3" name="Freeform: Shape 220"/>
                <p:cNvSpPr>
                  <a:spLocks/>
                </p:cNvSpPr>
                <p:nvPr/>
              </p:nvSpPr>
              <p:spPr bwMode="auto">
                <a:xfrm>
                  <a:off x="3845012" y="1426903"/>
                  <a:ext cx="18381" cy="13480"/>
                </a:xfrm>
                <a:custGeom>
                  <a:avLst/>
                  <a:gdLst>
                    <a:gd name="T0" fmla="*/ 0 w 4"/>
                    <a:gd name="T1" fmla="*/ 3 h 3"/>
                    <a:gd name="T2" fmla="*/ 4 w 4"/>
                    <a:gd name="T3" fmla="*/ 3 h 3"/>
                    <a:gd name="T4" fmla="*/ 4 w 4"/>
                    <a:gd name="T5" fmla="*/ 0 h 3"/>
                    <a:gd name="T6" fmla="*/ 0 w 4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" h="3">
                      <a:moveTo>
                        <a:pt x="0" y="3"/>
                      </a:moveTo>
                      <a:cubicBezTo>
                        <a:pt x="1" y="3"/>
                        <a:pt x="2" y="3"/>
                        <a:pt x="4" y="3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4" name="Freeform: Shape 221"/>
                <p:cNvSpPr>
                  <a:spLocks/>
                </p:cNvSpPr>
                <p:nvPr/>
              </p:nvSpPr>
              <p:spPr bwMode="auto">
                <a:xfrm>
                  <a:off x="4004316" y="1355829"/>
                  <a:ext cx="40439" cy="40439"/>
                </a:xfrm>
                <a:custGeom>
                  <a:avLst/>
                  <a:gdLst>
                    <a:gd name="T0" fmla="*/ 0 w 33"/>
                    <a:gd name="T1" fmla="*/ 7 h 33"/>
                    <a:gd name="T2" fmla="*/ 25 w 33"/>
                    <a:gd name="T3" fmla="*/ 33 h 33"/>
                    <a:gd name="T4" fmla="*/ 33 w 33"/>
                    <a:gd name="T5" fmla="*/ 0 h 33"/>
                    <a:gd name="T6" fmla="*/ 0 w 33"/>
                    <a:gd name="T7" fmla="*/ 7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3">
                      <a:moveTo>
                        <a:pt x="0" y="7"/>
                      </a:moveTo>
                      <a:lnTo>
                        <a:pt x="25" y="33"/>
                      </a:lnTo>
                      <a:lnTo>
                        <a:pt x="33" y="0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5" name="Freeform: Shape 222"/>
                <p:cNvSpPr>
                  <a:spLocks/>
                </p:cNvSpPr>
                <p:nvPr/>
              </p:nvSpPr>
              <p:spPr bwMode="auto">
                <a:xfrm>
                  <a:off x="4004316" y="1493075"/>
                  <a:ext cx="40439" cy="44115"/>
                </a:xfrm>
                <a:custGeom>
                  <a:avLst/>
                  <a:gdLst>
                    <a:gd name="T0" fmla="*/ 25 w 33"/>
                    <a:gd name="T1" fmla="*/ 0 h 36"/>
                    <a:gd name="T2" fmla="*/ 0 w 33"/>
                    <a:gd name="T3" fmla="*/ 29 h 36"/>
                    <a:gd name="T4" fmla="*/ 33 w 33"/>
                    <a:gd name="T5" fmla="*/ 36 h 36"/>
                    <a:gd name="T6" fmla="*/ 25 w 33"/>
                    <a:gd name="T7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6">
                      <a:moveTo>
                        <a:pt x="25" y="0"/>
                      </a:moveTo>
                      <a:lnTo>
                        <a:pt x="0" y="29"/>
                      </a:lnTo>
                      <a:lnTo>
                        <a:pt x="33" y="36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6" name="Freeform: Shape 223"/>
                <p:cNvSpPr>
                  <a:spLocks/>
                </p:cNvSpPr>
                <p:nvPr/>
              </p:nvSpPr>
              <p:spPr bwMode="auto">
                <a:xfrm>
                  <a:off x="3690610" y="1448960"/>
                  <a:ext cx="357820" cy="220574"/>
                </a:xfrm>
                <a:custGeom>
                  <a:avLst/>
                  <a:gdLst>
                    <a:gd name="T0" fmla="*/ 66 w 81"/>
                    <a:gd name="T1" fmla="*/ 21 h 50"/>
                    <a:gd name="T2" fmla="*/ 64 w 81"/>
                    <a:gd name="T3" fmla="*/ 21 h 50"/>
                    <a:gd name="T4" fmla="*/ 57 w 81"/>
                    <a:gd name="T5" fmla="*/ 24 h 50"/>
                    <a:gd name="T6" fmla="*/ 57 w 81"/>
                    <a:gd name="T7" fmla="*/ 20 h 50"/>
                    <a:gd name="T8" fmla="*/ 56 w 81"/>
                    <a:gd name="T9" fmla="*/ 18 h 50"/>
                    <a:gd name="T10" fmla="*/ 41 w 81"/>
                    <a:gd name="T11" fmla="*/ 1 h 50"/>
                    <a:gd name="T12" fmla="*/ 39 w 81"/>
                    <a:gd name="T13" fmla="*/ 1 h 50"/>
                    <a:gd name="T14" fmla="*/ 32 w 81"/>
                    <a:gd name="T15" fmla="*/ 0 h 50"/>
                    <a:gd name="T16" fmla="*/ 31 w 81"/>
                    <a:gd name="T17" fmla="*/ 0 h 50"/>
                    <a:gd name="T18" fmla="*/ 31 w 81"/>
                    <a:gd name="T19" fmla="*/ 0 h 50"/>
                    <a:gd name="T20" fmla="*/ 9 w 81"/>
                    <a:gd name="T21" fmla="*/ 15 h 50"/>
                    <a:gd name="T22" fmla="*/ 7 w 81"/>
                    <a:gd name="T23" fmla="*/ 25 h 50"/>
                    <a:gd name="T24" fmla="*/ 8 w 81"/>
                    <a:gd name="T25" fmla="*/ 32 h 50"/>
                    <a:gd name="T26" fmla="*/ 0 w 81"/>
                    <a:gd name="T27" fmla="*/ 41 h 50"/>
                    <a:gd name="T28" fmla="*/ 9 w 81"/>
                    <a:gd name="T29" fmla="*/ 50 h 50"/>
                    <a:gd name="T30" fmla="*/ 32 w 81"/>
                    <a:gd name="T31" fmla="*/ 50 h 50"/>
                    <a:gd name="T32" fmla="*/ 33 w 81"/>
                    <a:gd name="T33" fmla="*/ 50 h 50"/>
                    <a:gd name="T34" fmla="*/ 66 w 81"/>
                    <a:gd name="T35" fmla="*/ 50 h 50"/>
                    <a:gd name="T36" fmla="*/ 81 w 81"/>
                    <a:gd name="T37" fmla="*/ 35 h 50"/>
                    <a:gd name="T38" fmla="*/ 66 w 81"/>
                    <a:gd name="T39" fmla="*/ 21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81" h="50">
                      <a:moveTo>
                        <a:pt x="66" y="21"/>
                      </a:moveTo>
                      <a:cubicBezTo>
                        <a:pt x="66" y="21"/>
                        <a:pt x="65" y="21"/>
                        <a:pt x="64" y="21"/>
                      </a:cubicBezTo>
                      <a:cubicBezTo>
                        <a:pt x="62" y="21"/>
                        <a:pt x="59" y="23"/>
                        <a:pt x="57" y="24"/>
                      </a:cubicBezTo>
                      <a:cubicBezTo>
                        <a:pt x="57" y="23"/>
                        <a:pt x="57" y="22"/>
                        <a:pt x="57" y="20"/>
                      </a:cubicBezTo>
                      <a:cubicBezTo>
                        <a:pt x="57" y="19"/>
                        <a:pt x="56" y="18"/>
                        <a:pt x="56" y="18"/>
                      </a:cubicBezTo>
                      <a:cubicBezTo>
                        <a:pt x="54" y="10"/>
                        <a:pt x="48" y="4"/>
                        <a:pt x="41" y="1"/>
                      </a:cubicBezTo>
                      <a:cubicBezTo>
                        <a:pt x="40" y="1"/>
                        <a:pt x="40" y="1"/>
                        <a:pt x="39" y="1"/>
                      </a:cubicBezTo>
                      <a:cubicBezTo>
                        <a:pt x="37" y="0"/>
                        <a:pt x="35" y="0"/>
                        <a:pt x="32" y="0"/>
                      </a:cubicBezTo>
                      <a:cubicBezTo>
                        <a:pt x="32" y="0"/>
                        <a:pt x="32" y="0"/>
                        <a:pt x="3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24" y="5"/>
                        <a:pt x="16" y="10"/>
                        <a:pt x="9" y="15"/>
                      </a:cubicBezTo>
                      <a:cubicBezTo>
                        <a:pt x="8" y="18"/>
                        <a:pt x="7" y="21"/>
                        <a:pt x="7" y="25"/>
                      </a:cubicBezTo>
                      <a:cubicBezTo>
                        <a:pt x="7" y="27"/>
                        <a:pt x="8" y="30"/>
                        <a:pt x="8" y="32"/>
                      </a:cubicBezTo>
                      <a:cubicBezTo>
                        <a:pt x="4" y="32"/>
                        <a:pt x="0" y="36"/>
                        <a:pt x="0" y="41"/>
                      </a:cubicBezTo>
                      <a:cubicBezTo>
                        <a:pt x="0" y="46"/>
                        <a:pt x="4" y="50"/>
                        <a:pt x="9" y="50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33" y="50"/>
                        <a:pt x="33" y="50"/>
                        <a:pt x="33" y="50"/>
                      </a:cubicBezTo>
                      <a:cubicBezTo>
                        <a:pt x="66" y="50"/>
                        <a:pt x="66" y="50"/>
                        <a:pt x="66" y="50"/>
                      </a:cubicBezTo>
                      <a:cubicBezTo>
                        <a:pt x="74" y="50"/>
                        <a:pt x="81" y="43"/>
                        <a:pt x="81" y="35"/>
                      </a:cubicBezTo>
                      <a:cubicBezTo>
                        <a:pt x="81" y="27"/>
                        <a:pt x="74" y="21"/>
                        <a:pt x="66" y="2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7" name="Freeform: Shape 224"/>
                <p:cNvSpPr>
                  <a:spLocks/>
                </p:cNvSpPr>
                <p:nvPr/>
              </p:nvSpPr>
              <p:spPr bwMode="auto">
                <a:xfrm>
                  <a:off x="5028761" y="3524809"/>
                  <a:ext cx="318607" cy="344341"/>
                </a:xfrm>
                <a:custGeom>
                  <a:avLst/>
                  <a:gdLst>
                    <a:gd name="T0" fmla="*/ 60 w 72"/>
                    <a:gd name="T1" fmla="*/ 2 h 78"/>
                    <a:gd name="T2" fmla="*/ 60 w 72"/>
                    <a:gd name="T3" fmla="*/ 26 h 78"/>
                    <a:gd name="T4" fmla="*/ 64 w 72"/>
                    <a:gd name="T5" fmla="*/ 37 h 78"/>
                    <a:gd name="T6" fmla="*/ 66 w 72"/>
                    <a:gd name="T7" fmla="*/ 43 h 78"/>
                    <a:gd name="T8" fmla="*/ 60 w 72"/>
                    <a:gd name="T9" fmla="*/ 50 h 78"/>
                    <a:gd name="T10" fmla="*/ 56 w 72"/>
                    <a:gd name="T11" fmla="*/ 53 h 78"/>
                    <a:gd name="T12" fmla="*/ 60 w 72"/>
                    <a:gd name="T13" fmla="*/ 50 h 78"/>
                    <a:gd name="T14" fmla="*/ 60 w 72"/>
                    <a:gd name="T15" fmla="*/ 44 h 78"/>
                    <a:gd name="T16" fmla="*/ 56 w 72"/>
                    <a:gd name="T17" fmla="*/ 33 h 78"/>
                    <a:gd name="T18" fmla="*/ 60 w 72"/>
                    <a:gd name="T19" fmla="*/ 26 h 78"/>
                    <a:gd name="T20" fmla="*/ 55 w 72"/>
                    <a:gd name="T21" fmla="*/ 46 h 78"/>
                    <a:gd name="T22" fmla="*/ 55 w 72"/>
                    <a:gd name="T23" fmla="*/ 53 h 78"/>
                    <a:gd name="T24" fmla="*/ 55 w 72"/>
                    <a:gd name="T25" fmla="*/ 1 h 78"/>
                    <a:gd name="T26" fmla="*/ 55 w 72"/>
                    <a:gd name="T27" fmla="*/ 9 h 78"/>
                    <a:gd name="T28" fmla="*/ 55 w 72"/>
                    <a:gd name="T29" fmla="*/ 16 h 78"/>
                    <a:gd name="T30" fmla="*/ 60 w 72"/>
                    <a:gd name="T31" fmla="*/ 21 h 78"/>
                    <a:gd name="T32" fmla="*/ 31 w 72"/>
                    <a:gd name="T33" fmla="*/ 71 h 78"/>
                    <a:gd name="T34" fmla="*/ 55 w 72"/>
                    <a:gd name="T35" fmla="*/ 46 h 78"/>
                    <a:gd name="T36" fmla="*/ 50 w 72"/>
                    <a:gd name="T37" fmla="*/ 28 h 78"/>
                    <a:gd name="T38" fmla="*/ 55 w 72"/>
                    <a:gd name="T39" fmla="*/ 27 h 78"/>
                    <a:gd name="T40" fmla="*/ 55 w 72"/>
                    <a:gd name="T41" fmla="*/ 21 h 78"/>
                    <a:gd name="T42" fmla="*/ 50 w 72"/>
                    <a:gd name="T43" fmla="*/ 10 h 78"/>
                    <a:gd name="T44" fmla="*/ 55 w 72"/>
                    <a:gd name="T45" fmla="*/ 4 h 78"/>
                    <a:gd name="T46" fmla="*/ 44 w 72"/>
                    <a:gd name="T47" fmla="*/ 4 h 78"/>
                    <a:gd name="T48" fmla="*/ 22 w 72"/>
                    <a:gd name="T49" fmla="*/ 55 h 78"/>
                    <a:gd name="T50" fmla="*/ 22 w 72"/>
                    <a:gd name="T51" fmla="*/ 60 h 78"/>
                    <a:gd name="T52" fmla="*/ 26 w 72"/>
                    <a:gd name="T53" fmla="*/ 71 h 78"/>
                    <a:gd name="T54" fmla="*/ 22 w 72"/>
                    <a:gd name="T55" fmla="*/ 76 h 78"/>
                    <a:gd name="T56" fmla="*/ 22 w 72"/>
                    <a:gd name="T57" fmla="*/ 72 h 78"/>
                    <a:gd name="T58" fmla="*/ 22 w 72"/>
                    <a:gd name="T59" fmla="*/ 66 h 78"/>
                    <a:gd name="T60" fmla="*/ 16 w 72"/>
                    <a:gd name="T61" fmla="*/ 61 h 78"/>
                    <a:gd name="T62" fmla="*/ 20 w 72"/>
                    <a:gd name="T63" fmla="*/ 29 h 78"/>
                    <a:gd name="T64" fmla="*/ 17 w 72"/>
                    <a:gd name="T65" fmla="*/ 37 h 78"/>
                    <a:gd name="T66" fmla="*/ 16 w 72"/>
                    <a:gd name="T67" fmla="*/ 43 h 78"/>
                    <a:gd name="T68" fmla="*/ 20 w 72"/>
                    <a:gd name="T69" fmla="*/ 49 h 78"/>
                    <a:gd name="T70" fmla="*/ 22 w 72"/>
                    <a:gd name="T71" fmla="*/ 54 h 78"/>
                    <a:gd name="T72" fmla="*/ 11 w 72"/>
                    <a:gd name="T73" fmla="*/ 12 h 78"/>
                    <a:gd name="T74" fmla="*/ 10 w 72"/>
                    <a:gd name="T75" fmla="*/ 20 h 78"/>
                    <a:gd name="T76" fmla="*/ 14 w 72"/>
                    <a:gd name="T77" fmla="*/ 26 h 78"/>
                    <a:gd name="T78" fmla="*/ 16 w 72"/>
                    <a:gd name="T79" fmla="*/ 31 h 78"/>
                    <a:gd name="T80" fmla="*/ 16 w 72"/>
                    <a:gd name="T81" fmla="*/ 11 h 78"/>
                    <a:gd name="T82" fmla="*/ 16 w 72"/>
                    <a:gd name="T83" fmla="*/ 78 h 78"/>
                    <a:gd name="T84" fmla="*/ 15 w 72"/>
                    <a:gd name="T85" fmla="*/ 55 h 78"/>
                    <a:gd name="T86" fmla="*/ 13 w 72"/>
                    <a:gd name="T87" fmla="*/ 50 h 78"/>
                    <a:gd name="T88" fmla="*/ 16 w 72"/>
                    <a:gd name="T89" fmla="*/ 37 h 78"/>
                    <a:gd name="T90" fmla="*/ 10 w 72"/>
                    <a:gd name="T91" fmla="*/ 56 h 78"/>
                    <a:gd name="T92" fmla="*/ 4 w 72"/>
                    <a:gd name="T93" fmla="*/ 14 h 78"/>
                    <a:gd name="T94" fmla="*/ 10 w 72"/>
                    <a:gd name="T95" fmla="*/ 38 h 78"/>
                    <a:gd name="T96" fmla="*/ 10 w 72"/>
                    <a:gd name="T97" fmla="*/ 27 h 78"/>
                    <a:gd name="T98" fmla="*/ 10 w 72"/>
                    <a:gd name="T99" fmla="*/ 2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72" h="78">
                      <a:moveTo>
                        <a:pt x="60" y="55"/>
                      </a:moveTo>
                      <a:cubicBezTo>
                        <a:pt x="64" y="53"/>
                        <a:pt x="68" y="50"/>
                        <a:pt x="72" y="48"/>
                      </a:cubicBezTo>
                      <a:cubicBezTo>
                        <a:pt x="60" y="2"/>
                        <a:pt x="60" y="2"/>
                        <a:pt x="60" y="2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cubicBezTo>
                        <a:pt x="62" y="26"/>
                        <a:pt x="62" y="26"/>
                        <a:pt x="62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3" y="31"/>
                        <a:pt x="63" y="31"/>
                        <a:pt x="63" y="31"/>
                      </a:cubicBezTo>
                      <a:cubicBezTo>
                        <a:pt x="64" y="37"/>
                        <a:pt x="64" y="37"/>
                        <a:pt x="64" y="37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6" y="43"/>
                        <a:pt x="66" y="43"/>
                        <a:pt x="66" y="43"/>
                      </a:cubicBezTo>
                      <a:cubicBezTo>
                        <a:pt x="67" y="49"/>
                        <a:pt x="67" y="49"/>
                        <a:pt x="67" y="49"/>
                      </a:cubicBezTo>
                      <a:cubicBezTo>
                        <a:pt x="60" y="51"/>
                        <a:pt x="60" y="51"/>
                        <a:pt x="60" y="51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lnTo>
                        <a:pt x="60" y="55"/>
                      </a:lnTo>
                      <a:close/>
                      <a:moveTo>
                        <a:pt x="55" y="53"/>
                      </a:moveTo>
                      <a:cubicBezTo>
                        <a:pt x="56" y="53"/>
                        <a:pt x="56" y="53"/>
                        <a:pt x="56" y="53"/>
                      </a:cubicBezTo>
                      <a:cubicBezTo>
                        <a:pt x="57" y="57"/>
                        <a:pt x="57" y="57"/>
                        <a:pt x="57" y="57"/>
                      </a:cubicBezTo>
                      <a:cubicBezTo>
                        <a:pt x="58" y="56"/>
                        <a:pt x="59" y="56"/>
                        <a:pt x="60" y="55"/>
                      </a:cubicBezTo>
                      <a:cubicBezTo>
                        <a:pt x="60" y="50"/>
                        <a:pt x="60" y="50"/>
                        <a:pt x="60" y="50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59" y="44"/>
                        <a:pt x="59" y="44"/>
                        <a:pt x="59" y="44"/>
                      </a:cubicBezTo>
                      <a:cubicBezTo>
                        <a:pt x="60" y="44"/>
                        <a:pt x="60" y="44"/>
                        <a:pt x="60" y="44"/>
                      </a:cubicBezTo>
                      <a:cubicBezTo>
                        <a:pt x="60" y="39"/>
                        <a:pt x="60" y="39"/>
                        <a:pt x="60" y="39"/>
                      </a:cubicBezTo>
                      <a:cubicBezTo>
                        <a:pt x="58" y="39"/>
                        <a:pt x="58" y="39"/>
                        <a:pt x="58" y="39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56" y="33"/>
                        <a:pt x="56" y="33"/>
                        <a:pt x="56" y="33"/>
                      </a:cubicBezTo>
                      <a:cubicBezTo>
                        <a:pt x="60" y="32"/>
                        <a:pt x="60" y="32"/>
                        <a:pt x="60" y="32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5" y="28"/>
                        <a:pt x="55" y="28"/>
                        <a:pt x="55" y="28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lose/>
                      <a:moveTo>
                        <a:pt x="60" y="2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55" y="1"/>
                        <a:pt x="55" y="1"/>
                        <a:pt x="55" y="1"/>
                      </a:cubicBezTo>
                      <a:cubicBezTo>
                        <a:pt x="56" y="3"/>
                        <a:pt x="56" y="3"/>
                        <a:pt x="56" y="3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7" y="8"/>
                        <a:pt x="57" y="8"/>
                        <a:pt x="57" y="8"/>
                      </a:cubicBezTo>
                      <a:cubicBezTo>
                        <a:pt x="59" y="15"/>
                        <a:pt x="59" y="15"/>
                        <a:pt x="59" y="15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lnTo>
                        <a:pt x="60" y="2"/>
                      </a:lnTo>
                      <a:close/>
                      <a:moveTo>
                        <a:pt x="22" y="76"/>
                      </a:moveTo>
                      <a:cubicBezTo>
                        <a:pt x="25" y="74"/>
                        <a:pt x="28" y="73"/>
                        <a:pt x="31" y="71"/>
                      </a:cubicBezTo>
                      <a:cubicBezTo>
                        <a:pt x="28" y="60"/>
                        <a:pt x="28" y="60"/>
                        <a:pt x="28" y="60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26" y="53"/>
                        <a:pt x="26" y="53"/>
                        <a:pt x="26" y="53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0" y="28"/>
                        <a:pt x="50" y="28"/>
                        <a:pt x="50" y="28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5" y="27"/>
                        <a:pt x="55" y="27"/>
                        <a:pt x="55" y="27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3" y="22"/>
                        <a:pt x="53" y="22"/>
                        <a:pt x="53" y="22"/>
                      </a:cubicBezTo>
                      <a:cubicBezTo>
                        <a:pt x="55" y="21"/>
                        <a:pt x="55" y="21"/>
                        <a:pt x="55" y="21"/>
                      </a:cubicBezTo>
                      <a:cubicBezTo>
                        <a:pt x="55" y="16"/>
                        <a:pt x="55" y="16"/>
                        <a:pt x="55" y="16"/>
                      </a:cubicBezTo>
                      <a:cubicBezTo>
                        <a:pt x="52" y="16"/>
                        <a:pt x="52" y="16"/>
                        <a:pt x="52" y="16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0" y="10"/>
                        <a:pt x="50" y="10"/>
                        <a:pt x="50" y="10"/>
                      </a:cubicBezTo>
                      <a:cubicBezTo>
                        <a:pt x="55" y="9"/>
                        <a:pt x="55" y="9"/>
                        <a:pt x="55" y="9"/>
                      </a:cubicBezTo>
                      <a:cubicBezTo>
                        <a:pt x="55" y="4"/>
                        <a:pt x="55" y="4"/>
                        <a:pt x="55" y="4"/>
                      </a:cubicBezTo>
                      <a:cubicBezTo>
                        <a:pt x="49" y="5"/>
                        <a:pt x="49" y="5"/>
                        <a:pt x="49" y="5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4" y="4"/>
                        <a:pt x="44" y="4"/>
                        <a:pt x="44" y="4"/>
                      </a:cubicBezTo>
                      <a:cubicBezTo>
                        <a:pt x="48" y="22"/>
                        <a:pt x="48" y="22"/>
                        <a:pt x="48" y="22"/>
                      </a:cubicBezTo>
                      <a:cubicBezTo>
                        <a:pt x="22" y="28"/>
                        <a:pt x="22" y="28"/>
                        <a:pt x="22" y="28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3" y="60"/>
                        <a:pt x="23" y="60"/>
                        <a:pt x="23" y="60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4" y="65"/>
                        <a:pt x="24" y="65"/>
                        <a:pt x="24" y="65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6" y="71"/>
                        <a:pt x="26" y="71"/>
                        <a:pt x="26" y="71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lnTo>
                        <a:pt x="22" y="76"/>
                      </a:lnTo>
                      <a:close/>
                      <a:moveTo>
                        <a:pt x="16" y="78"/>
                      </a:moveTo>
                      <a:cubicBezTo>
                        <a:pt x="18" y="77"/>
                        <a:pt x="20" y="76"/>
                        <a:pt x="22" y="76"/>
                      </a:cubicBezTo>
                      <a:cubicBezTo>
                        <a:pt x="22" y="72"/>
                        <a:pt x="22" y="72"/>
                        <a:pt x="22" y="72"/>
                      </a:cubicBezTo>
                      <a:cubicBezTo>
                        <a:pt x="19" y="73"/>
                        <a:pt x="19" y="73"/>
                        <a:pt x="19" y="73"/>
                      </a:cubicBezTo>
                      <a:cubicBezTo>
                        <a:pt x="17" y="67"/>
                        <a:pt x="17" y="67"/>
                        <a:pt x="17" y="67"/>
                      </a:cubicBezTo>
                      <a:cubicBezTo>
                        <a:pt x="22" y="66"/>
                        <a:pt x="22" y="66"/>
                        <a:pt x="22" y="66"/>
                      </a:cubicBezTo>
                      <a:cubicBezTo>
                        <a:pt x="22" y="60"/>
                        <a:pt x="22" y="60"/>
                        <a:pt x="22" y="60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lose/>
                      <a:moveTo>
                        <a:pt x="22" y="28"/>
                      </a:moveTo>
                      <a:cubicBezTo>
                        <a:pt x="20" y="29"/>
                        <a:pt x="20" y="29"/>
                        <a:pt x="20" y="29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7" y="37"/>
                        <a:pt x="17" y="37"/>
                        <a:pt x="17" y="37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9" y="42"/>
                        <a:pt x="19" y="42"/>
                        <a:pt x="19" y="42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20" y="49"/>
                        <a:pt x="20" y="49"/>
                        <a:pt x="20" y="49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22" y="54"/>
                        <a:pt x="22" y="54"/>
                        <a:pt x="22" y="54"/>
                      </a:cubicBezTo>
                      <a:cubicBezTo>
                        <a:pt x="22" y="55"/>
                        <a:pt x="22" y="55"/>
                        <a:pt x="22" y="55"/>
                      </a:cubicBezTo>
                      <a:lnTo>
                        <a:pt x="22" y="28"/>
                      </a:lnTo>
                      <a:close/>
                      <a:moveTo>
                        <a:pt x="11" y="12"/>
                      </a:moveTo>
                      <a:cubicBezTo>
                        <a:pt x="12" y="14"/>
                        <a:pt x="12" y="14"/>
                        <a:pt x="12" y="14"/>
                      </a:cubicBezTo>
                      <a:cubicBezTo>
                        <a:pt x="10" y="15"/>
                        <a:pt x="10" y="15"/>
                        <a:pt x="10" y="15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3" y="19"/>
                        <a:pt x="13" y="19"/>
                        <a:pt x="13" y="19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6" y="31"/>
                        <a:pt x="16" y="31"/>
                        <a:pt x="16" y="31"/>
                      </a:cubicBezTo>
                      <a:cubicBezTo>
                        <a:pt x="16" y="32"/>
                        <a:pt x="16" y="32"/>
                        <a:pt x="16" y="32"/>
                      </a:cubicBezTo>
                      <a:cubicBezTo>
                        <a:pt x="16" y="12"/>
                        <a:pt x="16" y="12"/>
                        <a:pt x="16" y="12"/>
                      </a:cubicBezTo>
                      <a:cubicBezTo>
                        <a:pt x="16" y="11"/>
                        <a:pt x="16" y="11"/>
                        <a:pt x="16" y="11"/>
                      </a:cubicBezTo>
                      <a:cubicBezTo>
                        <a:pt x="11" y="12"/>
                        <a:pt x="11" y="12"/>
                        <a:pt x="11" y="12"/>
                      </a:cubicBezTo>
                      <a:close/>
                      <a:moveTo>
                        <a:pt x="10" y="56"/>
                      </a:move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78"/>
                        <a:pt x="16" y="78"/>
                        <a:pt x="16" y="78"/>
                      </a:cubicBezTo>
                      <a:cubicBezTo>
                        <a:pt x="16" y="61"/>
                        <a:pt x="16" y="61"/>
                        <a:pt x="16" y="6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16" y="55"/>
                        <a:pt x="16" y="55"/>
                        <a:pt x="16" y="55"/>
                      </a:cubicBezTo>
                      <a:cubicBezTo>
                        <a:pt x="16" y="50"/>
                        <a:pt x="16" y="50"/>
                        <a:pt x="16" y="50"/>
                      </a:cubicBezTo>
                      <a:cubicBezTo>
                        <a:pt x="13" y="50"/>
                        <a:pt x="13" y="50"/>
                        <a:pt x="13" y="50"/>
                      </a:cubicBezTo>
                      <a:cubicBezTo>
                        <a:pt x="12" y="44"/>
                        <a:pt x="12" y="44"/>
                        <a:pt x="12" y="44"/>
                      </a:cubicBezTo>
                      <a:cubicBezTo>
                        <a:pt x="16" y="43"/>
                        <a:pt x="16" y="43"/>
                        <a:pt x="16" y="43"/>
                      </a:cubicBezTo>
                      <a:cubicBezTo>
                        <a:pt x="16" y="37"/>
                        <a:pt x="16" y="37"/>
                        <a:pt x="16" y="37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lnTo>
                        <a:pt x="10" y="56"/>
                      </a:lnTo>
                      <a:close/>
                      <a:moveTo>
                        <a:pt x="10" y="15"/>
                      </a:move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10" y="56"/>
                        <a:pt x="10" y="56"/>
                        <a:pt x="10" y="56"/>
                      </a:cubicBezTo>
                      <a:cubicBezTo>
                        <a:pt x="10" y="38"/>
                        <a:pt x="10" y="38"/>
                        <a:pt x="10" y="38"/>
                      </a:cubicBezTo>
                      <a:cubicBezTo>
                        <a:pt x="9" y="33"/>
                        <a:pt x="9" y="33"/>
                        <a:pt x="9" y="33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0" y="27"/>
                        <a:pt x="10" y="27"/>
                        <a:pt x="10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lnTo>
                        <a:pt x="10" y="1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8" name="Freeform: Shape 225"/>
                <p:cNvSpPr>
                  <a:spLocks/>
                </p:cNvSpPr>
                <p:nvPr/>
              </p:nvSpPr>
              <p:spPr bwMode="auto">
                <a:xfrm>
                  <a:off x="4397674" y="3767441"/>
                  <a:ext cx="283070" cy="207095"/>
                </a:xfrm>
                <a:custGeom>
                  <a:avLst/>
                  <a:gdLst>
                    <a:gd name="T0" fmla="*/ 16 w 64"/>
                    <a:gd name="T1" fmla="*/ 46 h 47"/>
                    <a:gd name="T2" fmla="*/ 16 w 64"/>
                    <a:gd name="T3" fmla="*/ 16 h 47"/>
                    <a:gd name="T4" fmla="*/ 56 w 64"/>
                    <a:gd name="T5" fmla="*/ 16 h 47"/>
                    <a:gd name="T6" fmla="*/ 56 w 64"/>
                    <a:gd name="T7" fmla="*/ 45 h 47"/>
                    <a:gd name="T8" fmla="*/ 51 w 64"/>
                    <a:gd name="T9" fmla="*/ 44 h 47"/>
                    <a:gd name="T10" fmla="*/ 43 w 64"/>
                    <a:gd name="T11" fmla="*/ 47 h 47"/>
                    <a:gd name="T12" fmla="*/ 64 w 64"/>
                    <a:gd name="T13" fmla="*/ 46 h 47"/>
                    <a:gd name="T14" fmla="*/ 64 w 64"/>
                    <a:gd name="T15" fmla="*/ 16 h 47"/>
                    <a:gd name="T16" fmla="*/ 64 w 64"/>
                    <a:gd name="T17" fmla="*/ 0 h 47"/>
                    <a:gd name="T18" fmla="*/ 56 w 64"/>
                    <a:gd name="T19" fmla="*/ 0 h 47"/>
                    <a:gd name="T20" fmla="*/ 16 w 64"/>
                    <a:gd name="T21" fmla="*/ 0 h 47"/>
                    <a:gd name="T22" fmla="*/ 8 w 64"/>
                    <a:gd name="T23" fmla="*/ 0 h 47"/>
                    <a:gd name="T24" fmla="*/ 8 w 64"/>
                    <a:gd name="T25" fmla="*/ 16 h 47"/>
                    <a:gd name="T26" fmla="*/ 8 w 64"/>
                    <a:gd name="T27" fmla="*/ 45 h 47"/>
                    <a:gd name="T28" fmla="*/ 3 w 64"/>
                    <a:gd name="T29" fmla="*/ 44 h 47"/>
                    <a:gd name="T30" fmla="*/ 0 w 64"/>
                    <a:gd name="T31" fmla="*/ 44 h 47"/>
                    <a:gd name="T32" fmla="*/ 16 w 64"/>
                    <a:gd name="T33" fmla="*/ 46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64" h="47">
                      <a:moveTo>
                        <a:pt x="16" y="46"/>
                      </a:moveTo>
                      <a:cubicBezTo>
                        <a:pt x="16" y="16"/>
                        <a:pt x="16" y="16"/>
                        <a:pt x="16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4" y="44"/>
                        <a:pt x="53" y="44"/>
                        <a:pt x="51" y="44"/>
                      </a:cubicBezTo>
                      <a:cubicBezTo>
                        <a:pt x="48" y="44"/>
                        <a:pt x="45" y="45"/>
                        <a:pt x="43" y="47"/>
                      </a:cubicBezTo>
                      <a:cubicBezTo>
                        <a:pt x="50" y="47"/>
                        <a:pt x="57" y="47"/>
                        <a:pt x="64" y="46"/>
                      </a:cubicBezTo>
                      <a:cubicBezTo>
                        <a:pt x="64" y="16"/>
                        <a:pt x="64" y="16"/>
                        <a:pt x="64" y="16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56" y="0"/>
                        <a:pt x="56" y="0"/>
                        <a:pt x="56" y="0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8" y="45"/>
                        <a:pt x="8" y="45"/>
                        <a:pt x="8" y="45"/>
                      </a:cubicBezTo>
                      <a:cubicBezTo>
                        <a:pt x="6" y="44"/>
                        <a:pt x="5" y="44"/>
                        <a:pt x="3" y="44"/>
                      </a:cubicBezTo>
                      <a:cubicBezTo>
                        <a:pt x="2" y="44"/>
                        <a:pt x="1" y="44"/>
                        <a:pt x="0" y="44"/>
                      </a:cubicBezTo>
                      <a:cubicBezTo>
                        <a:pt x="5" y="45"/>
                        <a:pt x="10" y="46"/>
                        <a:pt x="16" y="4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99" name="Freeform: Shape 226"/>
                <p:cNvSpPr>
                  <a:spLocks/>
                </p:cNvSpPr>
                <p:nvPr/>
              </p:nvSpPr>
              <p:spPr bwMode="auto">
                <a:xfrm>
                  <a:off x="5333889" y="1660957"/>
                  <a:ext cx="273267" cy="159304"/>
                </a:xfrm>
                <a:custGeom>
                  <a:avLst/>
                  <a:gdLst>
                    <a:gd name="T0" fmla="*/ 35 w 62"/>
                    <a:gd name="T1" fmla="*/ 0 h 36"/>
                    <a:gd name="T2" fmla="*/ 35 w 62"/>
                    <a:gd name="T3" fmla="*/ 6 h 36"/>
                    <a:gd name="T4" fmla="*/ 0 w 62"/>
                    <a:gd name="T5" fmla="*/ 36 h 36"/>
                    <a:gd name="T6" fmla="*/ 35 w 62"/>
                    <a:gd name="T7" fmla="*/ 29 h 36"/>
                    <a:gd name="T8" fmla="*/ 35 w 62"/>
                    <a:gd name="T9" fmla="*/ 36 h 36"/>
                    <a:gd name="T10" fmla="*/ 62 w 62"/>
                    <a:gd name="T11" fmla="*/ 18 h 36"/>
                    <a:gd name="T12" fmla="*/ 35 w 62"/>
                    <a:gd name="T13" fmla="*/ 0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2" h="36">
                      <a:moveTo>
                        <a:pt x="35" y="0"/>
                      </a:move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4" y="6"/>
                        <a:pt x="0" y="36"/>
                        <a:pt x="0" y="36"/>
                      </a:cubicBezTo>
                      <a:cubicBezTo>
                        <a:pt x="0" y="36"/>
                        <a:pt x="10" y="29"/>
                        <a:pt x="35" y="29"/>
                      </a:cubicBezTo>
                      <a:cubicBezTo>
                        <a:pt x="35" y="36"/>
                        <a:pt x="35" y="36"/>
                        <a:pt x="35" y="36"/>
                      </a:cubicBezTo>
                      <a:cubicBezTo>
                        <a:pt x="62" y="18"/>
                        <a:pt x="62" y="18"/>
                        <a:pt x="62" y="18"/>
                      </a:cubicBez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0" name="Freeform: Shape 227"/>
                <p:cNvSpPr>
                  <a:spLocks/>
                </p:cNvSpPr>
                <p:nvPr/>
              </p:nvSpPr>
              <p:spPr bwMode="auto">
                <a:xfrm>
                  <a:off x="5306930" y="1801879"/>
                  <a:ext cx="269591" cy="159304"/>
                </a:xfrm>
                <a:custGeom>
                  <a:avLst/>
                  <a:gdLst>
                    <a:gd name="T0" fmla="*/ 27 w 61"/>
                    <a:gd name="T1" fmla="*/ 36 h 36"/>
                    <a:gd name="T2" fmla="*/ 27 w 61"/>
                    <a:gd name="T3" fmla="*/ 30 h 36"/>
                    <a:gd name="T4" fmla="*/ 61 w 61"/>
                    <a:gd name="T5" fmla="*/ 0 h 36"/>
                    <a:gd name="T6" fmla="*/ 27 w 61"/>
                    <a:gd name="T7" fmla="*/ 7 h 36"/>
                    <a:gd name="T8" fmla="*/ 27 w 61"/>
                    <a:gd name="T9" fmla="*/ 1 h 36"/>
                    <a:gd name="T10" fmla="*/ 0 w 61"/>
                    <a:gd name="T11" fmla="*/ 19 h 36"/>
                    <a:gd name="T12" fmla="*/ 27 w 61"/>
                    <a:gd name="T13" fmla="*/ 36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1" h="36">
                      <a:moveTo>
                        <a:pt x="27" y="36"/>
                      </a:move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58" y="30"/>
                        <a:pt x="61" y="0"/>
                        <a:pt x="61" y="0"/>
                      </a:cubicBezTo>
                      <a:cubicBezTo>
                        <a:pt x="61" y="0"/>
                        <a:pt x="52" y="7"/>
                        <a:pt x="27" y="7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0" y="19"/>
                        <a:pt x="0" y="19"/>
                        <a:pt x="0" y="19"/>
                      </a:cubicBezTo>
                      <a:lnTo>
                        <a:pt x="27" y="36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1" name="Freeform: Shape 228"/>
                <p:cNvSpPr>
                  <a:spLocks/>
                </p:cNvSpPr>
                <p:nvPr/>
              </p:nvSpPr>
              <p:spPr bwMode="auto">
                <a:xfrm>
                  <a:off x="5885324" y="2977050"/>
                  <a:ext cx="4902" cy="8578"/>
                </a:xfrm>
                <a:custGeom>
                  <a:avLst/>
                  <a:gdLst>
                    <a:gd name="T0" fmla="*/ 0 w 1"/>
                    <a:gd name="T1" fmla="*/ 0 h 2"/>
                    <a:gd name="T2" fmla="*/ 1 w 1"/>
                    <a:gd name="T3" fmla="*/ 2 h 2"/>
                    <a:gd name="T4" fmla="*/ 1 w 1"/>
                    <a:gd name="T5" fmla="*/ 0 h 2"/>
                    <a:gd name="T6" fmla="*/ 0 w 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" h="2">
                      <a:moveTo>
                        <a:pt x="0" y="0"/>
                      </a:moveTo>
                      <a:cubicBezTo>
                        <a:pt x="0" y="1"/>
                        <a:pt x="1" y="2"/>
                        <a:pt x="1" y="2"/>
                      </a:cubicBezTo>
                      <a:cubicBezTo>
                        <a:pt x="1" y="2"/>
                        <a:pt x="1" y="1"/>
                        <a:pt x="1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2" name="Freeform: Shape 229"/>
                <p:cNvSpPr>
                  <a:spLocks/>
                </p:cNvSpPr>
                <p:nvPr/>
              </p:nvSpPr>
              <p:spPr bwMode="auto">
                <a:xfrm>
                  <a:off x="5885324" y="2880242"/>
                  <a:ext cx="26959" cy="79652"/>
                </a:xfrm>
                <a:custGeom>
                  <a:avLst/>
                  <a:gdLst>
                    <a:gd name="T0" fmla="*/ 6 w 6"/>
                    <a:gd name="T1" fmla="*/ 0 h 18"/>
                    <a:gd name="T2" fmla="*/ 0 w 6"/>
                    <a:gd name="T3" fmla="*/ 18 h 18"/>
                    <a:gd name="T4" fmla="*/ 2 w 6"/>
                    <a:gd name="T5" fmla="*/ 18 h 18"/>
                    <a:gd name="T6" fmla="*/ 6 w 6"/>
                    <a:gd name="T7" fmla="*/ 1 h 18"/>
                    <a:gd name="T8" fmla="*/ 6 w 6"/>
                    <a:gd name="T9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8">
                      <a:moveTo>
                        <a:pt x="6" y="0"/>
                      </a:moveTo>
                      <a:cubicBezTo>
                        <a:pt x="3" y="5"/>
                        <a:pt x="1" y="11"/>
                        <a:pt x="0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4" y="12"/>
                        <a:pt x="5" y="7"/>
                        <a:pt x="6" y="1"/>
                      </a:cubicBezTo>
                      <a:cubicBezTo>
                        <a:pt x="6" y="1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3" name="Freeform: Shape 230"/>
                <p:cNvSpPr>
                  <a:spLocks/>
                </p:cNvSpPr>
                <p:nvPr/>
              </p:nvSpPr>
              <p:spPr bwMode="auto">
                <a:xfrm>
                  <a:off x="5841210" y="2848382"/>
                  <a:ext cx="53918" cy="111513"/>
                </a:xfrm>
                <a:custGeom>
                  <a:avLst/>
                  <a:gdLst>
                    <a:gd name="T0" fmla="*/ 0 w 12"/>
                    <a:gd name="T1" fmla="*/ 0 h 25"/>
                    <a:gd name="T2" fmla="*/ 0 w 12"/>
                    <a:gd name="T3" fmla="*/ 25 h 25"/>
                    <a:gd name="T4" fmla="*/ 6 w 12"/>
                    <a:gd name="T5" fmla="*/ 25 h 25"/>
                    <a:gd name="T6" fmla="*/ 12 w 12"/>
                    <a:gd name="T7" fmla="*/ 4 h 25"/>
                    <a:gd name="T8" fmla="*/ 0 w 12"/>
                    <a:gd name="T9" fmla="*/ 0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0" y="0"/>
                      </a:move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6" y="25"/>
                        <a:pt x="6" y="25"/>
                        <a:pt x="6" y="25"/>
                      </a:cubicBezTo>
                      <a:cubicBezTo>
                        <a:pt x="6" y="17"/>
                        <a:pt x="9" y="10"/>
                        <a:pt x="12" y="4"/>
                      </a:cubicBezTo>
                      <a:cubicBezTo>
                        <a:pt x="9" y="2"/>
                        <a:pt x="4" y="1"/>
                        <a:pt x="0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4" name="Freeform: Shape 231"/>
                <p:cNvSpPr>
                  <a:spLocks/>
                </p:cNvSpPr>
                <p:nvPr/>
              </p:nvSpPr>
              <p:spPr bwMode="auto">
                <a:xfrm>
                  <a:off x="5766459" y="2977050"/>
                  <a:ext cx="52693" cy="110287"/>
                </a:xfrm>
                <a:custGeom>
                  <a:avLst/>
                  <a:gdLst>
                    <a:gd name="T0" fmla="*/ 12 w 12"/>
                    <a:gd name="T1" fmla="*/ 25 h 25"/>
                    <a:gd name="T2" fmla="*/ 12 w 12"/>
                    <a:gd name="T3" fmla="*/ 0 h 25"/>
                    <a:gd name="T4" fmla="*/ 6 w 12"/>
                    <a:gd name="T5" fmla="*/ 0 h 25"/>
                    <a:gd name="T6" fmla="*/ 0 w 12"/>
                    <a:gd name="T7" fmla="*/ 21 h 25"/>
                    <a:gd name="T8" fmla="*/ 12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12" y="25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6" y="9"/>
                        <a:pt x="3" y="16"/>
                        <a:pt x="0" y="21"/>
                      </a:cubicBezTo>
                      <a:cubicBezTo>
                        <a:pt x="3" y="23"/>
                        <a:pt x="8" y="25"/>
                        <a:pt x="12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5" name="Freeform: Shape 232"/>
                <p:cNvSpPr>
                  <a:spLocks/>
                </p:cNvSpPr>
                <p:nvPr/>
              </p:nvSpPr>
              <p:spPr bwMode="auto">
                <a:xfrm>
                  <a:off x="5766459" y="2848382"/>
                  <a:ext cx="52693" cy="111513"/>
                </a:xfrm>
                <a:custGeom>
                  <a:avLst/>
                  <a:gdLst>
                    <a:gd name="T0" fmla="*/ 6 w 12"/>
                    <a:gd name="T1" fmla="*/ 25 h 25"/>
                    <a:gd name="T2" fmla="*/ 12 w 12"/>
                    <a:gd name="T3" fmla="*/ 25 h 25"/>
                    <a:gd name="T4" fmla="*/ 12 w 12"/>
                    <a:gd name="T5" fmla="*/ 0 h 25"/>
                    <a:gd name="T6" fmla="*/ 0 w 12"/>
                    <a:gd name="T7" fmla="*/ 5 h 25"/>
                    <a:gd name="T8" fmla="*/ 6 w 12"/>
                    <a:gd name="T9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" h="25">
                      <a:moveTo>
                        <a:pt x="6" y="25"/>
                      </a:move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8" y="1"/>
                        <a:pt x="3" y="2"/>
                        <a:pt x="0" y="5"/>
                      </a:cubicBezTo>
                      <a:cubicBezTo>
                        <a:pt x="3" y="10"/>
                        <a:pt x="6" y="17"/>
                        <a:pt x="6" y="25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6" name="Freeform: Shape 233"/>
                <p:cNvSpPr>
                  <a:spLocks/>
                </p:cNvSpPr>
                <p:nvPr/>
              </p:nvSpPr>
              <p:spPr bwMode="auto">
                <a:xfrm>
                  <a:off x="5713767" y="2977050"/>
                  <a:ext cx="61271" cy="79652"/>
                </a:xfrm>
                <a:custGeom>
                  <a:avLst/>
                  <a:gdLst>
                    <a:gd name="T0" fmla="*/ 8 w 14"/>
                    <a:gd name="T1" fmla="*/ 18 h 18"/>
                    <a:gd name="T2" fmla="*/ 14 w 14"/>
                    <a:gd name="T3" fmla="*/ 0 h 18"/>
                    <a:gd name="T4" fmla="*/ 0 w 14"/>
                    <a:gd name="T5" fmla="*/ 0 h 18"/>
                    <a:gd name="T6" fmla="*/ 8 w 14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18"/>
                      </a:moveTo>
                      <a:cubicBezTo>
                        <a:pt x="11" y="14"/>
                        <a:pt x="13" y="7"/>
                        <a:pt x="1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"/>
                        <a:pt x="3" y="13"/>
                        <a:pt x="8" y="18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7" name="Freeform: Shape 234"/>
                <p:cNvSpPr>
                  <a:spLocks/>
                </p:cNvSpPr>
                <p:nvPr/>
              </p:nvSpPr>
              <p:spPr bwMode="auto">
                <a:xfrm>
                  <a:off x="5713767" y="2880242"/>
                  <a:ext cx="61271" cy="79652"/>
                </a:xfrm>
                <a:custGeom>
                  <a:avLst/>
                  <a:gdLst>
                    <a:gd name="T0" fmla="*/ 8 w 14"/>
                    <a:gd name="T1" fmla="*/ 0 h 18"/>
                    <a:gd name="T2" fmla="*/ 0 w 14"/>
                    <a:gd name="T3" fmla="*/ 18 h 18"/>
                    <a:gd name="T4" fmla="*/ 14 w 14"/>
                    <a:gd name="T5" fmla="*/ 18 h 18"/>
                    <a:gd name="T6" fmla="*/ 8 w 14"/>
                    <a:gd name="T7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4" h="18">
                      <a:moveTo>
                        <a:pt x="8" y="0"/>
                      </a:moveTo>
                      <a:cubicBezTo>
                        <a:pt x="3" y="5"/>
                        <a:pt x="0" y="11"/>
                        <a:pt x="0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3" y="11"/>
                        <a:pt x="11" y="5"/>
                        <a:pt x="8" y="0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8" name="Freeform: Shape 235"/>
                <p:cNvSpPr>
                  <a:spLocks/>
                </p:cNvSpPr>
                <p:nvPr/>
              </p:nvSpPr>
              <p:spPr bwMode="auto">
                <a:xfrm>
                  <a:off x="5841210" y="2977050"/>
                  <a:ext cx="35537" cy="110287"/>
                </a:xfrm>
                <a:custGeom>
                  <a:avLst/>
                  <a:gdLst>
                    <a:gd name="T0" fmla="*/ 0 w 8"/>
                    <a:gd name="T1" fmla="*/ 25 h 25"/>
                    <a:gd name="T2" fmla="*/ 3 w 8"/>
                    <a:gd name="T3" fmla="*/ 25 h 25"/>
                    <a:gd name="T4" fmla="*/ 8 w 8"/>
                    <a:gd name="T5" fmla="*/ 11 h 25"/>
                    <a:gd name="T6" fmla="*/ 6 w 8"/>
                    <a:gd name="T7" fmla="*/ 0 h 25"/>
                    <a:gd name="T8" fmla="*/ 0 w 8"/>
                    <a:gd name="T9" fmla="*/ 0 h 25"/>
                    <a:gd name="T10" fmla="*/ 0 w 8"/>
                    <a:gd name="T11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8" h="25">
                      <a:moveTo>
                        <a:pt x="0" y="25"/>
                      </a:moveTo>
                      <a:cubicBezTo>
                        <a:pt x="1" y="25"/>
                        <a:pt x="2" y="25"/>
                        <a:pt x="3" y="25"/>
                      </a:cubicBezTo>
                      <a:cubicBezTo>
                        <a:pt x="5" y="20"/>
                        <a:pt x="6" y="16"/>
                        <a:pt x="8" y="11"/>
                      </a:cubicBezTo>
                      <a:cubicBezTo>
                        <a:pt x="7" y="8"/>
                        <a:pt x="6" y="4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2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09" name="Oval 236"/>
                <p:cNvSpPr>
                  <a:spLocks/>
                </p:cNvSpPr>
                <p:nvPr/>
              </p:nvSpPr>
              <p:spPr bwMode="auto">
                <a:xfrm>
                  <a:off x="4746916" y="3312813"/>
                  <a:ext cx="61271" cy="6127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0" name="Freeform: Shape 237"/>
                <p:cNvSpPr>
                  <a:spLocks/>
                </p:cNvSpPr>
                <p:nvPr/>
              </p:nvSpPr>
              <p:spPr bwMode="auto">
                <a:xfrm>
                  <a:off x="4507961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30 h 30"/>
                    <a:gd name="T2" fmla="*/ 30 w 30"/>
                    <a:gd name="T3" fmla="*/ 15 h 30"/>
                    <a:gd name="T4" fmla="*/ 15 w 30"/>
                    <a:gd name="T5" fmla="*/ 0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30 h 30"/>
                    <a:gd name="T14" fmla="*/ 15 w 30"/>
                    <a:gd name="T15" fmla="*/ 0 h 30"/>
                    <a:gd name="T16" fmla="*/ 0 w 30"/>
                    <a:gd name="T17" fmla="*/ 15 h 30"/>
                    <a:gd name="T18" fmla="*/ 15 w 30"/>
                    <a:gd name="T19" fmla="*/ 30 h 30"/>
                    <a:gd name="T20" fmla="*/ 15 w 30"/>
                    <a:gd name="T21" fmla="*/ 30 h 30"/>
                    <a:gd name="T22" fmla="*/ 15 w 30"/>
                    <a:gd name="T23" fmla="*/ 23 h 30"/>
                    <a:gd name="T24" fmla="*/ 15 w 30"/>
                    <a:gd name="T25" fmla="*/ 23 h 30"/>
                    <a:gd name="T26" fmla="*/ 15 w 30"/>
                    <a:gd name="T27" fmla="*/ 23 h 30"/>
                    <a:gd name="T28" fmla="*/ 7 w 30"/>
                    <a:gd name="T29" fmla="*/ 15 h 30"/>
                    <a:gd name="T30" fmla="*/ 15 w 30"/>
                    <a:gd name="T31" fmla="*/ 7 h 30"/>
                    <a:gd name="T32" fmla="*/ 15 w 30"/>
                    <a:gd name="T33" fmla="*/ 7 h 30"/>
                    <a:gd name="T34" fmla="*/ 15 w 30"/>
                    <a:gd name="T35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0" h="30">
                      <a:moveTo>
                        <a:pt x="15" y="30"/>
                      </a:move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lnTo>
                        <a:pt x="15" y="30"/>
                      </a:lnTo>
                      <a:close/>
                      <a:moveTo>
                        <a:pt x="15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3"/>
                        <a:pt x="7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1" name="Freeform: Shape 238"/>
                <p:cNvSpPr>
                  <a:spLocks/>
                </p:cNvSpPr>
                <p:nvPr/>
              </p:nvSpPr>
              <p:spPr bwMode="auto">
                <a:xfrm>
                  <a:off x="4494481" y="3462313"/>
                  <a:ext cx="159304" cy="57594"/>
                </a:xfrm>
                <a:custGeom>
                  <a:avLst/>
                  <a:gdLst>
                    <a:gd name="T0" fmla="*/ 3 w 36"/>
                    <a:gd name="T1" fmla="*/ 13 h 13"/>
                    <a:gd name="T2" fmla="*/ 5 w 36"/>
                    <a:gd name="T3" fmla="*/ 12 h 13"/>
                    <a:gd name="T4" fmla="*/ 18 w 36"/>
                    <a:gd name="T5" fmla="*/ 4 h 13"/>
                    <a:gd name="T6" fmla="*/ 31 w 36"/>
                    <a:gd name="T7" fmla="*/ 12 h 13"/>
                    <a:gd name="T8" fmla="*/ 35 w 36"/>
                    <a:gd name="T9" fmla="*/ 12 h 13"/>
                    <a:gd name="T10" fmla="*/ 35 w 36"/>
                    <a:gd name="T11" fmla="*/ 9 h 13"/>
                    <a:gd name="T12" fmla="*/ 18 w 36"/>
                    <a:gd name="T13" fmla="*/ 0 h 13"/>
                    <a:gd name="T14" fmla="*/ 1 w 36"/>
                    <a:gd name="T15" fmla="*/ 9 h 13"/>
                    <a:gd name="T16" fmla="*/ 1 w 36"/>
                    <a:gd name="T17" fmla="*/ 12 h 13"/>
                    <a:gd name="T18" fmla="*/ 3 w 36"/>
                    <a:gd name="T19" fmla="*/ 13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3" y="13"/>
                      </a:moveTo>
                      <a:cubicBezTo>
                        <a:pt x="3" y="13"/>
                        <a:pt x="4" y="12"/>
                        <a:pt x="5" y="12"/>
                      </a:cubicBezTo>
                      <a:cubicBezTo>
                        <a:pt x="8" y="7"/>
                        <a:pt x="13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4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ubicBezTo>
                        <a:pt x="11" y="0"/>
                        <a:pt x="5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2" name="Freeform: Shape 239"/>
                <p:cNvSpPr>
                  <a:spLocks/>
                </p:cNvSpPr>
                <p:nvPr/>
              </p:nvSpPr>
              <p:spPr bwMode="auto">
                <a:xfrm>
                  <a:off x="4750592" y="3494174"/>
                  <a:ext cx="132345" cy="132345"/>
                </a:xfrm>
                <a:custGeom>
                  <a:avLst/>
                  <a:gdLst>
                    <a:gd name="T0" fmla="*/ 15 w 30"/>
                    <a:gd name="T1" fmla="*/ 0 h 30"/>
                    <a:gd name="T2" fmla="*/ 15 w 30"/>
                    <a:gd name="T3" fmla="*/ 0 h 30"/>
                    <a:gd name="T4" fmla="*/ 15 w 30"/>
                    <a:gd name="T5" fmla="*/ 7 h 30"/>
                    <a:gd name="T6" fmla="*/ 15 w 30"/>
                    <a:gd name="T7" fmla="*/ 7 h 30"/>
                    <a:gd name="T8" fmla="*/ 23 w 30"/>
                    <a:gd name="T9" fmla="*/ 15 h 30"/>
                    <a:gd name="T10" fmla="*/ 15 w 30"/>
                    <a:gd name="T11" fmla="*/ 23 h 30"/>
                    <a:gd name="T12" fmla="*/ 15 w 30"/>
                    <a:gd name="T13" fmla="*/ 23 h 30"/>
                    <a:gd name="T14" fmla="*/ 15 w 30"/>
                    <a:gd name="T15" fmla="*/ 23 h 30"/>
                    <a:gd name="T16" fmla="*/ 15 w 30"/>
                    <a:gd name="T17" fmla="*/ 30 h 30"/>
                    <a:gd name="T18" fmla="*/ 15 w 30"/>
                    <a:gd name="T19" fmla="*/ 30 h 30"/>
                    <a:gd name="T20" fmla="*/ 30 w 30"/>
                    <a:gd name="T21" fmla="*/ 15 h 30"/>
                    <a:gd name="T22" fmla="*/ 15 w 30"/>
                    <a:gd name="T23" fmla="*/ 0 h 30"/>
                    <a:gd name="T24" fmla="*/ 15 w 30"/>
                    <a:gd name="T25" fmla="*/ 0 h 30"/>
                    <a:gd name="T26" fmla="*/ 0 w 30"/>
                    <a:gd name="T27" fmla="*/ 15 h 30"/>
                    <a:gd name="T28" fmla="*/ 15 w 30"/>
                    <a:gd name="T29" fmla="*/ 30 h 30"/>
                    <a:gd name="T30" fmla="*/ 15 w 30"/>
                    <a:gd name="T31" fmla="*/ 23 h 30"/>
                    <a:gd name="T32" fmla="*/ 7 w 30"/>
                    <a:gd name="T33" fmla="*/ 15 h 30"/>
                    <a:gd name="T34" fmla="*/ 15 w 30"/>
                    <a:gd name="T35" fmla="*/ 7 h 30"/>
                    <a:gd name="T36" fmla="*/ 15 w 30"/>
                    <a:gd name="T37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0" h="30">
                      <a:moveTo>
                        <a:pt x="15" y="0"/>
                      </a:move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9" y="7"/>
                        <a:pt x="23" y="10"/>
                        <a:pt x="23" y="15"/>
                      </a:cubicBezTo>
                      <a:cubicBezTo>
                        <a:pt x="23" y="20"/>
                        <a:pt x="19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23" y="30"/>
                        <a:pt x="30" y="23"/>
                        <a:pt x="30" y="15"/>
                      </a:cubicBezTo>
                      <a:cubicBezTo>
                        <a:pt x="30" y="7"/>
                        <a:pt x="23" y="0"/>
                        <a:pt x="15" y="0"/>
                      </a:cubicBezTo>
                      <a:close/>
                      <a:moveTo>
                        <a:pt x="15" y="0"/>
                      </a:moveTo>
                      <a:cubicBezTo>
                        <a:pt x="6" y="0"/>
                        <a:pt x="0" y="7"/>
                        <a:pt x="0" y="15"/>
                      </a:cubicBezTo>
                      <a:cubicBezTo>
                        <a:pt x="0" y="23"/>
                        <a:pt x="6" y="30"/>
                        <a:pt x="15" y="30"/>
                      </a:cubicBezTo>
                      <a:cubicBezTo>
                        <a:pt x="15" y="23"/>
                        <a:pt x="15" y="23"/>
                        <a:pt x="15" y="23"/>
                      </a:cubicBezTo>
                      <a:cubicBezTo>
                        <a:pt x="10" y="23"/>
                        <a:pt x="7" y="20"/>
                        <a:pt x="7" y="15"/>
                      </a:cubicBezTo>
                      <a:cubicBezTo>
                        <a:pt x="7" y="10"/>
                        <a:pt x="10" y="7"/>
                        <a:pt x="15" y="7"/>
                      </a:cubicBez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3" name="Freeform: Shape 240"/>
                <p:cNvSpPr>
                  <a:spLocks/>
                </p:cNvSpPr>
                <p:nvPr/>
              </p:nvSpPr>
              <p:spPr bwMode="auto">
                <a:xfrm>
                  <a:off x="4737113" y="3462313"/>
                  <a:ext cx="159304" cy="57594"/>
                </a:xfrm>
                <a:custGeom>
                  <a:avLst/>
                  <a:gdLst>
                    <a:gd name="T0" fmla="*/ 18 w 36"/>
                    <a:gd name="T1" fmla="*/ 0 h 13"/>
                    <a:gd name="T2" fmla="*/ 1 w 36"/>
                    <a:gd name="T3" fmla="*/ 9 h 13"/>
                    <a:gd name="T4" fmla="*/ 1 w 36"/>
                    <a:gd name="T5" fmla="*/ 12 h 13"/>
                    <a:gd name="T6" fmla="*/ 3 w 36"/>
                    <a:gd name="T7" fmla="*/ 13 h 13"/>
                    <a:gd name="T8" fmla="*/ 4 w 36"/>
                    <a:gd name="T9" fmla="*/ 12 h 13"/>
                    <a:gd name="T10" fmla="*/ 18 w 36"/>
                    <a:gd name="T11" fmla="*/ 4 h 13"/>
                    <a:gd name="T12" fmla="*/ 31 w 36"/>
                    <a:gd name="T13" fmla="*/ 12 h 13"/>
                    <a:gd name="T14" fmla="*/ 35 w 36"/>
                    <a:gd name="T15" fmla="*/ 12 h 13"/>
                    <a:gd name="T16" fmla="*/ 35 w 36"/>
                    <a:gd name="T17" fmla="*/ 9 h 13"/>
                    <a:gd name="T18" fmla="*/ 18 w 36"/>
                    <a:gd name="T19" fmla="*/ 0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" h="13">
                      <a:moveTo>
                        <a:pt x="18" y="0"/>
                      </a:moveTo>
                      <a:cubicBezTo>
                        <a:pt x="11" y="0"/>
                        <a:pt x="4" y="3"/>
                        <a:pt x="1" y="9"/>
                      </a:cubicBezTo>
                      <a:cubicBezTo>
                        <a:pt x="0" y="10"/>
                        <a:pt x="0" y="11"/>
                        <a:pt x="1" y="12"/>
                      </a:cubicBezTo>
                      <a:cubicBezTo>
                        <a:pt x="2" y="12"/>
                        <a:pt x="2" y="13"/>
                        <a:pt x="3" y="13"/>
                      </a:cubicBezTo>
                      <a:cubicBezTo>
                        <a:pt x="3" y="13"/>
                        <a:pt x="4" y="12"/>
                        <a:pt x="4" y="12"/>
                      </a:cubicBezTo>
                      <a:cubicBezTo>
                        <a:pt x="7" y="7"/>
                        <a:pt x="12" y="4"/>
                        <a:pt x="18" y="4"/>
                      </a:cubicBezTo>
                      <a:cubicBezTo>
                        <a:pt x="23" y="4"/>
                        <a:pt x="28" y="7"/>
                        <a:pt x="31" y="12"/>
                      </a:cubicBezTo>
                      <a:cubicBezTo>
                        <a:pt x="32" y="13"/>
                        <a:pt x="33" y="13"/>
                        <a:pt x="35" y="12"/>
                      </a:cubicBezTo>
                      <a:cubicBezTo>
                        <a:pt x="36" y="11"/>
                        <a:pt x="36" y="10"/>
                        <a:pt x="35" y="9"/>
                      </a:cubicBezTo>
                      <a:cubicBezTo>
                        <a:pt x="31" y="3"/>
                        <a:pt x="25" y="0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4" name="Freeform: Shape 241"/>
                <p:cNvSpPr>
                  <a:spLocks/>
                </p:cNvSpPr>
                <p:nvPr/>
              </p:nvSpPr>
              <p:spPr bwMode="auto">
                <a:xfrm>
                  <a:off x="4618248" y="3348350"/>
                  <a:ext cx="234054" cy="273267"/>
                </a:xfrm>
                <a:custGeom>
                  <a:avLst/>
                  <a:gdLst>
                    <a:gd name="T0" fmla="*/ 36 w 53"/>
                    <a:gd name="T1" fmla="*/ 22 h 62"/>
                    <a:gd name="T2" fmla="*/ 37 w 53"/>
                    <a:gd name="T3" fmla="*/ 23 h 62"/>
                    <a:gd name="T4" fmla="*/ 51 w 53"/>
                    <a:gd name="T5" fmla="*/ 17 h 62"/>
                    <a:gd name="T6" fmla="*/ 53 w 53"/>
                    <a:gd name="T7" fmla="*/ 12 h 62"/>
                    <a:gd name="T8" fmla="*/ 48 w 53"/>
                    <a:gd name="T9" fmla="*/ 11 h 62"/>
                    <a:gd name="T10" fmla="*/ 39 w 53"/>
                    <a:gd name="T11" fmla="*/ 15 h 62"/>
                    <a:gd name="T12" fmla="*/ 38 w 53"/>
                    <a:gd name="T13" fmla="*/ 15 h 62"/>
                    <a:gd name="T14" fmla="*/ 23 w 53"/>
                    <a:gd name="T15" fmla="*/ 0 h 62"/>
                    <a:gd name="T16" fmla="*/ 21 w 53"/>
                    <a:gd name="T17" fmla="*/ 0 h 62"/>
                    <a:gd name="T18" fmla="*/ 0 w 53"/>
                    <a:gd name="T19" fmla="*/ 21 h 62"/>
                    <a:gd name="T20" fmla="*/ 0 w 53"/>
                    <a:gd name="T21" fmla="*/ 22 h 62"/>
                    <a:gd name="T22" fmla="*/ 15 w 53"/>
                    <a:gd name="T23" fmla="*/ 35 h 62"/>
                    <a:gd name="T24" fmla="*/ 15 w 53"/>
                    <a:gd name="T25" fmla="*/ 36 h 62"/>
                    <a:gd name="T26" fmla="*/ 8 w 53"/>
                    <a:gd name="T27" fmla="*/ 52 h 62"/>
                    <a:gd name="T28" fmla="*/ 8 w 53"/>
                    <a:gd name="T29" fmla="*/ 54 h 62"/>
                    <a:gd name="T30" fmla="*/ 13 w 53"/>
                    <a:gd name="T31" fmla="*/ 60 h 62"/>
                    <a:gd name="T32" fmla="*/ 16 w 53"/>
                    <a:gd name="T33" fmla="*/ 62 h 62"/>
                    <a:gd name="T34" fmla="*/ 19 w 53"/>
                    <a:gd name="T35" fmla="*/ 61 h 62"/>
                    <a:gd name="T36" fmla="*/ 20 w 53"/>
                    <a:gd name="T37" fmla="*/ 55 h 62"/>
                    <a:gd name="T38" fmla="*/ 18 w 53"/>
                    <a:gd name="T39" fmla="*/ 53 h 62"/>
                    <a:gd name="T40" fmla="*/ 18 w 53"/>
                    <a:gd name="T41" fmla="*/ 51 h 62"/>
                    <a:gd name="T42" fmla="*/ 25 w 53"/>
                    <a:gd name="T43" fmla="*/ 34 h 62"/>
                    <a:gd name="T44" fmla="*/ 25 w 53"/>
                    <a:gd name="T45" fmla="*/ 32 h 62"/>
                    <a:gd name="T46" fmla="*/ 17 w 53"/>
                    <a:gd name="T47" fmla="*/ 25 h 62"/>
                    <a:gd name="T48" fmla="*/ 17 w 53"/>
                    <a:gd name="T49" fmla="*/ 23 h 62"/>
                    <a:gd name="T50" fmla="*/ 26 w 53"/>
                    <a:gd name="T51" fmla="*/ 14 h 62"/>
                    <a:gd name="T52" fmla="*/ 27 w 53"/>
                    <a:gd name="T53" fmla="*/ 15 h 62"/>
                    <a:gd name="T54" fmla="*/ 36 w 53"/>
                    <a:gd name="T55" fmla="*/ 22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53" h="62">
                      <a:moveTo>
                        <a:pt x="36" y="22"/>
                      </a:moveTo>
                      <a:cubicBezTo>
                        <a:pt x="36" y="23"/>
                        <a:pt x="37" y="23"/>
                        <a:pt x="37" y="23"/>
                      </a:cubicBezTo>
                      <a:cubicBezTo>
                        <a:pt x="51" y="17"/>
                        <a:pt x="51" y="17"/>
                        <a:pt x="51" y="17"/>
                      </a:cubicBezTo>
                      <a:cubicBezTo>
                        <a:pt x="53" y="16"/>
                        <a:pt x="53" y="14"/>
                        <a:pt x="53" y="12"/>
                      </a:cubicBezTo>
                      <a:cubicBezTo>
                        <a:pt x="52" y="11"/>
                        <a:pt x="50" y="10"/>
                        <a:pt x="48" y="11"/>
                      </a:cubicBezTo>
                      <a:cubicBezTo>
                        <a:pt x="39" y="15"/>
                        <a:pt x="39" y="15"/>
                        <a:pt x="39" y="15"/>
                      </a:cubicBezTo>
                      <a:cubicBezTo>
                        <a:pt x="39" y="15"/>
                        <a:pt x="38" y="15"/>
                        <a:pt x="38" y="15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1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1"/>
                        <a:pt x="0" y="22"/>
                        <a:pt x="0" y="22"/>
                      </a:cubicBezTo>
                      <a:cubicBezTo>
                        <a:pt x="3" y="25"/>
                        <a:pt x="12" y="32"/>
                        <a:pt x="15" y="35"/>
                      </a:cubicBezTo>
                      <a:cubicBezTo>
                        <a:pt x="15" y="35"/>
                        <a:pt x="15" y="36"/>
                        <a:pt x="15" y="36"/>
                      </a:cubicBezTo>
                      <a:cubicBezTo>
                        <a:pt x="8" y="52"/>
                        <a:pt x="8" y="52"/>
                        <a:pt x="8" y="52"/>
                      </a:cubicBezTo>
                      <a:cubicBezTo>
                        <a:pt x="8" y="52"/>
                        <a:pt x="8" y="53"/>
                        <a:pt x="8" y="54"/>
                      </a:cubicBezTo>
                      <a:cubicBezTo>
                        <a:pt x="13" y="60"/>
                        <a:pt x="13" y="60"/>
                        <a:pt x="13" y="60"/>
                      </a:cubicBezTo>
                      <a:cubicBezTo>
                        <a:pt x="14" y="61"/>
                        <a:pt x="15" y="62"/>
                        <a:pt x="16" y="62"/>
                      </a:cubicBezTo>
                      <a:cubicBezTo>
                        <a:pt x="17" y="62"/>
                        <a:pt x="18" y="62"/>
                        <a:pt x="19" y="61"/>
                      </a:cubicBezTo>
                      <a:cubicBezTo>
                        <a:pt x="21" y="60"/>
                        <a:pt x="21" y="57"/>
                        <a:pt x="20" y="55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52"/>
                        <a:pt x="18" y="51"/>
                        <a:pt x="18" y="51"/>
                      </a:cubicBezTo>
                      <a:cubicBezTo>
                        <a:pt x="25" y="34"/>
                        <a:pt x="25" y="34"/>
                        <a:pt x="25" y="34"/>
                      </a:cubicBezTo>
                      <a:cubicBezTo>
                        <a:pt x="25" y="33"/>
                        <a:pt x="25" y="33"/>
                        <a:pt x="25" y="32"/>
                      </a:cubicBezTo>
                      <a:cubicBezTo>
                        <a:pt x="23" y="31"/>
                        <a:pt x="19" y="27"/>
                        <a:pt x="17" y="25"/>
                      </a:cubicBezTo>
                      <a:cubicBezTo>
                        <a:pt x="17" y="24"/>
                        <a:pt x="17" y="24"/>
                        <a:pt x="17" y="23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cubicBezTo>
                        <a:pt x="26" y="14"/>
                        <a:pt x="27" y="14"/>
                        <a:pt x="27" y="15"/>
                      </a:cubicBezTo>
                      <a:lnTo>
                        <a:pt x="36" y="2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5" name="Freeform: Shape 242"/>
                <p:cNvSpPr>
                  <a:spLocks/>
                </p:cNvSpPr>
                <p:nvPr/>
              </p:nvSpPr>
              <p:spPr bwMode="auto">
                <a:xfrm>
                  <a:off x="3514151" y="1696494"/>
                  <a:ext cx="26959" cy="30635"/>
                </a:xfrm>
                <a:custGeom>
                  <a:avLst/>
                  <a:gdLst>
                    <a:gd name="T0" fmla="*/ 0 w 6"/>
                    <a:gd name="T1" fmla="*/ 7 h 7"/>
                    <a:gd name="T2" fmla="*/ 6 w 6"/>
                    <a:gd name="T3" fmla="*/ 7 h 7"/>
                    <a:gd name="T4" fmla="*/ 6 w 6"/>
                    <a:gd name="T5" fmla="*/ 0 h 7"/>
                    <a:gd name="T6" fmla="*/ 0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7"/>
                      </a:move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3"/>
                        <a:pt x="2" y="5"/>
                        <a:pt x="0" y="7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6" name="Freeform: Shape 243"/>
                <p:cNvSpPr>
                  <a:spLocks/>
                </p:cNvSpPr>
                <p:nvPr/>
              </p:nvSpPr>
              <p:spPr bwMode="auto">
                <a:xfrm>
                  <a:off x="4097447" y="3582404"/>
                  <a:ext cx="145824" cy="145824"/>
                </a:xfrm>
                <a:custGeom>
                  <a:avLst/>
                  <a:gdLst>
                    <a:gd name="T0" fmla="*/ 8 w 33"/>
                    <a:gd name="T1" fmla="*/ 30 h 33"/>
                    <a:gd name="T2" fmla="*/ 17 w 33"/>
                    <a:gd name="T3" fmla="*/ 33 h 33"/>
                    <a:gd name="T4" fmla="*/ 33 w 33"/>
                    <a:gd name="T5" fmla="*/ 17 h 33"/>
                    <a:gd name="T6" fmla="*/ 17 w 33"/>
                    <a:gd name="T7" fmla="*/ 0 h 33"/>
                    <a:gd name="T8" fmla="*/ 0 w 33"/>
                    <a:gd name="T9" fmla="*/ 14 h 33"/>
                    <a:gd name="T10" fmla="*/ 17 w 33"/>
                    <a:gd name="T11" fmla="*/ 14 h 33"/>
                    <a:gd name="T12" fmla="*/ 22 w 33"/>
                    <a:gd name="T13" fmla="*/ 14 h 33"/>
                    <a:gd name="T14" fmla="*/ 18 w 33"/>
                    <a:gd name="T15" fmla="*/ 18 h 33"/>
                    <a:gd name="T16" fmla="*/ 8 w 33"/>
                    <a:gd name="T17" fmla="*/ 3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" h="33">
                      <a:moveTo>
                        <a:pt x="8" y="30"/>
                      </a:moveTo>
                      <a:cubicBezTo>
                        <a:pt x="10" y="32"/>
                        <a:pt x="13" y="33"/>
                        <a:pt x="17" y="33"/>
                      </a:cubicBezTo>
                      <a:cubicBezTo>
                        <a:pt x="26" y="33"/>
                        <a:pt x="33" y="26"/>
                        <a:pt x="33" y="17"/>
                      </a:cubicBezTo>
                      <a:cubicBezTo>
                        <a:pt x="33" y="7"/>
                        <a:pt x="26" y="0"/>
                        <a:pt x="17" y="0"/>
                      </a:cubicBezTo>
                      <a:cubicBezTo>
                        <a:pt x="8" y="0"/>
                        <a:pt x="1" y="6"/>
                        <a:pt x="0" y="14"/>
                      </a:cubicBezTo>
                      <a:cubicBezTo>
                        <a:pt x="17" y="14"/>
                        <a:pt x="17" y="14"/>
                        <a:pt x="17" y="14"/>
                      </a:cubicBezTo>
                      <a:cubicBezTo>
                        <a:pt x="22" y="14"/>
                        <a:pt x="22" y="14"/>
                        <a:pt x="22" y="14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lnTo>
                        <a:pt x="8" y="3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7" name="Freeform: Shape 244"/>
                <p:cNvSpPr>
                  <a:spLocks/>
                </p:cNvSpPr>
                <p:nvPr/>
              </p:nvSpPr>
              <p:spPr bwMode="auto">
                <a:xfrm>
                  <a:off x="3871972" y="3657154"/>
                  <a:ext cx="300226" cy="211996"/>
                </a:xfrm>
                <a:custGeom>
                  <a:avLst/>
                  <a:gdLst>
                    <a:gd name="T0" fmla="*/ 30 w 68"/>
                    <a:gd name="T1" fmla="*/ 34 h 48"/>
                    <a:gd name="T2" fmla="*/ 30 w 68"/>
                    <a:gd name="T3" fmla="*/ 35 h 48"/>
                    <a:gd name="T4" fmla="*/ 30 w 68"/>
                    <a:gd name="T5" fmla="*/ 37 h 48"/>
                    <a:gd name="T6" fmla="*/ 30 w 68"/>
                    <a:gd name="T7" fmla="*/ 44 h 48"/>
                    <a:gd name="T8" fmla="*/ 37 w 68"/>
                    <a:gd name="T9" fmla="*/ 48 h 48"/>
                    <a:gd name="T10" fmla="*/ 37 w 68"/>
                    <a:gd name="T11" fmla="*/ 37 h 48"/>
                    <a:gd name="T12" fmla="*/ 37 w 68"/>
                    <a:gd name="T13" fmla="*/ 35 h 48"/>
                    <a:gd name="T14" fmla="*/ 37 w 68"/>
                    <a:gd name="T15" fmla="*/ 34 h 48"/>
                    <a:gd name="T16" fmla="*/ 57 w 68"/>
                    <a:gd name="T17" fmla="*/ 12 h 48"/>
                    <a:gd name="T18" fmla="*/ 68 w 68"/>
                    <a:gd name="T19" fmla="*/ 0 h 48"/>
                    <a:gd name="T20" fmla="*/ 51 w 68"/>
                    <a:gd name="T21" fmla="*/ 0 h 48"/>
                    <a:gd name="T22" fmla="*/ 0 w 68"/>
                    <a:gd name="T23" fmla="*/ 0 h 48"/>
                    <a:gd name="T24" fmla="*/ 30 w 68"/>
                    <a:gd name="T25" fmla="*/ 34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68" h="48">
                      <a:moveTo>
                        <a:pt x="30" y="34"/>
                      </a:moveTo>
                      <a:cubicBezTo>
                        <a:pt x="30" y="35"/>
                        <a:pt x="30" y="35"/>
                        <a:pt x="30" y="35"/>
                      </a:cubicBezTo>
                      <a:cubicBezTo>
                        <a:pt x="30" y="37"/>
                        <a:pt x="30" y="37"/>
                        <a:pt x="30" y="37"/>
                      </a:cubicBezTo>
                      <a:cubicBezTo>
                        <a:pt x="30" y="44"/>
                        <a:pt x="30" y="44"/>
                        <a:pt x="30" y="44"/>
                      </a:cubicBezTo>
                      <a:cubicBezTo>
                        <a:pt x="33" y="45"/>
                        <a:pt x="35" y="47"/>
                        <a:pt x="37" y="48"/>
                      </a:cubicBezTo>
                      <a:cubicBezTo>
                        <a:pt x="37" y="37"/>
                        <a:pt x="37" y="37"/>
                        <a:pt x="37" y="37"/>
                      </a:cubicBezTo>
                      <a:cubicBezTo>
                        <a:pt x="37" y="35"/>
                        <a:pt x="37" y="35"/>
                        <a:pt x="37" y="35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57" y="12"/>
                        <a:pt x="57" y="12"/>
                        <a:pt x="57" y="12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0" y="34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8" name="Freeform: Shape 245"/>
                <p:cNvSpPr>
                  <a:spLocks/>
                </p:cNvSpPr>
                <p:nvPr/>
              </p:nvSpPr>
              <p:spPr bwMode="auto">
                <a:xfrm>
                  <a:off x="3266618" y="1903588"/>
                  <a:ext cx="238955" cy="269591"/>
                </a:xfrm>
                <a:custGeom>
                  <a:avLst/>
                  <a:gdLst>
                    <a:gd name="T0" fmla="*/ 0 w 54"/>
                    <a:gd name="T1" fmla="*/ 61 h 61"/>
                    <a:gd name="T2" fmla="*/ 11 w 54"/>
                    <a:gd name="T3" fmla="*/ 50 h 61"/>
                    <a:gd name="T4" fmla="*/ 11 w 54"/>
                    <a:gd name="T5" fmla="*/ 50 h 61"/>
                    <a:gd name="T6" fmla="*/ 11 w 54"/>
                    <a:gd name="T7" fmla="*/ 32 h 61"/>
                    <a:gd name="T8" fmla="*/ 0 w 54"/>
                    <a:gd name="T9" fmla="*/ 61 h 61"/>
                    <a:gd name="T10" fmla="*/ 0 w 54"/>
                    <a:gd name="T11" fmla="*/ 61 h 61"/>
                    <a:gd name="T12" fmla="*/ 20 w 54"/>
                    <a:gd name="T13" fmla="*/ 14 h 61"/>
                    <a:gd name="T14" fmla="*/ 47 w 54"/>
                    <a:gd name="T15" fmla="*/ 14 h 61"/>
                    <a:gd name="T16" fmla="*/ 47 w 54"/>
                    <a:gd name="T17" fmla="*/ 40 h 61"/>
                    <a:gd name="T18" fmla="*/ 43 w 54"/>
                    <a:gd name="T19" fmla="*/ 39 h 61"/>
                    <a:gd name="T20" fmla="*/ 32 w 54"/>
                    <a:gd name="T21" fmla="*/ 50 h 61"/>
                    <a:gd name="T22" fmla="*/ 43 w 54"/>
                    <a:gd name="T23" fmla="*/ 61 h 61"/>
                    <a:gd name="T24" fmla="*/ 54 w 54"/>
                    <a:gd name="T25" fmla="*/ 50 h 61"/>
                    <a:gd name="T26" fmla="*/ 54 w 54"/>
                    <a:gd name="T27" fmla="*/ 50 h 61"/>
                    <a:gd name="T28" fmla="*/ 54 w 54"/>
                    <a:gd name="T29" fmla="*/ 50 h 61"/>
                    <a:gd name="T30" fmla="*/ 54 w 54"/>
                    <a:gd name="T31" fmla="*/ 14 h 61"/>
                    <a:gd name="T32" fmla="*/ 54 w 54"/>
                    <a:gd name="T33" fmla="*/ 0 h 61"/>
                    <a:gd name="T34" fmla="*/ 47 w 54"/>
                    <a:gd name="T35" fmla="*/ 0 h 61"/>
                    <a:gd name="T36" fmla="*/ 28 w 54"/>
                    <a:gd name="T37" fmla="*/ 0 h 61"/>
                    <a:gd name="T38" fmla="*/ 20 w 54"/>
                    <a:gd name="T39" fmla="*/ 14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4" h="61">
                      <a:moveTo>
                        <a:pt x="0" y="61"/>
                      </a:moveTo>
                      <a:cubicBezTo>
                        <a:pt x="6" y="61"/>
                        <a:pt x="11" y="56"/>
                        <a:pt x="11" y="50"/>
                      </a:cubicBezTo>
                      <a:cubicBezTo>
                        <a:pt x="11" y="50"/>
                        <a:pt x="11" y="50"/>
                        <a:pt x="11" y="50"/>
                      </a:cubicBezTo>
                      <a:cubicBezTo>
                        <a:pt x="11" y="32"/>
                        <a:pt x="11" y="32"/>
                        <a:pt x="11" y="32"/>
                      </a:cubicBezTo>
                      <a:cubicBezTo>
                        <a:pt x="7" y="42"/>
                        <a:pt x="3" y="51"/>
                        <a:pt x="0" y="61"/>
                      </a:cubicBezTo>
                      <a:cubicBezTo>
                        <a:pt x="0" y="61"/>
                        <a:pt x="0" y="61"/>
                        <a:pt x="0" y="61"/>
                      </a:cubicBezTo>
                      <a:close/>
                      <a:moveTo>
                        <a:pt x="20" y="14"/>
                      </a:moveTo>
                      <a:cubicBezTo>
                        <a:pt x="47" y="14"/>
                        <a:pt x="47" y="14"/>
                        <a:pt x="47" y="14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37" y="39"/>
                        <a:pt x="32" y="44"/>
                        <a:pt x="32" y="50"/>
                      </a:cubicBezTo>
                      <a:cubicBezTo>
                        <a:pt x="32" y="56"/>
                        <a:pt x="37" y="61"/>
                        <a:pt x="43" y="61"/>
                      </a:cubicBezTo>
                      <a:cubicBezTo>
                        <a:pt x="49" y="61"/>
                        <a:pt x="54" y="56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4" y="14"/>
                        <a:pt x="54" y="14"/>
                        <a:pt x="54" y="14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5" y="5"/>
                        <a:pt x="22" y="9"/>
                        <a:pt x="20" y="14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19" name="Freeform: Shape 246"/>
                <p:cNvSpPr>
                  <a:spLocks/>
                </p:cNvSpPr>
                <p:nvPr/>
              </p:nvSpPr>
              <p:spPr bwMode="auto">
                <a:xfrm>
                  <a:off x="4838822" y="1276177"/>
                  <a:ext cx="340665" cy="274492"/>
                </a:xfrm>
                <a:custGeom>
                  <a:avLst/>
                  <a:gdLst>
                    <a:gd name="T0" fmla="*/ 11 w 77"/>
                    <a:gd name="T1" fmla="*/ 48 h 62"/>
                    <a:gd name="T2" fmla="*/ 32 w 77"/>
                    <a:gd name="T3" fmla="*/ 37 h 62"/>
                    <a:gd name="T4" fmla="*/ 36 w 77"/>
                    <a:gd name="T5" fmla="*/ 37 h 62"/>
                    <a:gd name="T6" fmla="*/ 36 w 77"/>
                    <a:gd name="T7" fmla="*/ 41 h 62"/>
                    <a:gd name="T8" fmla="*/ 36 w 77"/>
                    <a:gd name="T9" fmla="*/ 50 h 62"/>
                    <a:gd name="T10" fmla="*/ 35 w 77"/>
                    <a:gd name="T11" fmla="*/ 62 h 62"/>
                    <a:gd name="T12" fmla="*/ 42 w 77"/>
                    <a:gd name="T13" fmla="*/ 62 h 62"/>
                    <a:gd name="T14" fmla="*/ 41 w 77"/>
                    <a:gd name="T15" fmla="*/ 50 h 62"/>
                    <a:gd name="T16" fmla="*/ 41 w 77"/>
                    <a:gd name="T17" fmla="*/ 41 h 62"/>
                    <a:gd name="T18" fmla="*/ 41 w 77"/>
                    <a:gd name="T19" fmla="*/ 37 h 62"/>
                    <a:gd name="T20" fmla="*/ 45 w 77"/>
                    <a:gd name="T21" fmla="*/ 37 h 62"/>
                    <a:gd name="T22" fmla="*/ 66 w 77"/>
                    <a:gd name="T23" fmla="*/ 48 h 62"/>
                    <a:gd name="T24" fmla="*/ 74 w 77"/>
                    <a:gd name="T25" fmla="*/ 40 h 62"/>
                    <a:gd name="T26" fmla="*/ 74 w 77"/>
                    <a:gd name="T27" fmla="*/ 20 h 62"/>
                    <a:gd name="T28" fmla="*/ 60 w 77"/>
                    <a:gd name="T29" fmla="*/ 14 h 62"/>
                    <a:gd name="T30" fmla="*/ 43 w 77"/>
                    <a:gd name="T31" fmla="*/ 30 h 62"/>
                    <a:gd name="T32" fmla="*/ 42 w 77"/>
                    <a:gd name="T33" fmla="*/ 28 h 62"/>
                    <a:gd name="T34" fmla="*/ 46 w 77"/>
                    <a:gd name="T35" fmla="*/ 19 h 62"/>
                    <a:gd name="T36" fmla="*/ 52 w 77"/>
                    <a:gd name="T37" fmla="*/ 11 h 62"/>
                    <a:gd name="T38" fmla="*/ 22 w 77"/>
                    <a:gd name="T39" fmla="*/ 0 h 62"/>
                    <a:gd name="T40" fmla="*/ 30 w 77"/>
                    <a:gd name="T41" fmla="*/ 19 h 62"/>
                    <a:gd name="T42" fmla="*/ 35 w 77"/>
                    <a:gd name="T43" fmla="*/ 28 h 62"/>
                    <a:gd name="T44" fmla="*/ 34 w 77"/>
                    <a:gd name="T45" fmla="*/ 30 h 62"/>
                    <a:gd name="T46" fmla="*/ 8 w 77"/>
                    <a:gd name="T47" fmla="*/ 13 h 62"/>
                    <a:gd name="T48" fmla="*/ 2 w 77"/>
                    <a:gd name="T49" fmla="*/ 40 h 62"/>
                    <a:gd name="T50" fmla="*/ 11 w 77"/>
                    <a:gd name="T51" fmla="*/ 48 h 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77" h="62">
                      <a:moveTo>
                        <a:pt x="11" y="48"/>
                      </a:moveTo>
                      <a:cubicBezTo>
                        <a:pt x="19" y="49"/>
                        <a:pt x="25" y="41"/>
                        <a:pt x="32" y="37"/>
                      </a:cubicBezTo>
                      <a:cubicBezTo>
                        <a:pt x="33" y="37"/>
                        <a:pt x="35" y="35"/>
                        <a:pt x="36" y="37"/>
                      </a:cubicBezTo>
                      <a:cubicBezTo>
                        <a:pt x="36" y="38"/>
                        <a:pt x="36" y="40"/>
                        <a:pt x="36" y="41"/>
                      </a:cubicBezTo>
                      <a:cubicBezTo>
                        <a:pt x="36" y="44"/>
                        <a:pt x="36" y="47"/>
                        <a:pt x="36" y="50"/>
                      </a:cubicBezTo>
                      <a:cubicBezTo>
                        <a:pt x="36" y="53"/>
                        <a:pt x="35" y="59"/>
                        <a:pt x="35" y="62"/>
                      </a:cubicBezTo>
                      <a:cubicBezTo>
                        <a:pt x="42" y="62"/>
                        <a:pt x="42" y="62"/>
                        <a:pt x="42" y="62"/>
                      </a:cubicBezTo>
                      <a:cubicBezTo>
                        <a:pt x="41" y="59"/>
                        <a:pt x="41" y="53"/>
                        <a:pt x="41" y="50"/>
                      </a:cubicBezTo>
                      <a:cubicBezTo>
                        <a:pt x="41" y="47"/>
                        <a:pt x="41" y="44"/>
                        <a:pt x="41" y="41"/>
                      </a:cubicBezTo>
                      <a:cubicBezTo>
                        <a:pt x="41" y="40"/>
                        <a:pt x="40" y="38"/>
                        <a:pt x="41" y="37"/>
                      </a:cubicBezTo>
                      <a:cubicBezTo>
                        <a:pt x="42" y="35"/>
                        <a:pt x="44" y="37"/>
                        <a:pt x="45" y="37"/>
                      </a:cubicBezTo>
                      <a:cubicBezTo>
                        <a:pt x="51" y="41"/>
                        <a:pt x="58" y="49"/>
                        <a:pt x="66" y="48"/>
                      </a:cubicBezTo>
                      <a:cubicBezTo>
                        <a:pt x="70" y="48"/>
                        <a:pt x="73" y="44"/>
                        <a:pt x="74" y="40"/>
                      </a:cubicBezTo>
                      <a:cubicBezTo>
                        <a:pt x="76" y="35"/>
                        <a:pt x="77" y="26"/>
                        <a:pt x="74" y="20"/>
                      </a:cubicBezTo>
                      <a:cubicBezTo>
                        <a:pt x="70" y="18"/>
                        <a:pt x="65" y="16"/>
                        <a:pt x="60" y="14"/>
                      </a:cubicBezTo>
                      <a:cubicBezTo>
                        <a:pt x="54" y="18"/>
                        <a:pt x="50" y="29"/>
                        <a:pt x="43" y="30"/>
                      </a:cubicBezTo>
                      <a:cubicBezTo>
                        <a:pt x="41" y="30"/>
                        <a:pt x="41" y="29"/>
                        <a:pt x="42" y="28"/>
                      </a:cubicBezTo>
                      <a:cubicBezTo>
                        <a:pt x="43" y="24"/>
                        <a:pt x="44" y="21"/>
                        <a:pt x="46" y="19"/>
                      </a:cubicBezTo>
                      <a:cubicBezTo>
                        <a:pt x="48" y="16"/>
                        <a:pt x="50" y="14"/>
                        <a:pt x="52" y="11"/>
                      </a:cubicBezTo>
                      <a:cubicBezTo>
                        <a:pt x="42" y="7"/>
                        <a:pt x="32" y="3"/>
                        <a:pt x="22" y="0"/>
                      </a:cubicBezTo>
                      <a:cubicBezTo>
                        <a:pt x="21" y="7"/>
                        <a:pt x="27" y="14"/>
                        <a:pt x="30" y="19"/>
                      </a:cubicBezTo>
                      <a:cubicBezTo>
                        <a:pt x="32" y="21"/>
                        <a:pt x="34" y="24"/>
                        <a:pt x="35" y="28"/>
                      </a:cubicBezTo>
                      <a:cubicBezTo>
                        <a:pt x="36" y="29"/>
                        <a:pt x="36" y="30"/>
                        <a:pt x="34" y="30"/>
                      </a:cubicBezTo>
                      <a:cubicBezTo>
                        <a:pt x="24" y="29"/>
                        <a:pt x="20" y="6"/>
                        <a:pt x="8" y="13"/>
                      </a:cubicBezTo>
                      <a:cubicBezTo>
                        <a:pt x="0" y="18"/>
                        <a:pt x="0" y="32"/>
                        <a:pt x="2" y="40"/>
                      </a:cubicBezTo>
                      <a:cubicBezTo>
                        <a:pt x="4" y="44"/>
                        <a:pt x="6" y="48"/>
                        <a:pt x="11" y="4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0" name="Freeform: Shape 247"/>
                <p:cNvSpPr>
                  <a:spLocks/>
                </p:cNvSpPr>
                <p:nvPr/>
              </p:nvSpPr>
              <p:spPr bwMode="auto">
                <a:xfrm>
                  <a:off x="5832632" y="2464827"/>
                  <a:ext cx="101709" cy="101709"/>
                </a:xfrm>
                <a:custGeom>
                  <a:avLst/>
                  <a:gdLst>
                    <a:gd name="T0" fmla="*/ 11 w 23"/>
                    <a:gd name="T1" fmla="*/ 23 h 23"/>
                    <a:gd name="T2" fmla="*/ 11 w 23"/>
                    <a:gd name="T3" fmla="*/ 23 h 23"/>
                    <a:gd name="T4" fmla="*/ 23 w 23"/>
                    <a:gd name="T5" fmla="*/ 11 h 23"/>
                    <a:gd name="T6" fmla="*/ 11 w 23"/>
                    <a:gd name="T7" fmla="*/ 0 h 23"/>
                    <a:gd name="T8" fmla="*/ 0 w 23"/>
                    <a:gd name="T9" fmla="*/ 11 h 23"/>
                    <a:gd name="T10" fmla="*/ 6 w 23"/>
                    <a:gd name="T11" fmla="*/ 15 h 23"/>
                    <a:gd name="T12" fmla="*/ 11 w 23"/>
                    <a:gd name="T13" fmla="*/ 2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" h="23">
                      <a:moveTo>
                        <a:pt x="11" y="23"/>
                      </a:moveTo>
                      <a:cubicBezTo>
                        <a:pt x="11" y="23"/>
                        <a:pt x="11" y="23"/>
                        <a:pt x="11" y="23"/>
                      </a:cubicBezTo>
                      <a:cubicBezTo>
                        <a:pt x="18" y="23"/>
                        <a:pt x="23" y="17"/>
                        <a:pt x="23" y="11"/>
                      </a:cubicBezTo>
                      <a:cubicBezTo>
                        <a:pt x="23" y="5"/>
                        <a:pt x="18" y="0"/>
                        <a:pt x="11" y="0"/>
                      </a:cubicBez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2" y="12"/>
                        <a:pt x="4" y="13"/>
                        <a:pt x="6" y="15"/>
                      </a:cubicBezTo>
                      <a:cubicBezTo>
                        <a:pt x="8" y="17"/>
                        <a:pt x="10" y="20"/>
                        <a:pt x="11" y="2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1" name="Freeform: Shape 248"/>
                <p:cNvSpPr>
                  <a:spLocks/>
                </p:cNvSpPr>
                <p:nvPr/>
              </p:nvSpPr>
              <p:spPr bwMode="auto">
                <a:xfrm>
                  <a:off x="5868169" y="2434192"/>
                  <a:ext cx="26959" cy="22057"/>
                </a:xfrm>
                <a:custGeom>
                  <a:avLst/>
                  <a:gdLst>
                    <a:gd name="T0" fmla="*/ 22 w 22"/>
                    <a:gd name="T1" fmla="*/ 18 h 18"/>
                    <a:gd name="T2" fmla="*/ 11 w 22"/>
                    <a:gd name="T3" fmla="*/ 0 h 18"/>
                    <a:gd name="T4" fmla="*/ 0 w 22"/>
                    <a:gd name="T5" fmla="*/ 18 h 18"/>
                    <a:gd name="T6" fmla="*/ 22 w 22"/>
                    <a:gd name="T7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18">
                      <a:moveTo>
                        <a:pt x="22" y="18"/>
                      </a:moveTo>
                      <a:lnTo>
                        <a:pt x="11" y="0"/>
                      </a:lnTo>
                      <a:lnTo>
                        <a:pt x="0" y="18"/>
                      </a:lnTo>
                      <a:lnTo>
                        <a:pt x="22" y="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2" name="Freeform: Shape 249"/>
                <p:cNvSpPr>
                  <a:spLocks/>
                </p:cNvSpPr>
                <p:nvPr/>
              </p:nvSpPr>
              <p:spPr bwMode="auto">
                <a:xfrm>
                  <a:off x="5939243" y="2500364"/>
                  <a:ext cx="3676" cy="25734"/>
                </a:xfrm>
                <a:custGeom>
                  <a:avLst/>
                  <a:gdLst>
                    <a:gd name="T0" fmla="*/ 0 w 1"/>
                    <a:gd name="T1" fmla="*/ 6 h 6"/>
                    <a:gd name="T2" fmla="*/ 1 w 1"/>
                    <a:gd name="T3" fmla="*/ 6 h 6"/>
                    <a:gd name="T4" fmla="*/ 0 w 1"/>
                    <a:gd name="T5" fmla="*/ 0 h 6"/>
                    <a:gd name="T6" fmla="*/ 0 w 1"/>
                    <a:gd name="T7" fmla="*/ 0 h 6"/>
                    <a:gd name="T8" fmla="*/ 0 w 1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" h="6">
                      <a:moveTo>
                        <a:pt x="0" y="6"/>
                      </a:move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1" y="4"/>
                        <a:pt x="1" y="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3" name="Freeform: Shape 250"/>
                <p:cNvSpPr>
                  <a:spLocks/>
                </p:cNvSpPr>
                <p:nvPr/>
              </p:nvSpPr>
              <p:spPr bwMode="auto">
                <a:xfrm>
                  <a:off x="5810574" y="2500364"/>
                  <a:ext cx="13480" cy="8578"/>
                </a:xfrm>
                <a:custGeom>
                  <a:avLst/>
                  <a:gdLst>
                    <a:gd name="T0" fmla="*/ 3 w 3"/>
                    <a:gd name="T1" fmla="*/ 0 h 2"/>
                    <a:gd name="T2" fmla="*/ 0 w 3"/>
                    <a:gd name="T3" fmla="*/ 2 h 2"/>
                    <a:gd name="T4" fmla="*/ 3 w 3"/>
                    <a:gd name="T5" fmla="*/ 2 h 2"/>
                    <a:gd name="T6" fmla="*/ 3 w 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2">
                      <a:moveTo>
                        <a:pt x="3" y="0"/>
                      </a:move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1" y="2"/>
                        <a:pt x="2" y="2"/>
                        <a:pt x="3" y="2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4" name="Freeform: Shape 251"/>
                <p:cNvSpPr>
                  <a:spLocks/>
                </p:cNvSpPr>
                <p:nvPr/>
              </p:nvSpPr>
              <p:spPr bwMode="auto">
                <a:xfrm>
                  <a:off x="5912283" y="2456249"/>
                  <a:ext cx="26959" cy="25734"/>
                </a:xfrm>
                <a:custGeom>
                  <a:avLst/>
                  <a:gdLst>
                    <a:gd name="T0" fmla="*/ 0 w 6"/>
                    <a:gd name="T1" fmla="*/ 2 h 6"/>
                    <a:gd name="T2" fmla="*/ 5 w 6"/>
                    <a:gd name="T3" fmla="*/ 6 h 6"/>
                    <a:gd name="T4" fmla="*/ 6 w 6"/>
                    <a:gd name="T5" fmla="*/ 2 h 6"/>
                    <a:gd name="T6" fmla="*/ 6 w 6"/>
                    <a:gd name="T7" fmla="*/ 0 h 6"/>
                    <a:gd name="T8" fmla="*/ 0 w 6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6">
                      <a:moveTo>
                        <a:pt x="0" y="2"/>
                      </a:move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1"/>
                        <a:pt x="6" y="1"/>
                        <a:pt x="6" y="0"/>
                      </a:cubicBez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5" name="Freeform: Shape 252"/>
                <p:cNvSpPr>
                  <a:spLocks/>
                </p:cNvSpPr>
                <p:nvPr/>
              </p:nvSpPr>
              <p:spPr bwMode="auto">
                <a:xfrm>
                  <a:off x="5912283" y="2544479"/>
                  <a:ext cx="26959" cy="25734"/>
                </a:xfrm>
                <a:custGeom>
                  <a:avLst/>
                  <a:gdLst>
                    <a:gd name="T0" fmla="*/ 18 w 22"/>
                    <a:gd name="T1" fmla="*/ 0 h 21"/>
                    <a:gd name="T2" fmla="*/ 0 w 22"/>
                    <a:gd name="T3" fmla="*/ 18 h 21"/>
                    <a:gd name="T4" fmla="*/ 22 w 22"/>
                    <a:gd name="T5" fmla="*/ 21 h 21"/>
                    <a:gd name="T6" fmla="*/ 18 w 22"/>
                    <a:gd name="T7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18" y="0"/>
                      </a:moveTo>
                      <a:lnTo>
                        <a:pt x="0" y="18"/>
                      </a:lnTo>
                      <a:lnTo>
                        <a:pt x="22" y="21"/>
                      </a:lnTo>
                      <a:lnTo>
                        <a:pt x="1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6" name="Freeform: Shape 253"/>
                <p:cNvSpPr>
                  <a:spLocks/>
                </p:cNvSpPr>
                <p:nvPr/>
              </p:nvSpPr>
              <p:spPr bwMode="auto">
                <a:xfrm>
                  <a:off x="5824054" y="2456249"/>
                  <a:ext cx="26959" cy="25734"/>
                </a:xfrm>
                <a:custGeom>
                  <a:avLst/>
                  <a:gdLst>
                    <a:gd name="T0" fmla="*/ 7 w 22"/>
                    <a:gd name="T1" fmla="*/ 21 h 21"/>
                    <a:gd name="T2" fmla="*/ 22 w 22"/>
                    <a:gd name="T3" fmla="*/ 7 h 21"/>
                    <a:gd name="T4" fmla="*/ 0 w 22"/>
                    <a:gd name="T5" fmla="*/ 0 h 21"/>
                    <a:gd name="T6" fmla="*/ 7 w 22"/>
                    <a:gd name="T7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2" h="21">
                      <a:moveTo>
                        <a:pt x="7" y="21"/>
                      </a:moveTo>
                      <a:lnTo>
                        <a:pt x="22" y="7"/>
                      </a:lnTo>
                      <a:lnTo>
                        <a:pt x="0" y="0"/>
                      </a:lnTo>
                      <a:lnTo>
                        <a:pt x="7" y="2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7" name="Freeform: Shape 254"/>
                <p:cNvSpPr>
                  <a:spLocks/>
                </p:cNvSpPr>
                <p:nvPr/>
              </p:nvSpPr>
              <p:spPr bwMode="auto">
                <a:xfrm>
                  <a:off x="5717443" y="2513844"/>
                  <a:ext cx="221800" cy="136021"/>
                </a:xfrm>
                <a:custGeom>
                  <a:avLst/>
                  <a:gdLst>
                    <a:gd name="T0" fmla="*/ 41 w 50"/>
                    <a:gd name="T1" fmla="*/ 13 h 31"/>
                    <a:gd name="T2" fmla="*/ 40 w 50"/>
                    <a:gd name="T3" fmla="*/ 14 h 31"/>
                    <a:gd name="T4" fmla="*/ 36 w 50"/>
                    <a:gd name="T5" fmla="*/ 16 h 31"/>
                    <a:gd name="T6" fmla="*/ 35 w 50"/>
                    <a:gd name="T7" fmla="*/ 13 h 31"/>
                    <a:gd name="T8" fmla="*/ 35 w 50"/>
                    <a:gd name="T9" fmla="*/ 11 h 31"/>
                    <a:gd name="T10" fmla="*/ 26 w 50"/>
                    <a:gd name="T11" fmla="*/ 1 h 31"/>
                    <a:gd name="T12" fmla="*/ 24 w 50"/>
                    <a:gd name="T13" fmla="*/ 1 h 31"/>
                    <a:gd name="T14" fmla="*/ 20 w 50"/>
                    <a:gd name="T15" fmla="*/ 0 h 31"/>
                    <a:gd name="T16" fmla="*/ 19 w 50"/>
                    <a:gd name="T17" fmla="*/ 0 h 31"/>
                    <a:gd name="T18" fmla="*/ 5 w 50"/>
                    <a:gd name="T19" fmla="*/ 16 h 31"/>
                    <a:gd name="T20" fmla="*/ 5 w 50"/>
                    <a:gd name="T21" fmla="*/ 20 h 31"/>
                    <a:gd name="T22" fmla="*/ 0 w 50"/>
                    <a:gd name="T23" fmla="*/ 26 h 31"/>
                    <a:gd name="T24" fmla="*/ 5 w 50"/>
                    <a:gd name="T25" fmla="*/ 31 h 31"/>
                    <a:gd name="T26" fmla="*/ 20 w 50"/>
                    <a:gd name="T27" fmla="*/ 31 h 31"/>
                    <a:gd name="T28" fmla="*/ 21 w 50"/>
                    <a:gd name="T29" fmla="*/ 31 h 31"/>
                    <a:gd name="T30" fmla="*/ 41 w 50"/>
                    <a:gd name="T31" fmla="*/ 31 h 31"/>
                    <a:gd name="T32" fmla="*/ 50 w 50"/>
                    <a:gd name="T33" fmla="*/ 22 h 31"/>
                    <a:gd name="T34" fmla="*/ 41 w 50"/>
                    <a:gd name="T35" fmla="*/ 13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50" h="31">
                      <a:moveTo>
                        <a:pt x="41" y="13"/>
                      </a:moveTo>
                      <a:cubicBezTo>
                        <a:pt x="41" y="13"/>
                        <a:pt x="41" y="14"/>
                        <a:pt x="40" y="14"/>
                      </a:cubicBezTo>
                      <a:cubicBezTo>
                        <a:pt x="38" y="14"/>
                        <a:pt x="37" y="15"/>
                        <a:pt x="36" y="16"/>
                      </a:cubicBezTo>
                      <a:cubicBezTo>
                        <a:pt x="36" y="15"/>
                        <a:pt x="36" y="14"/>
                        <a:pt x="35" y="13"/>
                      </a:cubicBezTo>
                      <a:cubicBezTo>
                        <a:pt x="35" y="13"/>
                        <a:pt x="35" y="12"/>
                        <a:pt x="35" y="11"/>
                      </a:cubicBezTo>
                      <a:cubicBezTo>
                        <a:pt x="34" y="7"/>
                        <a:pt x="30" y="3"/>
                        <a:pt x="26" y="1"/>
                      </a:cubicBezTo>
                      <a:cubicBezTo>
                        <a:pt x="25" y="1"/>
                        <a:pt x="25" y="1"/>
                        <a:pt x="24" y="1"/>
                      </a:cubicBezTo>
                      <a:cubicBezTo>
                        <a:pt x="23" y="1"/>
                        <a:pt x="21" y="0"/>
                        <a:pt x="20" y="0"/>
                      </a:cubicBezTo>
                      <a:cubicBezTo>
                        <a:pt x="20" y="0"/>
                        <a:pt x="20" y="0"/>
                        <a:pt x="19" y="0"/>
                      </a:cubicBezTo>
                      <a:cubicBezTo>
                        <a:pt x="11" y="1"/>
                        <a:pt x="5" y="8"/>
                        <a:pt x="5" y="16"/>
                      </a:cubicBezTo>
                      <a:cubicBezTo>
                        <a:pt x="5" y="17"/>
                        <a:pt x="5" y="19"/>
                        <a:pt x="5" y="20"/>
                      </a:cubicBezTo>
                      <a:cubicBezTo>
                        <a:pt x="2" y="21"/>
                        <a:pt x="0" y="23"/>
                        <a:pt x="0" y="26"/>
                      </a:cubicBezTo>
                      <a:cubicBezTo>
                        <a:pt x="0" y="29"/>
                        <a:pt x="2" y="31"/>
                        <a:pt x="5" y="31"/>
                      </a:cubicBezTo>
                      <a:cubicBezTo>
                        <a:pt x="20" y="31"/>
                        <a:pt x="20" y="31"/>
                        <a:pt x="20" y="31"/>
                      </a:cubicBezTo>
                      <a:cubicBezTo>
                        <a:pt x="21" y="31"/>
                        <a:pt x="21" y="31"/>
                        <a:pt x="21" y="31"/>
                      </a:cubicBezTo>
                      <a:cubicBezTo>
                        <a:pt x="41" y="31"/>
                        <a:pt x="41" y="31"/>
                        <a:pt x="41" y="31"/>
                      </a:cubicBezTo>
                      <a:cubicBezTo>
                        <a:pt x="46" y="31"/>
                        <a:pt x="50" y="27"/>
                        <a:pt x="50" y="22"/>
                      </a:cubicBezTo>
                      <a:cubicBezTo>
                        <a:pt x="50" y="18"/>
                        <a:pt x="46" y="13"/>
                        <a:pt x="41" y="1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8" name="Freeform: Shape 255"/>
                <p:cNvSpPr>
                  <a:spLocks/>
                </p:cNvSpPr>
                <p:nvPr/>
              </p:nvSpPr>
              <p:spPr bwMode="auto">
                <a:xfrm>
                  <a:off x="3456557" y="3361830"/>
                  <a:ext cx="150726" cy="215673"/>
                </a:xfrm>
                <a:custGeom>
                  <a:avLst/>
                  <a:gdLst>
                    <a:gd name="T0" fmla="*/ 34 w 34"/>
                    <a:gd name="T1" fmla="*/ 49 h 49"/>
                    <a:gd name="T2" fmla="*/ 34 w 34"/>
                    <a:gd name="T3" fmla="*/ 21 h 49"/>
                    <a:gd name="T4" fmla="*/ 33 w 34"/>
                    <a:gd name="T5" fmla="*/ 13 h 49"/>
                    <a:gd name="T6" fmla="*/ 28 w 34"/>
                    <a:gd name="T7" fmla="*/ 7 h 49"/>
                    <a:gd name="T8" fmla="*/ 28 w 34"/>
                    <a:gd name="T9" fmla="*/ 2 h 49"/>
                    <a:gd name="T10" fmla="*/ 28 w 34"/>
                    <a:gd name="T11" fmla="*/ 0 h 49"/>
                    <a:gd name="T12" fmla="*/ 26 w 34"/>
                    <a:gd name="T13" fmla="*/ 0 h 49"/>
                    <a:gd name="T14" fmla="*/ 5 w 34"/>
                    <a:gd name="T15" fmla="*/ 0 h 49"/>
                    <a:gd name="T16" fmla="*/ 3 w 34"/>
                    <a:gd name="T17" fmla="*/ 0 h 49"/>
                    <a:gd name="T18" fmla="*/ 3 w 34"/>
                    <a:gd name="T19" fmla="*/ 2 h 49"/>
                    <a:gd name="T20" fmla="*/ 3 w 34"/>
                    <a:gd name="T21" fmla="*/ 7 h 49"/>
                    <a:gd name="T22" fmla="*/ 0 w 34"/>
                    <a:gd name="T23" fmla="*/ 9 h 49"/>
                    <a:gd name="T24" fmla="*/ 5 w 34"/>
                    <a:gd name="T25" fmla="*/ 17 h 49"/>
                    <a:gd name="T26" fmla="*/ 5 w 34"/>
                    <a:gd name="T27" fmla="*/ 6 h 49"/>
                    <a:gd name="T28" fmla="*/ 5 w 34"/>
                    <a:gd name="T29" fmla="*/ 6 h 49"/>
                    <a:gd name="T30" fmla="*/ 5 w 34"/>
                    <a:gd name="T31" fmla="*/ 6 h 49"/>
                    <a:gd name="T32" fmla="*/ 5 w 34"/>
                    <a:gd name="T33" fmla="*/ 2 h 49"/>
                    <a:gd name="T34" fmla="*/ 26 w 34"/>
                    <a:gd name="T35" fmla="*/ 2 h 49"/>
                    <a:gd name="T36" fmla="*/ 26 w 34"/>
                    <a:gd name="T37" fmla="*/ 6 h 49"/>
                    <a:gd name="T38" fmla="*/ 26 w 34"/>
                    <a:gd name="T39" fmla="*/ 34 h 49"/>
                    <a:gd name="T40" fmla="*/ 16 w 34"/>
                    <a:gd name="T41" fmla="*/ 24 h 49"/>
                    <a:gd name="T42" fmla="*/ 13 w 34"/>
                    <a:gd name="T43" fmla="*/ 26 h 49"/>
                    <a:gd name="T44" fmla="*/ 34 w 34"/>
                    <a:gd name="T4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4" h="49">
                      <a:moveTo>
                        <a:pt x="34" y="49"/>
                      </a:moveTo>
                      <a:cubicBezTo>
                        <a:pt x="34" y="38"/>
                        <a:pt x="34" y="27"/>
                        <a:pt x="34" y="21"/>
                      </a:cubicBezTo>
                      <a:cubicBezTo>
                        <a:pt x="34" y="19"/>
                        <a:pt x="34" y="15"/>
                        <a:pt x="33" y="13"/>
                      </a:cubicBezTo>
                      <a:cubicBezTo>
                        <a:pt x="32" y="10"/>
                        <a:pt x="30" y="8"/>
                        <a:pt x="28" y="7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2"/>
                        <a:pt x="3" y="2"/>
                        <a:pt x="3" y="2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2" y="8"/>
                        <a:pt x="1" y="8"/>
                        <a:pt x="0" y="9"/>
                      </a:cubicBezTo>
                      <a:cubicBezTo>
                        <a:pt x="2" y="12"/>
                        <a:pt x="3" y="14"/>
                        <a:pt x="5" y="17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5" y="2"/>
                        <a:pt x="5" y="2"/>
                        <a:pt x="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6"/>
                        <a:pt x="26" y="6"/>
                        <a:pt x="26" y="6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20" y="34"/>
                        <a:pt x="26" y="42"/>
                        <a:pt x="34" y="4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29" name="Freeform: Shape 256"/>
                <p:cNvSpPr>
                  <a:spLocks/>
                </p:cNvSpPr>
                <p:nvPr/>
              </p:nvSpPr>
              <p:spPr bwMode="auto">
                <a:xfrm>
                  <a:off x="3615860" y="3383887"/>
                  <a:ext cx="162980" cy="339439"/>
                </a:xfrm>
                <a:custGeom>
                  <a:avLst/>
                  <a:gdLst>
                    <a:gd name="T0" fmla="*/ 22 w 37"/>
                    <a:gd name="T1" fmla="*/ 66 h 77"/>
                    <a:gd name="T2" fmla="*/ 36 w 37"/>
                    <a:gd name="T3" fmla="*/ 74 h 77"/>
                    <a:gd name="T4" fmla="*/ 37 w 37"/>
                    <a:gd name="T5" fmla="*/ 74 h 77"/>
                    <a:gd name="T6" fmla="*/ 37 w 37"/>
                    <a:gd name="T7" fmla="*/ 16 h 77"/>
                    <a:gd name="T8" fmla="*/ 36 w 37"/>
                    <a:gd name="T9" fmla="*/ 8 h 77"/>
                    <a:gd name="T10" fmla="*/ 18 w 37"/>
                    <a:gd name="T11" fmla="*/ 0 h 77"/>
                    <a:gd name="T12" fmla="*/ 1 w 37"/>
                    <a:gd name="T13" fmla="*/ 8 h 77"/>
                    <a:gd name="T14" fmla="*/ 0 w 37"/>
                    <a:gd name="T15" fmla="*/ 16 h 77"/>
                    <a:gd name="T16" fmla="*/ 0 w 37"/>
                    <a:gd name="T17" fmla="*/ 46 h 77"/>
                    <a:gd name="T18" fmla="*/ 22 w 37"/>
                    <a:gd name="T19" fmla="*/ 66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7" h="77">
                      <a:moveTo>
                        <a:pt x="22" y="66"/>
                      </a:moveTo>
                      <a:cubicBezTo>
                        <a:pt x="29" y="66"/>
                        <a:pt x="34" y="69"/>
                        <a:pt x="36" y="74"/>
                      </a:cubicBezTo>
                      <a:cubicBezTo>
                        <a:pt x="37" y="77"/>
                        <a:pt x="37" y="77"/>
                        <a:pt x="37" y="74"/>
                      </a:cubicBezTo>
                      <a:cubicBezTo>
                        <a:pt x="37" y="62"/>
                        <a:pt x="37" y="28"/>
                        <a:pt x="37" y="16"/>
                      </a:cubicBezTo>
                      <a:cubicBezTo>
                        <a:pt x="37" y="14"/>
                        <a:pt x="37" y="10"/>
                        <a:pt x="36" y="8"/>
                      </a:cubicBezTo>
                      <a:cubicBezTo>
                        <a:pt x="34" y="1"/>
                        <a:pt x="27" y="0"/>
                        <a:pt x="18" y="0"/>
                      </a:cubicBezTo>
                      <a:cubicBezTo>
                        <a:pt x="10" y="0"/>
                        <a:pt x="3" y="1"/>
                        <a:pt x="1" y="8"/>
                      </a:cubicBezTo>
                      <a:cubicBezTo>
                        <a:pt x="0" y="10"/>
                        <a:pt x="0" y="14"/>
                        <a:pt x="0" y="16"/>
                      </a:cubicBezTo>
                      <a:cubicBezTo>
                        <a:pt x="0" y="46"/>
                        <a:pt x="0" y="46"/>
                        <a:pt x="0" y="46"/>
                      </a:cubicBezTo>
                      <a:cubicBezTo>
                        <a:pt x="7" y="53"/>
                        <a:pt x="15" y="60"/>
                        <a:pt x="22" y="66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0" name="Freeform: Shape 257"/>
                <p:cNvSpPr>
                  <a:spLocks/>
                </p:cNvSpPr>
                <p:nvPr/>
              </p:nvSpPr>
              <p:spPr bwMode="auto">
                <a:xfrm>
                  <a:off x="5550787" y="3472117"/>
                  <a:ext cx="25734" cy="91906"/>
                </a:xfrm>
                <a:custGeom>
                  <a:avLst/>
                  <a:gdLst>
                    <a:gd name="T0" fmla="*/ 6 w 6"/>
                    <a:gd name="T1" fmla="*/ 1 h 21"/>
                    <a:gd name="T2" fmla="*/ 3 w 6"/>
                    <a:gd name="T3" fmla="*/ 0 h 21"/>
                    <a:gd name="T4" fmla="*/ 3 w 6"/>
                    <a:gd name="T5" fmla="*/ 0 h 21"/>
                    <a:gd name="T6" fmla="*/ 0 w 6"/>
                    <a:gd name="T7" fmla="*/ 1 h 21"/>
                    <a:gd name="T8" fmla="*/ 0 w 6"/>
                    <a:gd name="T9" fmla="*/ 21 h 21"/>
                    <a:gd name="T10" fmla="*/ 6 w 6"/>
                    <a:gd name="T11" fmla="*/ 15 h 21"/>
                    <a:gd name="T12" fmla="*/ 6 w 6"/>
                    <a:gd name="T13" fmla="*/ 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21">
                      <a:moveTo>
                        <a:pt x="6" y="1"/>
                      </a:moveTo>
                      <a:cubicBezTo>
                        <a:pt x="5" y="1"/>
                        <a:pt x="4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2" y="0"/>
                        <a:pt x="1" y="1"/>
                        <a:pt x="0" y="1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19"/>
                        <a:pt x="4" y="17"/>
                        <a:pt x="6" y="15"/>
                      </a:cubicBezTo>
                      <a:lnTo>
                        <a:pt x="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1" name="Freeform: Shape 258"/>
                <p:cNvSpPr>
                  <a:spLocks/>
                </p:cNvSpPr>
                <p:nvPr/>
              </p:nvSpPr>
              <p:spPr bwMode="auto">
                <a:xfrm>
                  <a:off x="5550787" y="3290756"/>
                  <a:ext cx="25734" cy="17156"/>
                </a:xfrm>
                <a:custGeom>
                  <a:avLst/>
                  <a:gdLst>
                    <a:gd name="T0" fmla="*/ 4 w 6"/>
                    <a:gd name="T1" fmla="*/ 4 h 4"/>
                    <a:gd name="T2" fmla="*/ 4 w 6"/>
                    <a:gd name="T3" fmla="*/ 4 h 4"/>
                    <a:gd name="T4" fmla="*/ 6 w 6"/>
                    <a:gd name="T5" fmla="*/ 4 h 4"/>
                    <a:gd name="T6" fmla="*/ 6 w 6"/>
                    <a:gd name="T7" fmla="*/ 0 h 4"/>
                    <a:gd name="T8" fmla="*/ 0 w 6"/>
                    <a:gd name="T9" fmla="*/ 0 h 4"/>
                    <a:gd name="T10" fmla="*/ 0 w 6"/>
                    <a:gd name="T11" fmla="*/ 4 h 4"/>
                    <a:gd name="T12" fmla="*/ 4 w 6"/>
                    <a:gd name="T13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" h="4">
                      <a:moveTo>
                        <a:pt x="4" y="4"/>
                      </a:move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5" y="4"/>
                        <a:pt x="5" y="4"/>
                        <a:pt x="6" y="4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4"/>
                        <a:pt x="0" y="4"/>
                        <a:pt x="0" y="4"/>
                      </a:cubicBezTo>
                      <a:cubicBezTo>
                        <a:pt x="1" y="4"/>
                        <a:pt x="2" y="4"/>
                        <a:pt x="4" y="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2" name="Freeform: Shape 259"/>
                <p:cNvSpPr>
                  <a:spLocks/>
                </p:cNvSpPr>
                <p:nvPr/>
              </p:nvSpPr>
              <p:spPr bwMode="auto">
                <a:xfrm>
                  <a:off x="5439274" y="3316489"/>
                  <a:ext cx="243857" cy="177685"/>
                </a:xfrm>
                <a:custGeom>
                  <a:avLst/>
                  <a:gdLst>
                    <a:gd name="T0" fmla="*/ 31 w 55"/>
                    <a:gd name="T1" fmla="*/ 0 h 40"/>
                    <a:gd name="T2" fmla="*/ 29 w 55"/>
                    <a:gd name="T3" fmla="*/ 0 h 40"/>
                    <a:gd name="T4" fmla="*/ 29 w 55"/>
                    <a:gd name="T5" fmla="*/ 0 h 40"/>
                    <a:gd name="T6" fmla="*/ 25 w 55"/>
                    <a:gd name="T7" fmla="*/ 0 h 40"/>
                    <a:gd name="T8" fmla="*/ 0 w 55"/>
                    <a:gd name="T9" fmla="*/ 27 h 40"/>
                    <a:gd name="T10" fmla="*/ 2 w 55"/>
                    <a:gd name="T11" fmla="*/ 38 h 40"/>
                    <a:gd name="T12" fmla="*/ 3 w 55"/>
                    <a:gd name="T13" fmla="*/ 39 h 40"/>
                    <a:gd name="T14" fmla="*/ 5 w 55"/>
                    <a:gd name="T15" fmla="*/ 37 h 40"/>
                    <a:gd name="T16" fmla="*/ 12 w 55"/>
                    <a:gd name="T17" fmla="*/ 33 h 40"/>
                    <a:gd name="T18" fmla="*/ 12 w 55"/>
                    <a:gd name="T19" fmla="*/ 33 h 40"/>
                    <a:gd name="T20" fmla="*/ 19 w 55"/>
                    <a:gd name="T21" fmla="*/ 38 h 40"/>
                    <a:gd name="T22" fmla="*/ 20 w 55"/>
                    <a:gd name="T23" fmla="*/ 39 h 40"/>
                    <a:gd name="T24" fmla="*/ 21 w 55"/>
                    <a:gd name="T25" fmla="*/ 38 h 40"/>
                    <a:gd name="T26" fmla="*/ 25 w 55"/>
                    <a:gd name="T27" fmla="*/ 34 h 40"/>
                    <a:gd name="T28" fmla="*/ 28 w 55"/>
                    <a:gd name="T29" fmla="*/ 33 h 40"/>
                    <a:gd name="T30" fmla="*/ 28 w 55"/>
                    <a:gd name="T31" fmla="*/ 33 h 40"/>
                    <a:gd name="T32" fmla="*/ 31 w 55"/>
                    <a:gd name="T33" fmla="*/ 34 h 40"/>
                    <a:gd name="T34" fmla="*/ 36 w 55"/>
                    <a:gd name="T35" fmla="*/ 38 h 40"/>
                    <a:gd name="T36" fmla="*/ 36 w 55"/>
                    <a:gd name="T37" fmla="*/ 40 h 40"/>
                    <a:gd name="T38" fmla="*/ 37 w 55"/>
                    <a:gd name="T39" fmla="*/ 38 h 40"/>
                    <a:gd name="T40" fmla="*/ 44 w 55"/>
                    <a:gd name="T41" fmla="*/ 34 h 40"/>
                    <a:gd name="T42" fmla="*/ 44 w 55"/>
                    <a:gd name="T43" fmla="*/ 34 h 40"/>
                    <a:gd name="T44" fmla="*/ 45 w 55"/>
                    <a:gd name="T45" fmla="*/ 34 h 40"/>
                    <a:gd name="T46" fmla="*/ 55 w 55"/>
                    <a:gd name="T47" fmla="*/ 20 h 40"/>
                    <a:gd name="T48" fmla="*/ 31 w 55"/>
                    <a:gd name="T49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5" h="40">
                      <a:moveTo>
                        <a:pt x="31" y="0"/>
                      </a:moveTo>
                      <a:cubicBezTo>
                        <a:pt x="30" y="0"/>
                        <a:pt x="30" y="0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7" y="0"/>
                        <a:pt x="26" y="0"/>
                        <a:pt x="25" y="0"/>
                      </a:cubicBezTo>
                      <a:cubicBezTo>
                        <a:pt x="11" y="2"/>
                        <a:pt x="1" y="13"/>
                        <a:pt x="0" y="27"/>
                      </a:cubicBezTo>
                      <a:cubicBezTo>
                        <a:pt x="0" y="31"/>
                        <a:pt x="1" y="34"/>
                        <a:pt x="2" y="38"/>
                      </a:cubicBezTo>
                      <a:cubicBezTo>
                        <a:pt x="3" y="39"/>
                        <a:pt x="3" y="39"/>
                        <a:pt x="3" y="39"/>
                      </a:cubicBezTo>
                      <a:cubicBezTo>
                        <a:pt x="4" y="39"/>
                        <a:pt x="4" y="38"/>
                        <a:pt x="5" y="37"/>
                      </a:cubicBezTo>
                      <a:cubicBezTo>
                        <a:pt x="6" y="35"/>
                        <a:pt x="9" y="33"/>
                        <a:pt x="12" y="33"/>
                      </a:cubicBezTo>
                      <a:cubicBezTo>
                        <a:pt x="12" y="33"/>
                        <a:pt x="12" y="33"/>
                        <a:pt x="12" y="33"/>
                      </a:cubicBezTo>
                      <a:cubicBezTo>
                        <a:pt x="15" y="33"/>
                        <a:pt x="18" y="35"/>
                        <a:pt x="19" y="38"/>
                      </a:cubicBezTo>
                      <a:cubicBezTo>
                        <a:pt x="20" y="39"/>
                        <a:pt x="20" y="39"/>
                        <a:pt x="20" y="39"/>
                      </a:cubicBezTo>
                      <a:cubicBezTo>
                        <a:pt x="20" y="39"/>
                        <a:pt x="20" y="39"/>
                        <a:pt x="21" y="38"/>
                      </a:cubicBezTo>
                      <a:cubicBezTo>
                        <a:pt x="22" y="36"/>
                        <a:pt x="23" y="35"/>
                        <a:pt x="25" y="34"/>
                      </a:cubicBezTo>
                      <a:cubicBezTo>
                        <a:pt x="26" y="34"/>
                        <a:pt x="27" y="33"/>
                        <a:pt x="28" y="33"/>
                      </a:cubicBezTo>
                      <a:cubicBezTo>
                        <a:pt x="28" y="33"/>
                        <a:pt x="28" y="33"/>
                        <a:pt x="28" y="33"/>
                      </a:cubicBezTo>
                      <a:cubicBezTo>
                        <a:pt x="29" y="33"/>
                        <a:pt x="30" y="34"/>
                        <a:pt x="31" y="34"/>
                      </a:cubicBezTo>
                      <a:cubicBezTo>
                        <a:pt x="33" y="35"/>
                        <a:pt x="35" y="36"/>
                        <a:pt x="36" y="38"/>
                      </a:cubicBezTo>
                      <a:cubicBezTo>
                        <a:pt x="36" y="39"/>
                        <a:pt x="36" y="40"/>
                        <a:pt x="36" y="40"/>
                      </a:cubicBezTo>
                      <a:cubicBezTo>
                        <a:pt x="37" y="40"/>
                        <a:pt x="37" y="39"/>
                        <a:pt x="37" y="38"/>
                      </a:cubicBezTo>
                      <a:cubicBezTo>
                        <a:pt x="39" y="36"/>
                        <a:pt x="41" y="34"/>
                        <a:pt x="44" y="34"/>
                      </a:cubicBezTo>
                      <a:cubicBezTo>
                        <a:pt x="44" y="34"/>
                        <a:pt x="44" y="34"/>
                        <a:pt x="44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8" y="29"/>
                        <a:pt x="52" y="25"/>
                        <a:pt x="55" y="20"/>
                      </a:cubicBezTo>
                      <a:cubicBezTo>
                        <a:pt x="52" y="9"/>
                        <a:pt x="43" y="1"/>
                        <a:pt x="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3" name="Freeform: Shape 260"/>
                <p:cNvSpPr>
                  <a:spLocks/>
                </p:cNvSpPr>
                <p:nvPr/>
              </p:nvSpPr>
              <p:spPr bwMode="auto">
                <a:xfrm>
                  <a:off x="4295964" y="1228386"/>
                  <a:ext cx="322284" cy="256111"/>
                </a:xfrm>
                <a:custGeom>
                  <a:avLst/>
                  <a:gdLst>
                    <a:gd name="T0" fmla="*/ 71 w 73"/>
                    <a:gd name="T1" fmla="*/ 14 h 58"/>
                    <a:gd name="T2" fmla="*/ 57 w 73"/>
                    <a:gd name="T3" fmla="*/ 20 h 58"/>
                    <a:gd name="T4" fmla="*/ 51 w 73"/>
                    <a:gd name="T5" fmla="*/ 20 h 58"/>
                    <a:gd name="T6" fmla="*/ 48 w 73"/>
                    <a:gd name="T7" fmla="*/ 13 h 58"/>
                    <a:gd name="T8" fmla="*/ 52 w 73"/>
                    <a:gd name="T9" fmla="*/ 9 h 58"/>
                    <a:gd name="T10" fmla="*/ 67 w 73"/>
                    <a:gd name="T11" fmla="*/ 3 h 58"/>
                    <a:gd name="T12" fmla="*/ 51 w 73"/>
                    <a:gd name="T13" fmla="*/ 1 h 58"/>
                    <a:gd name="T14" fmla="*/ 50 w 73"/>
                    <a:gd name="T15" fmla="*/ 3 h 58"/>
                    <a:gd name="T16" fmla="*/ 43 w 73"/>
                    <a:gd name="T17" fmla="*/ 13 h 58"/>
                    <a:gd name="T18" fmla="*/ 44 w 73"/>
                    <a:gd name="T19" fmla="*/ 2 h 58"/>
                    <a:gd name="T20" fmla="*/ 38 w 73"/>
                    <a:gd name="T21" fmla="*/ 1 h 58"/>
                    <a:gd name="T22" fmla="*/ 34 w 73"/>
                    <a:gd name="T23" fmla="*/ 7 h 58"/>
                    <a:gd name="T24" fmla="*/ 27 w 73"/>
                    <a:gd name="T25" fmla="*/ 10 h 58"/>
                    <a:gd name="T26" fmla="*/ 23 w 73"/>
                    <a:gd name="T27" fmla="*/ 3 h 58"/>
                    <a:gd name="T28" fmla="*/ 22 w 73"/>
                    <a:gd name="T29" fmla="*/ 3 h 58"/>
                    <a:gd name="T30" fmla="*/ 19 w 73"/>
                    <a:gd name="T31" fmla="*/ 7 h 58"/>
                    <a:gd name="T32" fmla="*/ 17 w 73"/>
                    <a:gd name="T33" fmla="*/ 13 h 58"/>
                    <a:gd name="T34" fmla="*/ 25 w 73"/>
                    <a:gd name="T35" fmla="*/ 20 h 58"/>
                    <a:gd name="T36" fmla="*/ 14 w 73"/>
                    <a:gd name="T37" fmla="*/ 18 h 58"/>
                    <a:gd name="T38" fmla="*/ 4 w 73"/>
                    <a:gd name="T39" fmla="*/ 11 h 58"/>
                    <a:gd name="T40" fmla="*/ 0 w 73"/>
                    <a:gd name="T41" fmla="*/ 20 h 58"/>
                    <a:gd name="T42" fmla="*/ 1 w 73"/>
                    <a:gd name="T43" fmla="*/ 30 h 58"/>
                    <a:gd name="T44" fmla="*/ 16 w 73"/>
                    <a:gd name="T45" fmla="*/ 24 h 58"/>
                    <a:gd name="T46" fmla="*/ 22 w 73"/>
                    <a:gd name="T47" fmla="*/ 24 h 58"/>
                    <a:gd name="T48" fmla="*/ 24 w 73"/>
                    <a:gd name="T49" fmla="*/ 31 h 58"/>
                    <a:gd name="T50" fmla="*/ 20 w 73"/>
                    <a:gd name="T51" fmla="*/ 35 h 58"/>
                    <a:gd name="T52" fmla="*/ 6 w 73"/>
                    <a:gd name="T53" fmla="*/ 41 h 58"/>
                    <a:gd name="T54" fmla="*/ 12 w 73"/>
                    <a:gd name="T55" fmla="*/ 49 h 58"/>
                    <a:gd name="T56" fmla="*/ 22 w 73"/>
                    <a:gd name="T57" fmla="*/ 53 h 58"/>
                    <a:gd name="T58" fmla="*/ 23 w 73"/>
                    <a:gd name="T59" fmla="*/ 41 h 58"/>
                    <a:gd name="T60" fmla="*/ 30 w 73"/>
                    <a:gd name="T61" fmla="*/ 31 h 58"/>
                    <a:gd name="T62" fmla="*/ 29 w 73"/>
                    <a:gd name="T63" fmla="*/ 42 h 58"/>
                    <a:gd name="T64" fmla="*/ 34 w 73"/>
                    <a:gd name="T65" fmla="*/ 45 h 58"/>
                    <a:gd name="T66" fmla="*/ 34 w 73"/>
                    <a:gd name="T67" fmla="*/ 51 h 58"/>
                    <a:gd name="T68" fmla="*/ 38 w 73"/>
                    <a:gd name="T69" fmla="*/ 51 h 58"/>
                    <a:gd name="T70" fmla="*/ 38 w 73"/>
                    <a:gd name="T71" fmla="*/ 45 h 58"/>
                    <a:gd name="T72" fmla="*/ 44 w 73"/>
                    <a:gd name="T73" fmla="*/ 42 h 58"/>
                    <a:gd name="T74" fmla="*/ 43 w 73"/>
                    <a:gd name="T75" fmla="*/ 31 h 58"/>
                    <a:gd name="T76" fmla="*/ 50 w 73"/>
                    <a:gd name="T77" fmla="*/ 41 h 58"/>
                    <a:gd name="T78" fmla="*/ 51 w 73"/>
                    <a:gd name="T79" fmla="*/ 53 h 58"/>
                    <a:gd name="T80" fmla="*/ 61 w 73"/>
                    <a:gd name="T81" fmla="*/ 49 h 58"/>
                    <a:gd name="T82" fmla="*/ 67 w 73"/>
                    <a:gd name="T83" fmla="*/ 41 h 58"/>
                    <a:gd name="T84" fmla="*/ 52 w 73"/>
                    <a:gd name="T85" fmla="*/ 35 h 58"/>
                    <a:gd name="T86" fmla="*/ 48 w 73"/>
                    <a:gd name="T87" fmla="*/ 31 h 58"/>
                    <a:gd name="T88" fmla="*/ 51 w 73"/>
                    <a:gd name="T89" fmla="*/ 24 h 58"/>
                    <a:gd name="T90" fmla="*/ 57 w 73"/>
                    <a:gd name="T91" fmla="*/ 24 h 58"/>
                    <a:gd name="T92" fmla="*/ 71 w 73"/>
                    <a:gd name="T93" fmla="*/ 30 h 58"/>
                    <a:gd name="T94" fmla="*/ 73 w 73"/>
                    <a:gd name="T95" fmla="*/ 20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3" h="58">
                      <a:moveTo>
                        <a:pt x="73" y="20"/>
                      </a:moveTo>
                      <a:cubicBezTo>
                        <a:pt x="65" y="20"/>
                        <a:pt x="65" y="20"/>
                        <a:pt x="65" y="20"/>
                      </a:cubicBez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69" y="11"/>
                        <a:pt x="69" y="11"/>
                        <a:pt x="69" y="11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7" y="20"/>
                        <a:pt x="57" y="20"/>
                        <a:pt x="57" y="20"/>
                      </a:cubicBezTo>
                      <a:cubicBezTo>
                        <a:pt x="59" y="18"/>
                        <a:pt x="59" y="18"/>
                        <a:pt x="59" y="18"/>
                      </a:cubicBezTo>
                      <a:cubicBezTo>
                        <a:pt x="56" y="15"/>
                        <a:pt x="56" y="15"/>
                        <a:pt x="56" y="15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47" y="20"/>
                        <a:pt x="47" y="20"/>
                        <a:pt x="47" y="20"/>
                      </a:cubicBezTo>
                      <a:cubicBezTo>
                        <a:pt x="47" y="18"/>
                        <a:pt x="46" y="17"/>
                        <a:pt x="46" y="16"/>
                      </a:cubicBezTo>
                      <a:cubicBezTo>
                        <a:pt x="48" y="13"/>
                        <a:pt x="48" y="13"/>
                        <a:pt x="48" y="13"/>
                      </a:cubicBezTo>
                      <a:cubicBezTo>
                        <a:pt x="56" y="13"/>
                        <a:pt x="56" y="13"/>
                        <a:pt x="56" y="13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54" y="7"/>
                        <a:pt x="54" y="7"/>
                        <a:pt x="54" y="7"/>
                      </a:cubicBezTo>
                      <a:cubicBezTo>
                        <a:pt x="67" y="7"/>
                        <a:pt x="67" y="7"/>
                        <a:pt x="67" y="7"/>
                      </a:cubicBezTo>
                      <a:cubicBezTo>
                        <a:pt x="67" y="3"/>
                        <a:pt x="67" y="3"/>
                        <a:pt x="67" y="3"/>
                      </a:cubicBezTo>
                      <a:cubicBezTo>
                        <a:pt x="58" y="3"/>
                        <a:pt x="58" y="3"/>
                        <a:pt x="58" y="3"/>
                      </a:cubicBezTo>
                      <a:cubicBezTo>
                        <a:pt x="61" y="0"/>
                        <a:pt x="61" y="0"/>
                        <a:pt x="61" y="0"/>
                      </a:cubicBezTo>
                      <a:cubicBezTo>
                        <a:pt x="58" y="0"/>
                        <a:pt x="54" y="0"/>
                        <a:pt x="51" y="1"/>
                      </a:cubicBezTo>
                      <a:cubicBezTo>
                        <a:pt x="51" y="4"/>
                        <a:pt x="51" y="4"/>
                        <a:pt x="51" y="4"/>
                      </a:cubicBezTo>
                      <a:cubicBezTo>
                        <a:pt x="50" y="6"/>
                        <a:pt x="50" y="6"/>
                        <a:pt x="50" y="6"/>
                      </a:cubicBezTo>
                      <a:cubicBezTo>
                        <a:pt x="50" y="3"/>
                        <a:pt x="50" y="3"/>
                        <a:pt x="50" y="3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46" y="10"/>
                        <a:pt x="46" y="10"/>
                        <a:pt x="46" y="10"/>
                      </a:cubicBezTo>
                      <a:cubicBezTo>
                        <a:pt x="43" y="13"/>
                        <a:pt x="43" y="13"/>
                        <a:pt x="43" y="13"/>
                      </a:cubicBezTo>
                      <a:cubicBezTo>
                        <a:pt x="41" y="12"/>
                        <a:pt x="40" y="11"/>
                        <a:pt x="38" y="11"/>
                      </a:cubicBezTo>
                      <a:cubicBezTo>
                        <a:pt x="38" y="7"/>
                        <a:pt x="38" y="7"/>
                        <a:pt x="38" y="7"/>
                      </a:cubicBezTo>
                      <a:cubicBezTo>
                        <a:pt x="44" y="2"/>
                        <a:pt x="44" y="2"/>
                        <a:pt x="44" y="2"/>
                      </a:cubicBezTo>
                      <a:cubicBezTo>
                        <a:pt x="43" y="1"/>
                        <a:pt x="43" y="1"/>
                        <a:pt x="43" y="1"/>
                      </a:cubicBezTo>
                      <a:cubicBezTo>
                        <a:pt x="41" y="1"/>
                        <a:pt x="40" y="1"/>
                        <a:pt x="39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5" y="2"/>
                        <a:pt x="32" y="2"/>
                        <a:pt x="29" y="2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3" y="11"/>
                        <a:pt x="31" y="12"/>
                        <a:pt x="30" y="13"/>
                      </a:cubicBezTo>
                      <a:cubicBezTo>
                        <a:pt x="27" y="10"/>
                        <a:pt x="27" y="10"/>
                        <a:pt x="27" y="10"/>
                      </a:cubicBezTo>
                      <a:cubicBezTo>
                        <a:pt x="27" y="3"/>
                        <a:pt x="27" y="3"/>
                        <a:pt x="27" y="3"/>
                      </a:cubicBezTo>
                      <a:cubicBezTo>
                        <a:pt x="24" y="3"/>
                        <a:pt x="24" y="3"/>
                        <a:pt x="24" y="3"/>
                      </a:cubicBezTo>
                      <a:cubicBezTo>
                        <a:pt x="24" y="3"/>
                        <a:pt x="23" y="3"/>
                        <a:pt x="23" y="3"/>
                      </a:cubicBezTo>
                      <a:cubicBezTo>
                        <a:pt x="23" y="6"/>
                        <a:pt x="23" y="6"/>
                        <a:pt x="23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16" y="4"/>
                        <a:pt x="11" y="5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19" y="7"/>
                        <a:pt x="19" y="7"/>
                        <a:pt x="19" y="7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7" y="13"/>
                        <a:pt x="17" y="13"/>
                        <a:pt x="17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7" y="16"/>
                        <a:pt x="27" y="16"/>
                        <a:pt x="27" y="16"/>
                      </a:cubicBezTo>
                      <a:cubicBezTo>
                        <a:pt x="26" y="17"/>
                        <a:pt x="26" y="18"/>
                        <a:pt x="25" y="20"/>
                      </a:cubicBezTo>
                      <a:cubicBezTo>
                        <a:pt x="22" y="20"/>
                        <a:pt x="22" y="20"/>
                        <a:pt x="22" y="20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1" y="14"/>
                        <a:pt x="1" y="14"/>
                        <a:pt x="1" y="14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4" y="33"/>
                        <a:pt x="4" y="33"/>
                        <a:pt x="4" y="33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6" y="24"/>
                        <a:pt x="16" y="24"/>
                        <a:pt x="16" y="24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16" y="29"/>
                        <a:pt x="16" y="29"/>
                        <a:pt x="16" y="29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6" y="26"/>
                        <a:pt x="26" y="27"/>
                        <a:pt x="27" y="28"/>
                      </a:cubicBezTo>
                      <a:cubicBezTo>
                        <a:pt x="24" y="31"/>
                        <a:pt x="24" y="31"/>
                        <a:pt x="24" y="31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20" y="35"/>
                        <a:pt x="20" y="35"/>
                        <a:pt x="20" y="35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6" y="37"/>
                        <a:pt x="6" y="37"/>
                        <a:pt x="6" y="37"/>
                      </a:cubicBezTo>
                      <a:cubicBezTo>
                        <a:pt x="6" y="41"/>
                        <a:pt x="6" y="41"/>
                        <a:pt x="6" y="41"/>
                      </a:cubicBezTo>
                      <a:cubicBezTo>
                        <a:pt x="15" y="41"/>
                        <a:pt x="15" y="41"/>
                        <a:pt x="15" y="41"/>
                      </a:cubicBezTo>
                      <a:cubicBezTo>
                        <a:pt x="9" y="46"/>
                        <a:pt x="9" y="46"/>
                        <a:pt x="9" y="46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22" y="53"/>
                        <a:pt x="22" y="53"/>
                        <a:pt x="22" y="53"/>
                      </a:cubicBezTo>
                      <a:cubicBezTo>
                        <a:pt x="22" y="40"/>
                        <a:pt x="22" y="40"/>
                        <a:pt x="22" y="40"/>
                      </a:cubicBezTo>
                      <a:cubicBezTo>
                        <a:pt x="23" y="38"/>
                        <a:pt x="23" y="38"/>
                        <a:pt x="23" y="38"/>
                      </a:cubicBezTo>
                      <a:cubicBezTo>
                        <a:pt x="23" y="41"/>
                        <a:pt x="23" y="41"/>
                        <a:pt x="23" y="41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30" y="31"/>
                        <a:pt x="30" y="31"/>
                        <a:pt x="30" y="31"/>
                      </a:cubicBezTo>
                      <a:cubicBezTo>
                        <a:pt x="31" y="32"/>
                        <a:pt x="33" y="33"/>
                        <a:pt x="34" y="33"/>
                      </a:cubicBezTo>
                      <a:cubicBezTo>
                        <a:pt x="34" y="37"/>
                        <a:pt x="34" y="37"/>
                        <a:pt x="34" y="37"/>
                      </a:cubicBezTo>
                      <a:cubicBezTo>
                        <a:pt x="29" y="42"/>
                        <a:pt x="29" y="42"/>
                        <a:pt x="29" y="42"/>
                      </a:cubicBezTo>
                      <a:cubicBezTo>
                        <a:pt x="32" y="45"/>
                        <a:pt x="32" y="45"/>
                        <a:pt x="32" y="45"/>
                      </a:cubicBezTo>
                      <a:cubicBezTo>
                        <a:pt x="34" y="43"/>
                        <a:pt x="34" y="43"/>
                        <a:pt x="34" y="43"/>
                      </a:cubicBezTo>
                      <a:cubicBezTo>
                        <a:pt x="34" y="45"/>
                        <a:pt x="34" y="45"/>
                        <a:pt x="34" y="45"/>
                      </a:cubicBezTo>
                      <a:cubicBezTo>
                        <a:pt x="25" y="54"/>
                        <a:pt x="25" y="54"/>
                        <a:pt x="25" y="54"/>
                      </a:cubicBezTo>
                      <a:cubicBezTo>
                        <a:pt x="28" y="57"/>
                        <a:pt x="28" y="57"/>
                        <a:pt x="28" y="57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4" y="58"/>
                        <a:pt x="34" y="58"/>
                        <a:pt x="34" y="58"/>
                      </a:cubicBezTo>
                      <a:cubicBezTo>
                        <a:pt x="38" y="58"/>
                        <a:pt x="38" y="58"/>
                        <a:pt x="38" y="58"/>
                      </a:cubicBezTo>
                      <a:cubicBezTo>
                        <a:pt x="38" y="51"/>
                        <a:pt x="38" y="51"/>
                        <a:pt x="38" y="51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8" y="54"/>
                        <a:pt x="48" y="54"/>
                        <a:pt x="48" y="54"/>
                      </a:cubicBezTo>
                      <a:cubicBezTo>
                        <a:pt x="38" y="45"/>
                        <a:pt x="38" y="45"/>
                        <a:pt x="38" y="45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1" y="45"/>
                        <a:pt x="41" y="45"/>
                        <a:pt x="41" y="45"/>
                      </a:cubicBezTo>
                      <a:cubicBezTo>
                        <a:pt x="44" y="42"/>
                        <a:pt x="44" y="42"/>
                        <a:pt x="44" y="42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40" y="33"/>
                        <a:pt x="41" y="32"/>
                        <a:pt x="43" y="31"/>
                      </a:cubicBezTo>
                      <a:cubicBezTo>
                        <a:pt x="46" y="34"/>
                        <a:pt x="46" y="34"/>
                        <a:pt x="46" y="34"/>
                      </a:cubicBez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50" y="41"/>
                        <a:pt x="50" y="41"/>
                        <a:pt x="50" y="41"/>
                      </a:cubicBezTo>
                      <a:cubicBezTo>
                        <a:pt x="50" y="38"/>
                        <a:pt x="50" y="38"/>
                        <a:pt x="50" y="38"/>
                      </a:cubicBezTo>
                      <a:cubicBezTo>
                        <a:pt x="51" y="40"/>
                        <a:pt x="51" y="40"/>
                        <a:pt x="51" y="40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61" y="49"/>
                        <a:pt x="61" y="49"/>
                        <a:pt x="61" y="49"/>
                      </a:cubicBezTo>
                      <a:cubicBezTo>
                        <a:pt x="63" y="46"/>
                        <a:pt x="63" y="46"/>
                        <a:pt x="63" y="46"/>
                      </a:cubicBezTo>
                      <a:cubicBezTo>
                        <a:pt x="58" y="41"/>
                        <a:pt x="58" y="41"/>
                        <a:pt x="58" y="41"/>
                      </a:cubicBezTo>
                      <a:cubicBezTo>
                        <a:pt x="67" y="41"/>
                        <a:pt x="67" y="41"/>
                        <a:pt x="67" y="41"/>
                      </a:cubicBezTo>
                      <a:cubicBezTo>
                        <a:pt x="67" y="37"/>
                        <a:pt x="67" y="37"/>
                        <a:pt x="67" y="37"/>
                      </a:cubicBezTo>
                      <a:cubicBezTo>
                        <a:pt x="54" y="37"/>
                        <a:pt x="54" y="37"/>
                        <a:pt x="54" y="37"/>
                      </a:cubicBezTo>
                      <a:cubicBezTo>
                        <a:pt x="52" y="35"/>
                        <a:pt x="52" y="35"/>
                        <a:pt x="52" y="35"/>
                      </a:cubicBezTo>
                      <a:cubicBezTo>
                        <a:pt x="56" y="35"/>
                        <a:pt x="56" y="35"/>
                        <a:pt x="56" y="35"/>
                      </a:cubicBezTo>
                      <a:cubicBezTo>
                        <a:pt x="56" y="31"/>
                        <a:pt x="56" y="31"/>
                        <a:pt x="56" y="31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46" y="28"/>
                        <a:pt x="46" y="28"/>
                        <a:pt x="46" y="28"/>
                      </a:cubicBezTo>
                      <a:cubicBezTo>
                        <a:pt x="46" y="27"/>
                        <a:pt x="47" y="26"/>
                        <a:pt x="47" y="24"/>
                      </a:cubicBezTo>
                      <a:cubicBezTo>
                        <a:pt x="51" y="24"/>
                        <a:pt x="51" y="24"/>
                        <a:pt x="51" y="24"/>
                      </a:cubicBezTo>
                      <a:cubicBezTo>
                        <a:pt x="56" y="29"/>
                        <a:pt x="56" y="29"/>
                        <a:pt x="56" y="29"/>
                      </a:cubicBezTo>
                      <a:cubicBezTo>
                        <a:pt x="59" y="26"/>
                        <a:pt x="59" y="26"/>
                        <a:pt x="59" y="26"/>
                      </a:cubicBezTo>
                      <a:cubicBezTo>
                        <a:pt x="57" y="24"/>
                        <a:pt x="57" y="24"/>
                        <a:pt x="57" y="24"/>
                      </a:cubicBezTo>
                      <a:cubicBezTo>
                        <a:pt x="59" y="24"/>
                        <a:pt x="59" y="24"/>
                        <a:pt x="59" y="24"/>
                      </a:cubicBezTo>
                      <a:cubicBezTo>
                        <a:pt x="69" y="33"/>
                        <a:pt x="69" y="33"/>
                        <a:pt x="69" y="33"/>
                      </a:cubicBezTo>
                      <a:cubicBezTo>
                        <a:pt x="71" y="30"/>
                        <a:pt x="71" y="30"/>
                        <a:pt x="71" y="30"/>
                      </a:cubicBezTo>
                      <a:cubicBezTo>
                        <a:pt x="65" y="24"/>
                        <a:pt x="65" y="24"/>
                        <a:pt x="65" y="24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lnTo>
                        <a:pt x="73" y="2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4" name="Freeform: Shape 261"/>
                <p:cNvSpPr>
                  <a:spLocks/>
                </p:cNvSpPr>
                <p:nvPr/>
              </p:nvSpPr>
              <p:spPr bwMode="auto">
                <a:xfrm>
                  <a:off x="3320536" y="2283466"/>
                  <a:ext cx="259787" cy="256111"/>
                </a:xfrm>
                <a:custGeom>
                  <a:avLst/>
                  <a:gdLst>
                    <a:gd name="T0" fmla="*/ 52 w 59"/>
                    <a:gd name="T1" fmla="*/ 41 h 58"/>
                    <a:gd name="T2" fmla="*/ 55 w 59"/>
                    <a:gd name="T3" fmla="*/ 44 h 58"/>
                    <a:gd name="T4" fmla="*/ 48 w 59"/>
                    <a:gd name="T5" fmla="*/ 52 h 58"/>
                    <a:gd name="T6" fmla="*/ 45 w 59"/>
                    <a:gd name="T7" fmla="*/ 49 h 58"/>
                    <a:gd name="T8" fmla="*/ 37 w 59"/>
                    <a:gd name="T9" fmla="*/ 53 h 58"/>
                    <a:gd name="T10" fmla="*/ 37 w 59"/>
                    <a:gd name="T11" fmla="*/ 58 h 58"/>
                    <a:gd name="T12" fmla="*/ 29 w 59"/>
                    <a:gd name="T13" fmla="*/ 58 h 58"/>
                    <a:gd name="T14" fmla="*/ 29 w 59"/>
                    <a:gd name="T15" fmla="*/ 46 h 58"/>
                    <a:gd name="T16" fmla="*/ 42 w 59"/>
                    <a:gd name="T17" fmla="*/ 40 h 58"/>
                    <a:gd name="T18" fmla="*/ 40 w 59"/>
                    <a:gd name="T19" fmla="*/ 16 h 58"/>
                    <a:gd name="T20" fmla="*/ 40 w 59"/>
                    <a:gd name="T21" fmla="*/ 16 h 58"/>
                    <a:gd name="T22" fmla="*/ 34 w 59"/>
                    <a:gd name="T23" fmla="*/ 13 h 58"/>
                    <a:gd name="T24" fmla="*/ 29 w 59"/>
                    <a:gd name="T25" fmla="*/ 12 h 58"/>
                    <a:gd name="T26" fmla="*/ 29 w 59"/>
                    <a:gd name="T27" fmla="*/ 0 h 58"/>
                    <a:gd name="T28" fmla="*/ 32 w 59"/>
                    <a:gd name="T29" fmla="*/ 0 h 58"/>
                    <a:gd name="T30" fmla="*/ 33 w 59"/>
                    <a:gd name="T31" fmla="*/ 4 h 58"/>
                    <a:gd name="T32" fmla="*/ 41 w 59"/>
                    <a:gd name="T33" fmla="*/ 7 h 58"/>
                    <a:gd name="T34" fmla="*/ 44 w 59"/>
                    <a:gd name="T35" fmla="*/ 3 h 58"/>
                    <a:gd name="T36" fmla="*/ 52 w 59"/>
                    <a:gd name="T37" fmla="*/ 10 h 58"/>
                    <a:gd name="T38" fmla="*/ 49 w 59"/>
                    <a:gd name="T39" fmla="*/ 14 h 58"/>
                    <a:gd name="T40" fmla="*/ 53 w 59"/>
                    <a:gd name="T41" fmla="*/ 22 h 58"/>
                    <a:gd name="T42" fmla="*/ 58 w 59"/>
                    <a:gd name="T43" fmla="*/ 21 h 58"/>
                    <a:gd name="T44" fmla="*/ 59 w 59"/>
                    <a:gd name="T45" fmla="*/ 32 h 58"/>
                    <a:gd name="T46" fmla="*/ 54 w 59"/>
                    <a:gd name="T47" fmla="*/ 32 h 58"/>
                    <a:gd name="T48" fmla="*/ 52 w 59"/>
                    <a:gd name="T49" fmla="*/ 41 h 58"/>
                    <a:gd name="T50" fmla="*/ 29 w 59"/>
                    <a:gd name="T51" fmla="*/ 58 h 58"/>
                    <a:gd name="T52" fmla="*/ 26 w 59"/>
                    <a:gd name="T53" fmla="*/ 58 h 58"/>
                    <a:gd name="T54" fmla="*/ 26 w 59"/>
                    <a:gd name="T55" fmla="*/ 54 h 58"/>
                    <a:gd name="T56" fmla="*/ 18 w 59"/>
                    <a:gd name="T57" fmla="*/ 51 h 58"/>
                    <a:gd name="T58" fmla="*/ 15 w 59"/>
                    <a:gd name="T59" fmla="*/ 55 h 58"/>
                    <a:gd name="T60" fmla="*/ 7 w 59"/>
                    <a:gd name="T61" fmla="*/ 48 h 58"/>
                    <a:gd name="T62" fmla="*/ 9 w 59"/>
                    <a:gd name="T63" fmla="*/ 45 h 58"/>
                    <a:gd name="T64" fmla="*/ 5 w 59"/>
                    <a:gd name="T65" fmla="*/ 37 h 58"/>
                    <a:gd name="T66" fmla="*/ 1 w 59"/>
                    <a:gd name="T67" fmla="*/ 37 h 58"/>
                    <a:gd name="T68" fmla="*/ 0 w 59"/>
                    <a:gd name="T69" fmla="*/ 26 h 58"/>
                    <a:gd name="T70" fmla="*/ 4 w 59"/>
                    <a:gd name="T71" fmla="*/ 26 h 58"/>
                    <a:gd name="T72" fmla="*/ 7 w 59"/>
                    <a:gd name="T73" fmla="*/ 17 h 58"/>
                    <a:gd name="T74" fmla="*/ 4 w 59"/>
                    <a:gd name="T75" fmla="*/ 15 h 58"/>
                    <a:gd name="T76" fmla="*/ 11 w 59"/>
                    <a:gd name="T77" fmla="*/ 6 h 58"/>
                    <a:gd name="T78" fmla="*/ 14 w 59"/>
                    <a:gd name="T79" fmla="*/ 9 h 58"/>
                    <a:gd name="T80" fmla="*/ 22 w 59"/>
                    <a:gd name="T81" fmla="*/ 5 h 58"/>
                    <a:gd name="T82" fmla="*/ 21 w 59"/>
                    <a:gd name="T83" fmla="*/ 1 h 58"/>
                    <a:gd name="T84" fmla="*/ 29 w 59"/>
                    <a:gd name="T85" fmla="*/ 0 h 58"/>
                    <a:gd name="T86" fmla="*/ 29 w 59"/>
                    <a:gd name="T87" fmla="*/ 12 h 58"/>
                    <a:gd name="T88" fmla="*/ 16 w 59"/>
                    <a:gd name="T89" fmla="*/ 18 h 58"/>
                    <a:gd name="T90" fmla="*/ 18 w 59"/>
                    <a:gd name="T91" fmla="*/ 42 h 58"/>
                    <a:gd name="T92" fmla="*/ 24 w 59"/>
                    <a:gd name="T93" fmla="*/ 45 h 58"/>
                    <a:gd name="T94" fmla="*/ 29 w 59"/>
                    <a:gd name="T95" fmla="*/ 46 h 58"/>
                    <a:gd name="T96" fmla="*/ 29 w 59"/>
                    <a:gd name="T97" fmla="*/ 58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9" h="58">
                      <a:moveTo>
                        <a:pt x="52" y="41"/>
                      </a:move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48" y="52"/>
                        <a:pt x="48" y="52"/>
                        <a:pt x="48" y="52"/>
                      </a:cubicBezTo>
                      <a:cubicBezTo>
                        <a:pt x="45" y="49"/>
                        <a:pt x="45" y="49"/>
                        <a:pt x="45" y="49"/>
                      </a:cubicBezTo>
                      <a:cubicBezTo>
                        <a:pt x="42" y="51"/>
                        <a:pt x="40" y="52"/>
                        <a:pt x="37" y="53"/>
                      </a:cubicBezTo>
                      <a:cubicBezTo>
                        <a:pt x="37" y="58"/>
                        <a:pt x="37" y="58"/>
                        <a:pt x="37" y="58"/>
                      </a:cubicBezTo>
                      <a:cubicBezTo>
                        <a:pt x="29" y="58"/>
                        <a:pt x="29" y="58"/>
                        <a:pt x="29" y="58"/>
                      </a:cubicBezTo>
                      <a:cubicBezTo>
                        <a:pt x="29" y="46"/>
                        <a:pt x="29" y="46"/>
                        <a:pt x="29" y="46"/>
                      </a:cubicBezTo>
                      <a:cubicBezTo>
                        <a:pt x="34" y="46"/>
                        <a:pt x="39" y="44"/>
                        <a:pt x="42" y="40"/>
                      </a:cubicBezTo>
                      <a:cubicBezTo>
                        <a:pt x="48" y="33"/>
                        <a:pt x="47" y="22"/>
                        <a:pt x="40" y="16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38" y="15"/>
                        <a:pt x="36" y="14"/>
                        <a:pt x="34" y="13"/>
                      </a:cubicBezTo>
                      <a:cubicBezTo>
                        <a:pt x="33" y="12"/>
                        <a:pt x="31" y="12"/>
                        <a:pt x="29" y="12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6" y="4"/>
                        <a:pt x="38" y="5"/>
                        <a:pt x="41" y="7"/>
                      </a:cubicBezTo>
                      <a:cubicBezTo>
                        <a:pt x="44" y="3"/>
                        <a:pt x="44" y="3"/>
                        <a:pt x="44" y="3"/>
                      </a:cubicBezTo>
                      <a:cubicBezTo>
                        <a:pt x="52" y="10"/>
                        <a:pt x="52" y="10"/>
                        <a:pt x="52" y="10"/>
                      </a:cubicBezTo>
                      <a:cubicBezTo>
                        <a:pt x="49" y="14"/>
                        <a:pt x="49" y="14"/>
                        <a:pt x="49" y="14"/>
                      </a:cubicBezTo>
                      <a:cubicBezTo>
                        <a:pt x="51" y="16"/>
                        <a:pt x="53" y="19"/>
                        <a:pt x="53" y="22"/>
                      </a:cubicBezTo>
                      <a:cubicBezTo>
                        <a:pt x="58" y="21"/>
                        <a:pt x="58" y="21"/>
                        <a:pt x="58" y="21"/>
                      </a:cubicBezTo>
                      <a:cubicBezTo>
                        <a:pt x="59" y="32"/>
                        <a:pt x="59" y="32"/>
                        <a:pt x="59" y="32"/>
                      </a:cubicBezTo>
                      <a:cubicBezTo>
                        <a:pt x="54" y="32"/>
                        <a:pt x="54" y="32"/>
                        <a:pt x="54" y="32"/>
                      </a:cubicBezTo>
                      <a:cubicBezTo>
                        <a:pt x="54" y="35"/>
                        <a:pt x="53" y="38"/>
                        <a:pt x="52" y="41"/>
                      </a:cubicBezTo>
                      <a:close/>
                      <a:moveTo>
                        <a:pt x="29" y="58"/>
                      </a:moveTo>
                      <a:cubicBezTo>
                        <a:pt x="26" y="58"/>
                        <a:pt x="26" y="58"/>
                        <a:pt x="26" y="58"/>
                      </a:cubicBezTo>
                      <a:cubicBezTo>
                        <a:pt x="26" y="54"/>
                        <a:pt x="26" y="54"/>
                        <a:pt x="26" y="54"/>
                      </a:cubicBezTo>
                      <a:cubicBezTo>
                        <a:pt x="23" y="54"/>
                        <a:pt x="20" y="53"/>
                        <a:pt x="18" y="51"/>
                      </a:cubicBezTo>
                      <a:cubicBezTo>
                        <a:pt x="15" y="55"/>
                        <a:pt x="15" y="55"/>
                        <a:pt x="15" y="55"/>
                      </a:cubicBezTo>
                      <a:cubicBezTo>
                        <a:pt x="7" y="48"/>
                        <a:pt x="7" y="48"/>
                        <a:pt x="7" y="48"/>
                      </a:cubicBezTo>
                      <a:cubicBezTo>
                        <a:pt x="9" y="45"/>
                        <a:pt x="9" y="45"/>
                        <a:pt x="9" y="45"/>
                      </a:cubicBezTo>
                      <a:cubicBezTo>
                        <a:pt x="8" y="42"/>
                        <a:pt x="6" y="40"/>
                        <a:pt x="5" y="37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26"/>
                        <a:pt x="0" y="26"/>
                        <a:pt x="0" y="26"/>
                      </a:cubicBezTo>
                      <a:cubicBezTo>
                        <a:pt x="4" y="26"/>
                        <a:pt x="4" y="26"/>
                        <a:pt x="4" y="26"/>
                      </a:cubicBezTo>
                      <a:cubicBezTo>
                        <a:pt x="5" y="23"/>
                        <a:pt x="6" y="20"/>
                        <a:pt x="7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4" y="9"/>
                        <a:pt x="14" y="9"/>
                        <a:pt x="14" y="9"/>
                      </a:cubicBezTo>
                      <a:cubicBezTo>
                        <a:pt x="16" y="7"/>
                        <a:pt x="19" y="6"/>
                        <a:pt x="22" y="5"/>
                      </a:cubicBezTo>
                      <a:cubicBezTo>
                        <a:pt x="21" y="1"/>
                        <a:pt x="21" y="1"/>
                        <a:pt x="21" y="1"/>
                      </a:cubicBez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4" y="12"/>
                        <a:pt x="20" y="14"/>
                        <a:pt x="16" y="18"/>
                      </a:cubicBezTo>
                      <a:cubicBezTo>
                        <a:pt x="10" y="25"/>
                        <a:pt x="11" y="36"/>
                        <a:pt x="18" y="42"/>
                      </a:cubicBezTo>
                      <a:cubicBezTo>
                        <a:pt x="20" y="44"/>
                        <a:pt x="22" y="45"/>
                        <a:pt x="24" y="45"/>
                      </a:cubicBezTo>
                      <a:cubicBezTo>
                        <a:pt x="26" y="46"/>
                        <a:pt x="28" y="46"/>
                        <a:pt x="29" y="46"/>
                      </a:cubicBezTo>
                      <a:lnTo>
                        <a:pt x="29" y="58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5" name="Freeform: Shape 262"/>
                <p:cNvSpPr>
                  <a:spLocks/>
                </p:cNvSpPr>
                <p:nvPr/>
              </p:nvSpPr>
              <p:spPr bwMode="auto">
                <a:xfrm>
                  <a:off x="3205347" y="2729517"/>
                  <a:ext cx="13480" cy="22057"/>
                </a:xfrm>
                <a:custGeom>
                  <a:avLst/>
                  <a:gdLst>
                    <a:gd name="T0" fmla="*/ 0 w 3"/>
                    <a:gd name="T1" fmla="*/ 5 h 5"/>
                    <a:gd name="T2" fmla="*/ 3 w 3"/>
                    <a:gd name="T3" fmla="*/ 1 h 5"/>
                    <a:gd name="T4" fmla="*/ 0 w 3"/>
                    <a:gd name="T5" fmla="*/ 0 h 5"/>
                    <a:gd name="T6" fmla="*/ 0 w 3"/>
                    <a:gd name="T7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" h="5">
                      <a:moveTo>
                        <a:pt x="0" y="5"/>
                      </a:move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2" y="1"/>
                        <a:pt x="1" y="1"/>
                        <a:pt x="0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6" name="Freeform: Shape 263"/>
                <p:cNvSpPr>
                  <a:spLocks/>
                </p:cNvSpPr>
                <p:nvPr/>
              </p:nvSpPr>
              <p:spPr bwMode="auto">
                <a:xfrm>
                  <a:off x="3200445" y="2671922"/>
                  <a:ext cx="49017" cy="53918"/>
                </a:xfrm>
                <a:custGeom>
                  <a:avLst/>
                  <a:gdLst>
                    <a:gd name="T0" fmla="*/ 5 w 11"/>
                    <a:gd name="T1" fmla="*/ 12 h 12"/>
                    <a:gd name="T2" fmla="*/ 6 w 11"/>
                    <a:gd name="T3" fmla="*/ 12 h 12"/>
                    <a:gd name="T4" fmla="*/ 6 w 11"/>
                    <a:gd name="T5" fmla="*/ 12 h 12"/>
                    <a:gd name="T6" fmla="*/ 11 w 11"/>
                    <a:gd name="T7" fmla="*/ 6 h 12"/>
                    <a:gd name="T8" fmla="*/ 11 w 11"/>
                    <a:gd name="T9" fmla="*/ 6 h 12"/>
                    <a:gd name="T10" fmla="*/ 11 w 11"/>
                    <a:gd name="T11" fmla="*/ 5 h 12"/>
                    <a:gd name="T12" fmla="*/ 5 w 11"/>
                    <a:gd name="T13" fmla="*/ 0 h 12"/>
                    <a:gd name="T14" fmla="*/ 4 w 11"/>
                    <a:gd name="T15" fmla="*/ 0 h 12"/>
                    <a:gd name="T16" fmla="*/ 0 w 11"/>
                    <a:gd name="T17" fmla="*/ 3 h 12"/>
                    <a:gd name="T18" fmla="*/ 1 w 11"/>
                    <a:gd name="T19" fmla="*/ 9 h 12"/>
                    <a:gd name="T20" fmla="*/ 5 w 11"/>
                    <a:gd name="T21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1" h="12">
                      <a:moveTo>
                        <a:pt x="5" y="12"/>
                      </a:moveTo>
                      <a:cubicBezTo>
                        <a:pt x="5" y="12"/>
                        <a:pt x="6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1"/>
                        <a:pt x="11" y="8"/>
                        <a:pt x="11" y="6"/>
                      </a:cubicBezTo>
                      <a:cubicBezTo>
                        <a:pt x="11" y="6"/>
                        <a:pt x="11" y="6"/>
                        <a:pt x="11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2"/>
                        <a:pt x="8" y="0"/>
                        <a:pt x="5" y="0"/>
                      </a:cubicBezTo>
                      <a:cubicBezTo>
                        <a:pt x="5" y="0"/>
                        <a:pt x="4" y="0"/>
                        <a:pt x="4" y="0"/>
                      </a:cubicBezTo>
                      <a:cubicBezTo>
                        <a:pt x="2" y="1"/>
                        <a:pt x="1" y="2"/>
                        <a:pt x="0" y="3"/>
                      </a:cubicBezTo>
                      <a:cubicBezTo>
                        <a:pt x="0" y="5"/>
                        <a:pt x="0" y="7"/>
                        <a:pt x="1" y="9"/>
                      </a:cubicBezTo>
                      <a:cubicBezTo>
                        <a:pt x="2" y="11"/>
                        <a:pt x="3" y="12"/>
                        <a:pt x="5" y="12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7" name="Freeform: Shape 264"/>
                <p:cNvSpPr>
                  <a:spLocks/>
                </p:cNvSpPr>
                <p:nvPr/>
              </p:nvSpPr>
              <p:spPr bwMode="auto">
                <a:xfrm>
                  <a:off x="3293577" y="2712361"/>
                  <a:ext cx="96808" cy="91906"/>
                </a:xfrm>
                <a:custGeom>
                  <a:avLst/>
                  <a:gdLst>
                    <a:gd name="T0" fmla="*/ 12 w 22"/>
                    <a:gd name="T1" fmla="*/ 21 h 21"/>
                    <a:gd name="T2" fmla="*/ 22 w 22"/>
                    <a:gd name="T3" fmla="*/ 21 h 21"/>
                    <a:gd name="T4" fmla="*/ 6 w 22"/>
                    <a:gd name="T5" fmla="*/ 0 h 21"/>
                    <a:gd name="T6" fmla="*/ 0 w 22"/>
                    <a:gd name="T7" fmla="*/ 5 h 21"/>
                    <a:gd name="T8" fmla="*/ 12 w 22"/>
                    <a:gd name="T9" fmla="*/ 21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1">
                      <a:moveTo>
                        <a:pt x="12" y="21"/>
                      </a:moveTo>
                      <a:cubicBezTo>
                        <a:pt x="22" y="21"/>
                        <a:pt x="22" y="21"/>
                        <a:pt x="22" y="2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5" y="3"/>
                        <a:pt x="2" y="5"/>
                        <a:pt x="0" y="5"/>
                      </a:cubicBezTo>
                      <a:lnTo>
                        <a:pt x="12" y="2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8" name="Freeform: Shape 265"/>
                <p:cNvSpPr>
                  <a:spLocks/>
                </p:cNvSpPr>
                <p:nvPr/>
              </p:nvSpPr>
              <p:spPr bwMode="auto">
                <a:xfrm>
                  <a:off x="3258040" y="2671922"/>
                  <a:ext cx="52693" cy="53918"/>
                </a:xfrm>
                <a:custGeom>
                  <a:avLst/>
                  <a:gdLst>
                    <a:gd name="T0" fmla="*/ 8 w 12"/>
                    <a:gd name="T1" fmla="*/ 0 h 12"/>
                    <a:gd name="T2" fmla="*/ 6 w 12"/>
                    <a:gd name="T3" fmla="*/ 0 h 12"/>
                    <a:gd name="T4" fmla="*/ 1 w 12"/>
                    <a:gd name="T5" fmla="*/ 5 h 12"/>
                    <a:gd name="T6" fmla="*/ 1 w 12"/>
                    <a:gd name="T7" fmla="*/ 6 h 12"/>
                    <a:gd name="T8" fmla="*/ 1 w 12"/>
                    <a:gd name="T9" fmla="*/ 6 h 12"/>
                    <a:gd name="T10" fmla="*/ 5 w 12"/>
                    <a:gd name="T11" fmla="*/ 12 h 12"/>
                    <a:gd name="T12" fmla="*/ 6 w 12"/>
                    <a:gd name="T13" fmla="*/ 12 h 12"/>
                    <a:gd name="T14" fmla="*/ 6 w 12"/>
                    <a:gd name="T15" fmla="*/ 12 h 12"/>
                    <a:gd name="T16" fmla="*/ 12 w 12"/>
                    <a:gd name="T17" fmla="*/ 7 h 12"/>
                    <a:gd name="T18" fmla="*/ 12 w 12"/>
                    <a:gd name="T19" fmla="*/ 7 h 12"/>
                    <a:gd name="T20" fmla="*/ 8 w 12"/>
                    <a:gd name="T21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" h="12">
                      <a:moveTo>
                        <a:pt x="8" y="0"/>
                      </a:moveTo>
                      <a:cubicBezTo>
                        <a:pt x="7" y="0"/>
                        <a:pt x="7" y="0"/>
                        <a:pt x="6" y="0"/>
                      </a:cubicBezTo>
                      <a:cubicBezTo>
                        <a:pt x="4" y="0"/>
                        <a:pt x="1" y="2"/>
                        <a:pt x="1" y="5"/>
                      </a:cubicBezTo>
                      <a:cubicBezTo>
                        <a:pt x="1" y="5"/>
                        <a:pt x="1" y="5"/>
                        <a:pt x="1" y="6"/>
                      </a:cubicBezTo>
                      <a:cubicBezTo>
                        <a:pt x="1" y="6"/>
                        <a:pt x="1" y="6"/>
                        <a:pt x="1" y="6"/>
                      </a:cubicBezTo>
                      <a:cubicBezTo>
                        <a:pt x="0" y="8"/>
                        <a:pt x="2" y="11"/>
                        <a:pt x="5" y="12"/>
                      </a:cubicBezTo>
                      <a:cubicBezTo>
                        <a:pt x="5" y="12"/>
                        <a:pt x="5" y="12"/>
                        <a:pt x="6" y="12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9" y="12"/>
                        <a:pt x="11" y="10"/>
                        <a:pt x="12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4"/>
                        <a:pt x="11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39" name="Freeform: Shape 266"/>
                <p:cNvSpPr>
                  <a:spLocks/>
                </p:cNvSpPr>
                <p:nvPr/>
              </p:nvSpPr>
              <p:spPr bwMode="auto">
                <a:xfrm>
                  <a:off x="3213925" y="2814070"/>
                  <a:ext cx="220574" cy="180136"/>
                </a:xfrm>
                <a:custGeom>
                  <a:avLst/>
                  <a:gdLst>
                    <a:gd name="T0" fmla="*/ 9 w 50"/>
                    <a:gd name="T1" fmla="*/ 41 h 41"/>
                    <a:gd name="T2" fmla="*/ 39 w 50"/>
                    <a:gd name="T3" fmla="*/ 41 h 41"/>
                    <a:gd name="T4" fmla="*/ 50 w 50"/>
                    <a:gd name="T5" fmla="*/ 0 h 41"/>
                    <a:gd name="T6" fmla="*/ 41 w 50"/>
                    <a:gd name="T7" fmla="*/ 0 h 41"/>
                    <a:gd name="T8" fmla="*/ 31 w 50"/>
                    <a:gd name="T9" fmla="*/ 0 h 41"/>
                    <a:gd name="T10" fmla="*/ 0 w 50"/>
                    <a:gd name="T11" fmla="*/ 0 h 41"/>
                    <a:gd name="T12" fmla="*/ 9 w 50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9" y="41"/>
                      </a:move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2" y="14"/>
                        <a:pt x="5" y="28"/>
                        <a:pt x="9" y="4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0" name="Freeform: Shape 267"/>
                <p:cNvSpPr>
                  <a:spLocks/>
                </p:cNvSpPr>
                <p:nvPr/>
              </p:nvSpPr>
              <p:spPr bwMode="auto">
                <a:xfrm>
                  <a:off x="5735824" y="2010199"/>
                  <a:ext cx="88230" cy="88230"/>
                </a:xfrm>
                <a:custGeom>
                  <a:avLst/>
                  <a:gdLst>
                    <a:gd name="T0" fmla="*/ 17 w 20"/>
                    <a:gd name="T1" fmla="*/ 0 h 20"/>
                    <a:gd name="T2" fmla="*/ 9 w 20"/>
                    <a:gd name="T3" fmla="*/ 0 h 20"/>
                    <a:gd name="T4" fmla="*/ 0 w 20"/>
                    <a:gd name="T5" fmla="*/ 9 h 20"/>
                    <a:gd name="T6" fmla="*/ 0 w 20"/>
                    <a:gd name="T7" fmla="*/ 20 h 20"/>
                    <a:gd name="T8" fmla="*/ 7 w 20"/>
                    <a:gd name="T9" fmla="*/ 20 h 20"/>
                    <a:gd name="T10" fmla="*/ 7 w 20"/>
                    <a:gd name="T11" fmla="*/ 9 h 20"/>
                    <a:gd name="T12" fmla="*/ 9 w 20"/>
                    <a:gd name="T13" fmla="*/ 7 h 20"/>
                    <a:gd name="T14" fmla="*/ 20 w 20"/>
                    <a:gd name="T15" fmla="*/ 7 h 20"/>
                    <a:gd name="T16" fmla="*/ 17 w 20"/>
                    <a:gd name="T17" fmla="*/ 0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" h="20">
                      <a:moveTo>
                        <a:pt x="17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9"/>
                        <a:pt x="7" y="9"/>
                        <a:pt x="7" y="9"/>
                      </a:cubicBezTo>
                      <a:cubicBezTo>
                        <a:pt x="7" y="8"/>
                        <a:pt x="8" y="7"/>
                        <a:pt x="9" y="7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19" y="4"/>
                        <a:pt x="18" y="2"/>
                        <a:pt x="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1" name="Freeform: Shape 268"/>
                <p:cNvSpPr>
                  <a:spLocks/>
                </p:cNvSpPr>
                <p:nvPr/>
              </p:nvSpPr>
              <p:spPr bwMode="auto">
                <a:xfrm>
                  <a:off x="5708865" y="2142544"/>
                  <a:ext cx="198517" cy="149500"/>
                </a:xfrm>
                <a:custGeom>
                  <a:avLst/>
                  <a:gdLst>
                    <a:gd name="T0" fmla="*/ 35 w 45"/>
                    <a:gd name="T1" fmla="*/ 0 h 34"/>
                    <a:gd name="T2" fmla="*/ 29 w 45"/>
                    <a:gd name="T3" fmla="*/ 0 h 34"/>
                    <a:gd name="T4" fmla="*/ 29 w 45"/>
                    <a:gd name="T5" fmla="*/ 9 h 34"/>
                    <a:gd name="T6" fmla="*/ 34 w 45"/>
                    <a:gd name="T7" fmla="*/ 15 h 34"/>
                    <a:gd name="T8" fmla="*/ 31 w 45"/>
                    <a:gd name="T9" fmla="*/ 19 h 34"/>
                    <a:gd name="T10" fmla="*/ 31 w 45"/>
                    <a:gd name="T11" fmla="*/ 19 h 34"/>
                    <a:gd name="T12" fmla="*/ 31 w 45"/>
                    <a:gd name="T13" fmla="*/ 27 h 34"/>
                    <a:gd name="T14" fmla="*/ 29 w 45"/>
                    <a:gd name="T15" fmla="*/ 27 h 34"/>
                    <a:gd name="T16" fmla="*/ 29 w 45"/>
                    <a:gd name="T17" fmla="*/ 34 h 34"/>
                    <a:gd name="T18" fmla="*/ 45 w 45"/>
                    <a:gd name="T19" fmla="*/ 34 h 34"/>
                    <a:gd name="T20" fmla="*/ 35 w 45"/>
                    <a:gd name="T21" fmla="*/ 0 h 34"/>
                    <a:gd name="T22" fmla="*/ 29 w 45"/>
                    <a:gd name="T23" fmla="*/ 0 h 34"/>
                    <a:gd name="T24" fmla="*/ 0 w 45"/>
                    <a:gd name="T25" fmla="*/ 0 h 34"/>
                    <a:gd name="T26" fmla="*/ 0 w 45"/>
                    <a:gd name="T27" fmla="*/ 34 h 34"/>
                    <a:gd name="T28" fmla="*/ 29 w 45"/>
                    <a:gd name="T29" fmla="*/ 34 h 34"/>
                    <a:gd name="T30" fmla="*/ 29 w 45"/>
                    <a:gd name="T31" fmla="*/ 27 h 34"/>
                    <a:gd name="T32" fmla="*/ 27 w 45"/>
                    <a:gd name="T33" fmla="*/ 27 h 34"/>
                    <a:gd name="T34" fmla="*/ 27 w 45"/>
                    <a:gd name="T35" fmla="*/ 19 h 34"/>
                    <a:gd name="T36" fmla="*/ 24 w 45"/>
                    <a:gd name="T37" fmla="*/ 15 h 34"/>
                    <a:gd name="T38" fmla="*/ 29 w 45"/>
                    <a:gd name="T39" fmla="*/ 9 h 34"/>
                    <a:gd name="T40" fmla="*/ 29 w 45"/>
                    <a:gd name="T41" fmla="*/ 9 h 34"/>
                    <a:gd name="T42" fmla="*/ 29 w 45"/>
                    <a:gd name="T43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45" h="34">
                      <a:moveTo>
                        <a:pt x="35" y="0"/>
                      </a:moveTo>
                      <a:cubicBezTo>
                        <a:pt x="29" y="0"/>
                        <a:pt x="29" y="0"/>
                        <a:pt x="29" y="0"/>
                      </a:cubicBezTo>
                      <a:cubicBezTo>
                        <a:pt x="29" y="9"/>
                        <a:pt x="29" y="9"/>
                        <a:pt x="29" y="9"/>
                      </a:cubicBezTo>
                      <a:cubicBezTo>
                        <a:pt x="32" y="9"/>
                        <a:pt x="34" y="12"/>
                        <a:pt x="34" y="15"/>
                      </a:cubicBezTo>
                      <a:cubicBezTo>
                        <a:pt x="34" y="17"/>
                        <a:pt x="33" y="19"/>
                        <a:pt x="31" y="19"/>
                      </a:cubicBezTo>
                      <a:cubicBezTo>
                        <a:pt x="31" y="19"/>
                        <a:pt x="31" y="19"/>
                        <a:pt x="31" y="19"/>
                      </a:cubicBezTo>
                      <a:cubicBezTo>
                        <a:pt x="31" y="27"/>
                        <a:pt x="31" y="27"/>
                        <a:pt x="31" y="27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45" y="34"/>
                        <a:pt x="45" y="34"/>
                        <a:pt x="45" y="34"/>
                      </a:cubicBezTo>
                      <a:cubicBezTo>
                        <a:pt x="42" y="22"/>
                        <a:pt x="39" y="11"/>
                        <a:pt x="35" y="0"/>
                      </a:cubicBezTo>
                      <a:close/>
                      <a:moveTo>
                        <a:pt x="29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29" y="34"/>
                        <a:pt x="29" y="34"/>
                        <a:pt x="29" y="34"/>
                      </a:cubicBezTo>
                      <a:cubicBezTo>
                        <a:pt x="29" y="27"/>
                        <a:pt x="29" y="27"/>
                        <a:pt x="29" y="27"/>
                      </a:cubicBezTo>
                      <a:cubicBezTo>
                        <a:pt x="27" y="27"/>
                        <a:pt x="27" y="27"/>
                        <a:pt x="27" y="27"/>
                      </a:cubicBezTo>
                      <a:cubicBezTo>
                        <a:pt x="27" y="19"/>
                        <a:pt x="27" y="19"/>
                        <a:pt x="27" y="19"/>
                      </a:cubicBezTo>
                      <a:cubicBezTo>
                        <a:pt x="25" y="19"/>
                        <a:pt x="24" y="17"/>
                        <a:pt x="24" y="15"/>
                      </a:cubicBezTo>
                      <a:cubicBezTo>
                        <a:pt x="24" y="12"/>
                        <a:pt x="26" y="9"/>
                        <a:pt x="29" y="9"/>
                      </a:cubicBezTo>
                      <a:cubicBezTo>
                        <a:pt x="29" y="9"/>
                        <a:pt x="29" y="9"/>
                        <a:pt x="29" y="9"/>
                      </a:cubicBez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2" name="Freeform: Shape 269"/>
                <p:cNvSpPr>
                  <a:spLocks/>
                </p:cNvSpPr>
                <p:nvPr/>
              </p:nvSpPr>
              <p:spPr bwMode="auto">
                <a:xfrm>
                  <a:off x="4269005" y="1537190"/>
                  <a:ext cx="155627" cy="66172"/>
                </a:xfrm>
                <a:custGeom>
                  <a:avLst/>
                  <a:gdLst>
                    <a:gd name="T0" fmla="*/ 0 w 127"/>
                    <a:gd name="T1" fmla="*/ 29 h 54"/>
                    <a:gd name="T2" fmla="*/ 51 w 127"/>
                    <a:gd name="T3" fmla="*/ 54 h 54"/>
                    <a:gd name="T4" fmla="*/ 127 w 127"/>
                    <a:gd name="T5" fmla="*/ 54 h 54"/>
                    <a:gd name="T6" fmla="*/ 15 w 127"/>
                    <a:gd name="T7" fmla="*/ 0 h 54"/>
                    <a:gd name="T8" fmla="*/ 0 w 127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54">
                      <a:moveTo>
                        <a:pt x="0" y="29"/>
                      </a:moveTo>
                      <a:lnTo>
                        <a:pt x="51" y="54"/>
                      </a:lnTo>
                      <a:lnTo>
                        <a:pt x="127" y="54"/>
                      </a:lnTo>
                      <a:lnTo>
                        <a:pt x="15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3" name="Freeform: Shape 270"/>
                <p:cNvSpPr>
                  <a:spLocks/>
                </p:cNvSpPr>
                <p:nvPr/>
              </p:nvSpPr>
              <p:spPr bwMode="auto">
                <a:xfrm>
                  <a:off x="4269005" y="1611940"/>
                  <a:ext cx="376202" cy="189939"/>
                </a:xfrm>
                <a:custGeom>
                  <a:avLst/>
                  <a:gdLst>
                    <a:gd name="T0" fmla="*/ 123 w 307"/>
                    <a:gd name="T1" fmla="*/ 155 h 155"/>
                    <a:gd name="T2" fmla="*/ 245 w 307"/>
                    <a:gd name="T3" fmla="*/ 155 h 155"/>
                    <a:gd name="T4" fmla="*/ 245 w 307"/>
                    <a:gd name="T5" fmla="*/ 123 h 155"/>
                    <a:gd name="T6" fmla="*/ 307 w 307"/>
                    <a:gd name="T7" fmla="*/ 123 h 155"/>
                    <a:gd name="T8" fmla="*/ 307 w 307"/>
                    <a:gd name="T9" fmla="*/ 33 h 155"/>
                    <a:gd name="T10" fmla="*/ 245 w 307"/>
                    <a:gd name="T11" fmla="*/ 33 h 155"/>
                    <a:gd name="T12" fmla="*/ 245 w 307"/>
                    <a:gd name="T13" fmla="*/ 0 h 155"/>
                    <a:gd name="T14" fmla="*/ 145 w 307"/>
                    <a:gd name="T15" fmla="*/ 0 h 155"/>
                    <a:gd name="T16" fmla="*/ 123 w 307"/>
                    <a:gd name="T17" fmla="*/ 0 h 155"/>
                    <a:gd name="T18" fmla="*/ 123 w 307"/>
                    <a:gd name="T19" fmla="*/ 62 h 155"/>
                    <a:gd name="T20" fmla="*/ 184 w 307"/>
                    <a:gd name="T21" fmla="*/ 62 h 155"/>
                    <a:gd name="T22" fmla="*/ 184 w 307"/>
                    <a:gd name="T23" fmla="*/ 94 h 155"/>
                    <a:gd name="T24" fmla="*/ 123 w 307"/>
                    <a:gd name="T25" fmla="*/ 94 h 155"/>
                    <a:gd name="T26" fmla="*/ 123 w 307"/>
                    <a:gd name="T27" fmla="*/ 155 h 155"/>
                    <a:gd name="T28" fmla="*/ 0 w 307"/>
                    <a:gd name="T29" fmla="*/ 155 h 155"/>
                    <a:gd name="T30" fmla="*/ 123 w 307"/>
                    <a:gd name="T31" fmla="*/ 155 h 155"/>
                    <a:gd name="T32" fmla="*/ 123 w 307"/>
                    <a:gd name="T33" fmla="*/ 94 h 155"/>
                    <a:gd name="T34" fmla="*/ 62 w 307"/>
                    <a:gd name="T35" fmla="*/ 94 h 155"/>
                    <a:gd name="T36" fmla="*/ 62 w 307"/>
                    <a:gd name="T37" fmla="*/ 62 h 155"/>
                    <a:gd name="T38" fmla="*/ 62 w 307"/>
                    <a:gd name="T39" fmla="*/ 62 h 155"/>
                    <a:gd name="T40" fmla="*/ 123 w 307"/>
                    <a:gd name="T41" fmla="*/ 62 h 155"/>
                    <a:gd name="T42" fmla="*/ 123 w 307"/>
                    <a:gd name="T43" fmla="*/ 0 h 155"/>
                    <a:gd name="T44" fmla="*/ 65 w 307"/>
                    <a:gd name="T45" fmla="*/ 0 h 155"/>
                    <a:gd name="T46" fmla="*/ 0 w 307"/>
                    <a:gd name="T47" fmla="*/ 0 h 155"/>
                    <a:gd name="T48" fmla="*/ 0 w 307"/>
                    <a:gd name="T49" fmla="*/ 155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7" h="155">
                      <a:moveTo>
                        <a:pt x="123" y="155"/>
                      </a:moveTo>
                      <a:lnTo>
                        <a:pt x="245" y="155"/>
                      </a:lnTo>
                      <a:lnTo>
                        <a:pt x="245" y="123"/>
                      </a:lnTo>
                      <a:lnTo>
                        <a:pt x="307" y="123"/>
                      </a:lnTo>
                      <a:lnTo>
                        <a:pt x="307" y="33"/>
                      </a:lnTo>
                      <a:lnTo>
                        <a:pt x="245" y="33"/>
                      </a:lnTo>
                      <a:lnTo>
                        <a:pt x="245" y="0"/>
                      </a:lnTo>
                      <a:lnTo>
                        <a:pt x="145" y="0"/>
                      </a:lnTo>
                      <a:lnTo>
                        <a:pt x="123" y="0"/>
                      </a:lnTo>
                      <a:lnTo>
                        <a:pt x="123" y="62"/>
                      </a:lnTo>
                      <a:lnTo>
                        <a:pt x="184" y="62"/>
                      </a:lnTo>
                      <a:lnTo>
                        <a:pt x="184" y="94"/>
                      </a:lnTo>
                      <a:lnTo>
                        <a:pt x="123" y="94"/>
                      </a:lnTo>
                      <a:lnTo>
                        <a:pt x="123" y="155"/>
                      </a:lnTo>
                      <a:close/>
                      <a:moveTo>
                        <a:pt x="0" y="155"/>
                      </a:moveTo>
                      <a:lnTo>
                        <a:pt x="123" y="155"/>
                      </a:lnTo>
                      <a:lnTo>
                        <a:pt x="123" y="94"/>
                      </a:lnTo>
                      <a:lnTo>
                        <a:pt x="62" y="94"/>
                      </a:lnTo>
                      <a:lnTo>
                        <a:pt x="62" y="62"/>
                      </a:lnTo>
                      <a:lnTo>
                        <a:pt x="62" y="62"/>
                      </a:lnTo>
                      <a:lnTo>
                        <a:pt x="123" y="62"/>
                      </a:lnTo>
                      <a:lnTo>
                        <a:pt x="123" y="0"/>
                      </a:lnTo>
                      <a:lnTo>
                        <a:pt x="65" y="0"/>
                      </a:lnTo>
                      <a:lnTo>
                        <a:pt x="0" y="0"/>
                      </a:lnTo>
                      <a:lnTo>
                        <a:pt x="0" y="155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4" name="Freeform: Shape 271"/>
                <p:cNvSpPr>
                  <a:spLocks/>
                </p:cNvSpPr>
                <p:nvPr/>
              </p:nvSpPr>
              <p:spPr bwMode="auto">
                <a:xfrm>
                  <a:off x="3637918" y="1788400"/>
                  <a:ext cx="84553" cy="142148"/>
                </a:xfrm>
                <a:custGeom>
                  <a:avLst/>
                  <a:gdLst>
                    <a:gd name="T0" fmla="*/ 0 w 19"/>
                    <a:gd name="T1" fmla="*/ 22 h 32"/>
                    <a:gd name="T2" fmla="*/ 0 w 19"/>
                    <a:gd name="T3" fmla="*/ 27 h 32"/>
                    <a:gd name="T4" fmla="*/ 6 w 19"/>
                    <a:gd name="T5" fmla="*/ 32 h 32"/>
                    <a:gd name="T6" fmla="*/ 14 w 19"/>
                    <a:gd name="T7" fmla="*/ 32 h 32"/>
                    <a:gd name="T8" fmla="*/ 19 w 19"/>
                    <a:gd name="T9" fmla="*/ 27 h 32"/>
                    <a:gd name="T10" fmla="*/ 19 w 19"/>
                    <a:gd name="T11" fmla="*/ 22 h 32"/>
                    <a:gd name="T12" fmla="*/ 12 w 19"/>
                    <a:gd name="T13" fmla="*/ 22 h 32"/>
                    <a:gd name="T14" fmla="*/ 12 w 19"/>
                    <a:gd name="T15" fmla="*/ 18 h 32"/>
                    <a:gd name="T16" fmla="*/ 19 w 19"/>
                    <a:gd name="T17" fmla="*/ 18 h 32"/>
                    <a:gd name="T18" fmla="*/ 19 w 19"/>
                    <a:gd name="T19" fmla="*/ 12 h 32"/>
                    <a:gd name="T20" fmla="*/ 12 w 19"/>
                    <a:gd name="T21" fmla="*/ 12 h 32"/>
                    <a:gd name="T22" fmla="*/ 12 w 19"/>
                    <a:gd name="T23" fmla="*/ 8 h 32"/>
                    <a:gd name="T24" fmla="*/ 19 w 19"/>
                    <a:gd name="T25" fmla="*/ 8 h 32"/>
                    <a:gd name="T26" fmla="*/ 19 w 19"/>
                    <a:gd name="T27" fmla="*/ 6 h 32"/>
                    <a:gd name="T28" fmla="*/ 14 w 19"/>
                    <a:gd name="T29" fmla="*/ 0 h 32"/>
                    <a:gd name="T30" fmla="*/ 6 w 19"/>
                    <a:gd name="T31" fmla="*/ 0 h 32"/>
                    <a:gd name="T32" fmla="*/ 0 w 19"/>
                    <a:gd name="T33" fmla="*/ 6 h 32"/>
                    <a:gd name="T34" fmla="*/ 0 w 19"/>
                    <a:gd name="T35" fmla="*/ 8 h 32"/>
                    <a:gd name="T36" fmla="*/ 7 w 19"/>
                    <a:gd name="T37" fmla="*/ 8 h 32"/>
                    <a:gd name="T38" fmla="*/ 7 w 19"/>
                    <a:gd name="T39" fmla="*/ 12 h 32"/>
                    <a:gd name="T40" fmla="*/ 0 w 19"/>
                    <a:gd name="T41" fmla="*/ 12 h 32"/>
                    <a:gd name="T42" fmla="*/ 0 w 19"/>
                    <a:gd name="T43" fmla="*/ 18 h 32"/>
                    <a:gd name="T44" fmla="*/ 7 w 19"/>
                    <a:gd name="T45" fmla="*/ 18 h 32"/>
                    <a:gd name="T46" fmla="*/ 7 w 19"/>
                    <a:gd name="T47" fmla="*/ 22 h 32"/>
                    <a:gd name="T48" fmla="*/ 0 w 19"/>
                    <a:gd name="T4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2">
                      <a:moveTo>
                        <a:pt x="0" y="22"/>
                      </a:move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30"/>
                        <a:pt x="3" y="32"/>
                        <a:pt x="6" y="32"/>
                      </a:cubicBezTo>
                      <a:cubicBezTo>
                        <a:pt x="14" y="32"/>
                        <a:pt x="14" y="32"/>
                        <a:pt x="14" y="32"/>
                      </a:cubicBezTo>
                      <a:cubicBezTo>
                        <a:pt x="17" y="32"/>
                        <a:pt x="19" y="30"/>
                        <a:pt x="19" y="27"/>
                      </a:cubicBezTo>
                      <a:cubicBezTo>
                        <a:pt x="19" y="22"/>
                        <a:pt x="19" y="22"/>
                        <a:pt x="19" y="22"/>
                      </a:cubicBezTo>
                      <a:cubicBezTo>
                        <a:pt x="12" y="22"/>
                        <a:pt x="12" y="22"/>
                        <a:pt x="12" y="22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9" y="3"/>
                        <a:pt x="17" y="0"/>
                        <a:pt x="14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0" y="3"/>
                        <a:pt x="0" y="6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7" y="22"/>
                        <a:pt x="7" y="22"/>
                        <a:pt x="7" y="22"/>
                      </a:cubicBezTo>
                      <a:lnTo>
                        <a:pt x="0" y="2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5" name="Freeform: Shape 272"/>
                <p:cNvSpPr>
                  <a:spLocks/>
                </p:cNvSpPr>
                <p:nvPr/>
              </p:nvSpPr>
              <p:spPr bwMode="auto">
                <a:xfrm>
                  <a:off x="3615860" y="1917068"/>
                  <a:ext cx="132345" cy="83328"/>
                </a:xfrm>
                <a:custGeom>
                  <a:avLst/>
                  <a:gdLst>
                    <a:gd name="T0" fmla="*/ 0 w 30"/>
                    <a:gd name="T1" fmla="*/ 0 h 19"/>
                    <a:gd name="T2" fmla="*/ 10 w 30"/>
                    <a:gd name="T3" fmla="*/ 9 h 19"/>
                    <a:gd name="T4" fmla="*/ 13 w 30"/>
                    <a:gd name="T5" fmla="*/ 9 h 19"/>
                    <a:gd name="T6" fmla="*/ 13 w 30"/>
                    <a:gd name="T7" fmla="*/ 15 h 19"/>
                    <a:gd name="T8" fmla="*/ 9 w 30"/>
                    <a:gd name="T9" fmla="*/ 15 h 19"/>
                    <a:gd name="T10" fmla="*/ 9 w 30"/>
                    <a:gd name="T11" fmla="*/ 19 h 19"/>
                    <a:gd name="T12" fmla="*/ 21 w 30"/>
                    <a:gd name="T13" fmla="*/ 19 h 19"/>
                    <a:gd name="T14" fmla="*/ 21 w 30"/>
                    <a:gd name="T15" fmla="*/ 15 h 19"/>
                    <a:gd name="T16" fmla="*/ 17 w 30"/>
                    <a:gd name="T17" fmla="*/ 15 h 19"/>
                    <a:gd name="T18" fmla="*/ 17 w 30"/>
                    <a:gd name="T19" fmla="*/ 9 h 19"/>
                    <a:gd name="T20" fmla="*/ 20 w 30"/>
                    <a:gd name="T21" fmla="*/ 9 h 19"/>
                    <a:gd name="T22" fmla="*/ 30 w 30"/>
                    <a:gd name="T23" fmla="*/ 0 h 19"/>
                    <a:gd name="T24" fmla="*/ 26 w 30"/>
                    <a:gd name="T25" fmla="*/ 0 h 19"/>
                    <a:gd name="T26" fmla="*/ 20 w 30"/>
                    <a:gd name="T27" fmla="*/ 5 h 19"/>
                    <a:gd name="T28" fmla="*/ 10 w 30"/>
                    <a:gd name="T29" fmla="*/ 5 h 19"/>
                    <a:gd name="T30" fmla="*/ 4 w 30"/>
                    <a:gd name="T31" fmla="*/ 0 h 19"/>
                    <a:gd name="T32" fmla="*/ 0 w 30"/>
                    <a:gd name="T33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0" h="19">
                      <a:moveTo>
                        <a:pt x="0" y="0"/>
                      </a:moveTo>
                      <a:cubicBezTo>
                        <a:pt x="1" y="5"/>
                        <a:pt x="5" y="9"/>
                        <a:pt x="10" y="9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3" y="15"/>
                        <a:pt x="13" y="15"/>
                        <a:pt x="13" y="15"/>
                      </a:cubicBezTo>
                      <a:cubicBezTo>
                        <a:pt x="9" y="15"/>
                        <a:pt x="9" y="15"/>
                        <a:pt x="9" y="15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5" y="9"/>
                        <a:pt x="29" y="5"/>
                        <a:pt x="30" y="0"/>
                      </a:cubicBezTo>
                      <a:cubicBezTo>
                        <a:pt x="26" y="0"/>
                        <a:pt x="26" y="0"/>
                        <a:pt x="26" y="0"/>
                      </a:cubicBezTo>
                      <a:cubicBezTo>
                        <a:pt x="25" y="2"/>
                        <a:pt x="23" y="5"/>
                        <a:pt x="20" y="5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5"/>
                        <a:pt x="4" y="2"/>
                        <a:pt x="4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6" name="Freeform: Shape 273"/>
                <p:cNvSpPr>
                  <a:spLocks/>
                </p:cNvSpPr>
                <p:nvPr/>
              </p:nvSpPr>
              <p:spPr bwMode="auto">
                <a:xfrm>
                  <a:off x="5369426" y="2200138"/>
                  <a:ext cx="269591" cy="136021"/>
                </a:xfrm>
                <a:custGeom>
                  <a:avLst/>
                  <a:gdLst>
                    <a:gd name="T0" fmla="*/ 53 w 61"/>
                    <a:gd name="T1" fmla="*/ 22 h 31"/>
                    <a:gd name="T2" fmla="*/ 61 w 61"/>
                    <a:gd name="T3" fmla="*/ 11 h 31"/>
                    <a:gd name="T4" fmla="*/ 53 w 61"/>
                    <a:gd name="T5" fmla="*/ 1 h 31"/>
                    <a:gd name="T6" fmla="*/ 53 w 61"/>
                    <a:gd name="T7" fmla="*/ 5 h 31"/>
                    <a:gd name="T8" fmla="*/ 57 w 61"/>
                    <a:gd name="T9" fmla="*/ 11 h 31"/>
                    <a:gd name="T10" fmla="*/ 53 w 61"/>
                    <a:gd name="T11" fmla="*/ 17 h 31"/>
                    <a:gd name="T12" fmla="*/ 53 w 61"/>
                    <a:gd name="T13" fmla="*/ 22 h 31"/>
                    <a:gd name="T14" fmla="*/ 26 w 61"/>
                    <a:gd name="T15" fmla="*/ 31 h 31"/>
                    <a:gd name="T16" fmla="*/ 46 w 61"/>
                    <a:gd name="T17" fmla="*/ 21 h 31"/>
                    <a:gd name="T18" fmla="*/ 51 w 61"/>
                    <a:gd name="T19" fmla="*/ 22 h 31"/>
                    <a:gd name="T20" fmla="*/ 53 w 61"/>
                    <a:gd name="T21" fmla="*/ 22 h 31"/>
                    <a:gd name="T22" fmla="*/ 53 w 61"/>
                    <a:gd name="T23" fmla="*/ 17 h 31"/>
                    <a:gd name="T24" fmla="*/ 51 w 61"/>
                    <a:gd name="T25" fmla="*/ 17 h 31"/>
                    <a:gd name="T26" fmla="*/ 49 w 61"/>
                    <a:gd name="T27" fmla="*/ 17 h 31"/>
                    <a:gd name="T28" fmla="*/ 52 w 61"/>
                    <a:gd name="T29" fmla="*/ 5 h 31"/>
                    <a:gd name="T30" fmla="*/ 52 w 61"/>
                    <a:gd name="T31" fmla="*/ 5 h 31"/>
                    <a:gd name="T32" fmla="*/ 52 w 61"/>
                    <a:gd name="T33" fmla="*/ 5 h 31"/>
                    <a:gd name="T34" fmla="*/ 53 w 61"/>
                    <a:gd name="T35" fmla="*/ 5 h 31"/>
                    <a:gd name="T36" fmla="*/ 53 w 61"/>
                    <a:gd name="T37" fmla="*/ 1 h 31"/>
                    <a:gd name="T38" fmla="*/ 51 w 61"/>
                    <a:gd name="T39" fmla="*/ 0 h 31"/>
                    <a:gd name="T40" fmla="*/ 51 w 61"/>
                    <a:gd name="T41" fmla="*/ 0 h 31"/>
                    <a:gd name="T42" fmla="*/ 1 w 61"/>
                    <a:gd name="T43" fmla="*/ 0 h 31"/>
                    <a:gd name="T44" fmla="*/ 0 w 61"/>
                    <a:gd name="T45" fmla="*/ 5 h 31"/>
                    <a:gd name="T46" fmla="*/ 26 w 61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1" h="31">
                      <a:moveTo>
                        <a:pt x="53" y="22"/>
                      </a:moveTo>
                      <a:cubicBezTo>
                        <a:pt x="58" y="21"/>
                        <a:pt x="61" y="16"/>
                        <a:pt x="61" y="11"/>
                      </a:cubicBezTo>
                      <a:cubicBezTo>
                        <a:pt x="61" y="6"/>
                        <a:pt x="58" y="1"/>
                        <a:pt x="53" y="1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5" y="6"/>
                        <a:pt x="57" y="8"/>
                        <a:pt x="57" y="11"/>
                      </a:cubicBezTo>
                      <a:cubicBezTo>
                        <a:pt x="57" y="14"/>
                        <a:pt x="55" y="16"/>
                        <a:pt x="53" y="17"/>
                      </a:cubicBezTo>
                      <a:lnTo>
                        <a:pt x="53" y="22"/>
                      </a:lnTo>
                      <a:close/>
                      <a:moveTo>
                        <a:pt x="26" y="31"/>
                      </a:moveTo>
                      <a:cubicBezTo>
                        <a:pt x="34" y="31"/>
                        <a:pt x="41" y="27"/>
                        <a:pt x="46" y="21"/>
                      </a:cubicBezTo>
                      <a:cubicBezTo>
                        <a:pt x="47" y="22"/>
                        <a:pt x="49" y="22"/>
                        <a:pt x="51" y="22"/>
                      </a:cubicBezTo>
                      <a:cubicBezTo>
                        <a:pt x="51" y="22"/>
                        <a:pt x="52" y="22"/>
                        <a:pt x="53" y="22"/>
                      </a:cubicBezTo>
                      <a:cubicBezTo>
                        <a:pt x="53" y="17"/>
                        <a:pt x="53" y="17"/>
                        <a:pt x="53" y="17"/>
                      </a:cubicBezTo>
                      <a:cubicBezTo>
                        <a:pt x="52" y="17"/>
                        <a:pt x="51" y="17"/>
                        <a:pt x="51" y="17"/>
                      </a:cubicBezTo>
                      <a:cubicBezTo>
                        <a:pt x="50" y="17"/>
                        <a:pt x="49" y="17"/>
                        <a:pt x="49" y="17"/>
                      </a:cubicBezTo>
                      <a:cubicBezTo>
                        <a:pt x="51" y="13"/>
                        <a:pt x="52" y="9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2" y="5"/>
                      </a:cubicBezTo>
                      <a:cubicBezTo>
                        <a:pt x="52" y="5"/>
                        <a:pt x="52" y="5"/>
                        <a:pt x="53" y="5"/>
                      </a:cubicBezTo>
                      <a:cubicBezTo>
                        <a:pt x="53" y="1"/>
                        <a:pt x="53" y="1"/>
                        <a:pt x="53" y="1"/>
                      </a:cubicBezTo>
                      <a:cubicBezTo>
                        <a:pt x="52" y="0"/>
                        <a:pt x="52" y="0"/>
                        <a:pt x="51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2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7" name="Rectangle 274"/>
                <p:cNvSpPr>
                  <a:spLocks/>
                </p:cNvSpPr>
                <p:nvPr/>
              </p:nvSpPr>
              <p:spPr bwMode="auto">
                <a:xfrm>
                  <a:off x="5369426" y="2345962"/>
                  <a:ext cx="247533" cy="22057"/>
                </a:xfrm>
                <a:prstGeom prst="rect">
                  <a:avLst/>
                </a:pr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8" name="Freeform: Shape 275"/>
                <p:cNvSpPr>
                  <a:spLocks/>
                </p:cNvSpPr>
                <p:nvPr/>
              </p:nvSpPr>
              <p:spPr bwMode="auto">
                <a:xfrm>
                  <a:off x="5427020" y="2080048"/>
                  <a:ext cx="44115" cy="115189"/>
                </a:xfrm>
                <a:custGeom>
                  <a:avLst/>
                  <a:gdLst>
                    <a:gd name="T0" fmla="*/ 3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6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3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3" y="19"/>
                      </a:moveTo>
                      <a:cubicBezTo>
                        <a:pt x="0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7" y="12"/>
                        <a:pt x="7" y="11"/>
                      </a:cubicBezTo>
                      <a:cubicBezTo>
                        <a:pt x="6" y="10"/>
                        <a:pt x="5" y="7"/>
                        <a:pt x="6" y="7"/>
                      </a:cubicBezTo>
                      <a:cubicBezTo>
                        <a:pt x="9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1" y="12"/>
                        <a:pt x="6" y="19"/>
                        <a:pt x="3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49" name="Freeform: Shape 276"/>
                <p:cNvSpPr>
                  <a:spLocks/>
                </p:cNvSpPr>
                <p:nvPr/>
              </p:nvSpPr>
              <p:spPr bwMode="auto">
                <a:xfrm>
                  <a:off x="5488291" y="2080048"/>
                  <a:ext cx="44115" cy="115189"/>
                </a:xfrm>
                <a:custGeom>
                  <a:avLst/>
                  <a:gdLst>
                    <a:gd name="T0" fmla="*/ 4 w 10"/>
                    <a:gd name="T1" fmla="*/ 19 h 26"/>
                    <a:gd name="T2" fmla="*/ 5 w 10"/>
                    <a:gd name="T3" fmla="*/ 25 h 26"/>
                    <a:gd name="T4" fmla="*/ 9 w 10"/>
                    <a:gd name="T5" fmla="*/ 16 h 26"/>
                    <a:gd name="T6" fmla="*/ 7 w 10"/>
                    <a:gd name="T7" fmla="*/ 11 h 26"/>
                    <a:gd name="T8" fmla="*/ 7 w 10"/>
                    <a:gd name="T9" fmla="*/ 7 h 26"/>
                    <a:gd name="T10" fmla="*/ 4 w 10"/>
                    <a:gd name="T11" fmla="*/ 2 h 26"/>
                    <a:gd name="T12" fmla="*/ 1 w 10"/>
                    <a:gd name="T13" fmla="*/ 11 h 26"/>
                    <a:gd name="T14" fmla="*/ 4 w 10"/>
                    <a:gd name="T15" fmla="*/ 19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" h="26">
                      <a:moveTo>
                        <a:pt x="4" y="19"/>
                      </a:moveTo>
                      <a:cubicBezTo>
                        <a:pt x="1" y="21"/>
                        <a:pt x="2" y="26"/>
                        <a:pt x="5" y="25"/>
                      </a:cubicBezTo>
                      <a:cubicBezTo>
                        <a:pt x="9" y="23"/>
                        <a:pt x="10" y="19"/>
                        <a:pt x="9" y="16"/>
                      </a:cubicBezTo>
                      <a:cubicBezTo>
                        <a:pt x="9" y="14"/>
                        <a:pt x="8" y="12"/>
                        <a:pt x="7" y="11"/>
                      </a:cubicBezTo>
                      <a:cubicBezTo>
                        <a:pt x="6" y="10"/>
                        <a:pt x="5" y="7"/>
                        <a:pt x="7" y="7"/>
                      </a:cubicBezTo>
                      <a:cubicBezTo>
                        <a:pt x="10" y="5"/>
                        <a:pt x="7" y="0"/>
                        <a:pt x="4" y="2"/>
                      </a:cubicBezTo>
                      <a:cubicBezTo>
                        <a:pt x="1" y="4"/>
                        <a:pt x="0" y="8"/>
                        <a:pt x="1" y="11"/>
                      </a:cubicBezTo>
                      <a:cubicBezTo>
                        <a:pt x="2" y="12"/>
                        <a:pt x="6" y="19"/>
                        <a:pt x="4" y="1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0" name="Freeform: Shape 277"/>
                <p:cNvSpPr>
                  <a:spLocks/>
                </p:cNvSpPr>
                <p:nvPr/>
              </p:nvSpPr>
              <p:spPr bwMode="auto">
                <a:xfrm>
                  <a:off x="4794707" y="1638899"/>
                  <a:ext cx="220574" cy="220574"/>
                </a:xfrm>
                <a:custGeom>
                  <a:avLst/>
                  <a:gdLst>
                    <a:gd name="T0" fmla="*/ 25 w 50"/>
                    <a:gd name="T1" fmla="*/ 47 h 50"/>
                    <a:gd name="T2" fmla="*/ 29 w 50"/>
                    <a:gd name="T3" fmla="*/ 46 h 50"/>
                    <a:gd name="T4" fmla="*/ 30 w 50"/>
                    <a:gd name="T5" fmla="*/ 50 h 50"/>
                    <a:gd name="T6" fmla="*/ 39 w 50"/>
                    <a:gd name="T7" fmla="*/ 46 h 50"/>
                    <a:gd name="T8" fmla="*/ 38 w 50"/>
                    <a:gd name="T9" fmla="*/ 43 h 50"/>
                    <a:gd name="T10" fmla="*/ 43 w 50"/>
                    <a:gd name="T11" fmla="*/ 37 h 50"/>
                    <a:gd name="T12" fmla="*/ 46 w 50"/>
                    <a:gd name="T13" fmla="*/ 39 h 50"/>
                    <a:gd name="T14" fmla="*/ 50 w 50"/>
                    <a:gd name="T15" fmla="*/ 30 h 50"/>
                    <a:gd name="T16" fmla="*/ 46 w 50"/>
                    <a:gd name="T17" fmla="*/ 29 h 50"/>
                    <a:gd name="T18" fmla="*/ 46 w 50"/>
                    <a:gd name="T19" fmla="*/ 21 h 50"/>
                    <a:gd name="T20" fmla="*/ 50 w 50"/>
                    <a:gd name="T21" fmla="*/ 20 h 50"/>
                    <a:gd name="T22" fmla="*/ 46 w 50"/>
                    <a:gd name="T23" fmla="*/ 11 h 50"/>
                    <a:gd name="T24" fmla="*/ 43 w 50"/>
                    <a:gd name="T25" fmla="*/ 12 h 50"/>
                    <a:gd name="T26" fmla="*/ 37 w 50"/>
                    <a:gd name="T27" fmla="*/ 7 h 50"/>
                    <a:gd name="T28" fmla="*/ 39 w 50"/>
                    <a:gd name="T29" fmla="*/ 4 h 50"/>
                    <a:gd name="T30" fmla="*/ 30 w 50"/>
                    <a:gd name="T31" fmla="*/ 0 h 50"/>
                    <a:gd name="T32" fmla="*/ 29 w 50"/>
                    <a:gd name="T33" fmla="*/ 4 h 50"/>
                    <a:gd name="T34" fmla="*/ 25 w 50"/>
                    <a:gd name="T35" fmla="*/ 3 h 50"/>
                    <a:gd name="T36" fmla="*/ 25 w 50"/>
                    <a:gd name="T37" fmla="*/ 10 h 50"/>
                    <a:gd name="T38" fmla="*/ 38 w 50"/>
                    <a:gd name="T39" fmla="*/ 19 h 50"/>
                    <a:gd name="T40" fmla="*/ 31 w 50"/>
                    <a:gd name="T41" fmla="*/ 38 h 50"/>
                    <a:gd name="T42" fmla="*/ 25 w 50"/>
                    <a:gd name="T43" fmla="*/ 40 h 50"/>
                    <a:gd name="T44" fmla="*/ 25 w 50"/>
                    <a:gd name="T45" fmla="*/ 40 h 50"/>
                    <a:gd name="T46" fmla="*/ 25 w 50"/>
                    <a:gd name="T47" fmla="*/ 47 h 50"/>
                    <a:gd name="T48" fmla="*/ 4 w 50"/>
                    <a:gd name="T49" fmla="*/ 29 h 50"/>
                    <a:gd name="T50" fmla="*/ 0 w 50"/>
                    <a:gd name="T51" fmla="*/ 31 h 50"/>
                    <a:gd name="T52" fmla="*/ 4 w 50"/>
                    <a:gd name="T53" fmla="*/ 39 h 50"/>
                    <a:gd name="T54" fmla="*/ 7 w 50"/>
                    <a:gd name="T55" fmla="*/ 38 h 50"/>
                    <a:gd name="T56" fmla="*/ 13 w 50"/>
                    <a:gd name="T57" fmla="*/ 43 h 50"/>
                    <a:gd name="T58" fmla="*/ 11 w 50"/>
                    <a:gd name="T59" fmla="*/ 46 h 50"/>
                    <a:gd name="T60" fmla="*/ 20 w 50"/>
                    <a:gd name="T61" fmla="*/ 50 h 50"/>
                    <a:gd name="T62" fmla="*/ 21 w 50"/>
                    <a:gd name="T63" fmla="*/ 46 h 50"/>
                    <a:gd name="T64" fmla="*/ 25 w 50"/>
                    <a:gd name="T65" fmla="*/ 47 h 50"/>
                    <a:gd name="T66" fmla="*/ 25 w 50"/>
                    <a:gd name="T67" fmla="*/ 40 h 50"/>
                    <a:gd name="T68" fmla="*/ 12 w 50"/>
                    <a:gd name="T69" fmla="*/ 31 h 50"/>
                    <a:gd name="T70" fmla="*/ 19 w 50"/>
                    <a:gd name="T71" fmla="*/ 12 h 50"/>
                    <a:gd name="T72" fmla="*/ 19 w 50"/>
                    <a:gd name="T73" fmla="*/ 12 h 50"/>
                    <a:gd name="T74" fmla="*/ 25 w 50"/>
                    <a:gd name="T75" fmla="*/ 10 h 50"/>
                    <a:gd name="T76" fmla="*/ 25 w 50"/>
                    <a:gd name="T77" fmla="*/ 10 h 50"/>
                    <a:gd name="T78" fmla="*/ 25 w 50"/>
                    <a:gd name="T79" fmla="*/ 3 h 50"/>
                    <a:gd name="T80" fmla="*/ 21 w 50"/>
                    <a:gd name="T81" fmla="*/ 4 h 50"/>
                    <a:gd name="T82" fmla="*/ 19 w 50"/>
                    <a:gd name="T83" fmla="*/ 0 h 50"/>
                    <a:gd name="T84" fmla="*/ 11 w 50"/>
                    <a:gd name="T85" fmla="*/ 4 h 50"/>
                    <a:gd name="T86" fmla="*/ 12 w 50"/>
                    <a:gd name="T87" fmla="*/ 7 h 50"/>
                    <a:gd name="T88" fmla="*/ 7 w 50"/>
                    <a:gd name="T89" fmla="*/ 13 h 50"/>
                    <a:gd name="T90" fmla="*/ 4 w 50"/>
                    <a:gd name="T91" fmla="*/ 11 h 50"/>
                    <a:gd name="T92" fmla="*/ 0 w 50"/>
                    <a:gd name="T93" fmla="*/ 20 h 50"/>
                    <a:gd name="T94" fmla="*/ 4 w 50"/>
                    <a:gd name="T95" fmla="*/ 21 h 50"/>
                    <a:gd name="T96" fmla="*/ 4 w 50"/>
                    <a:gd name="T97" fmla="*/ 29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0" h="50">
                      <a:moveTo>
                        <a:pt x="25" y="47"/>
                      </a:moveTo>
                      <a:cubicBezTo>
                        <a:pt x="26" y="47"/>
                        <a:pt x="28" y="47"/>
                        <a:pt x="29" y="46"/>
                      </a:cubicBezTo>
                      <a:cubicBezTo>
                        <a:pt x="30" y="50"/>
                        <a:pt x="30" y="50"/>
                        <a:pt x="30" y="50"/>
                      </a:cubicBezTo>
                      <a:cubicBezTo>
                        <a:pt x="39" y="46"/>
                        <a:pt x="39" y="46"/>
                        <a:pt x="39" y="46"/>
                      </a:cubicBezTo>
                      <a:cubicBezTo>
                        <a:pt x="38" y="43"/>
                        <a:pt x="38" y="43"/>
                        <a:pt x="38" y="43"/>
                      </a:cubicBezTo>
                      <a:cubicBezTo>
                        <a:pt x="40" y="41"/>
                        <a:pt x="41" y="39"/>
                        <a:pt x="43" y="37"/>
                      </a:cubicBezTo>
                      <a:cubicBezTo>
                        <a:pt x="46" y="39"/>
                        <a:pt x="46" y="39"/>
                        <a:pt x="46" y="39"/>
                      </a:cubicBezTo>
                      <a:cubicBezTo>
                        <a:pt x="50" y="30"/>
                        <a:pt x="50" y="30"/>
                        <a:pt x="50" y="30"/>
                      </a:cubicBezTo>
                      <a:cubicBezTo>
                        <a:pt x="46" y="29"/>
                        <a:pt x="46" y="29"/>
                        <a:pt x="46" y="29"/>
                      </a:cubicBezTo>
                      <a:cubicBezTo>
                        <a:pt x="47" y="26"/>
                        <a:pt x="47" y="24"/>
                        <a:pt x="46" y="21"/>
                      </a:cubicBezTo>
                      <a:cubicBezTo>
                        <a:pt x="50" y="20"/>
                        <a:pt x="50" y="20"/>
                        <a:pt x="50" y="20"/>
                      </a:cubicBezTo>
                      <a:cubicBezTo>
                        <a:pt x="46" y="11"/>
                        <a:pt x="46" y="11"/>
                        <a:pt x="46" y="11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1" y="10"/>
                        <a:pt x="39" y="9"/>
                        <a:pt x="37" y="7"/>
                      </a:cubicBez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30" y="0"/>
                        <a:pt x="30" y="0"/>
                        <a:pt x="30" y="0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7" y="3"/>
                        <a:pt x="26" y="3"/>
                        <a:pt x="25" y="3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31" y="10"/>
                        <a:pt x="36" y="14"/>
                        <a:pt x="38" y="19"/>
                      </a:cubicBezTo>
                      <a:cubicBezTo>
                        <a:pt x="42" y="27"/>
                        <a:pt x="38" y="35"/>
                        <a:pt x="31" y="38"/>
                      </a:cubicBezTo>
                      <a:cubicBezTo>
                        <a:pt x="29" y="39"/>
                        <a:pt x="27" y="40"/>
                        <a:pt x="25" y="4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lnTo>
                        <a:pt x="25" y="47"/>
                      </a:lnTo>
                      <a:close/>
                      <a:moveTo>
                        <a:pt x="4" y="29"/>
                      </a:move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4" y="39"/>
                        <a:pt x="4" y="39"/>
                        <a:pt x="4" y="39"/>
                      </a:cubicBezTo>
                      <a:cubicBezTo>
                        <a:pt x="7" y="38"/>
                        <a:pt x="7" y="38"/>
                        <a:pt x="7" y="38"/>
                      </a:cubicBezTo>
                      <a:cubicBezTo>
                        <a:pt x="9" y="40"/>
                        <a:pt x="11" y="42"/>
                        <a:pt x="13" y="43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20" y="50"/>
                        <a:pt x="20" y="50"/>
                        <a:pt x="20" y="50"/>
                      </a:cubicBezTo>
                      <a:cubicBezTo>
                        <a:pt x="21" y="46"/>
                        <a:pt x="21" y="46"/>
                        <a:pt x="21" y="46"/>
                      </a:cubicBezTo>
                      <a:cubicBezTo>
                        <a:pt x="23" y="47"/>
                        <a:pt x="24" y="47"/>
                        <a:pt x="25" y="47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19" y="40"/>
                        <a:pt x="14" y="36"/>
                        <a:pt x="12" y="31"/>
                      </a:cubicBezTo>
                      <a:cubicBezTo>
                        <a:pt x="8" y="23"/>
                        <a:pt x="12" y="15"/>
                        <a:pt x="19" y="12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21" y="11"/>
                        <a:pt x="23" y="10"/>
                        <a:pt x="25" y="10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4" y="3"/>
                        <a:pt x="22" y="3"/>
                        <a:pt x="21" y="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1" y="4"/>
                        <a:pt x="11" y="4"/>
                        <a:pt x="11" y="4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0" y="9"/>
                        <a:pt x="8" y="11"/>
                        <a:pt x="7" y="13"/>
                      </a:cubicBezTo>
                      <a:cubicBezTo>
                        <a:pt x="4" y="11"/>
                        <a:pt x="4" y="11"/>
                        <a:pt x="4" y="11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3" y="24"/>
                        <a:pt x="3" y="27"/>
                        <a:pt x="4" y="29"/>
                      </a:cubicBez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1" name="Freeform: Shape 278"/>
                <p:cNvSpPr>
                  <a:spLocks/>
                </p:cNvSpPr>
                <p:nvPr/>
              </p:nvSpPr>
              <p:spPr bwMode="auto">
                <a:xfrm>
                  <a:off x="4163620" y="3246641"/>
                  <a:ext cx="225476" cy="229152"/>
                </a:xfrm>
                <a:custGeom>
                  <a:avLst/>
                  <a:gdLst>
                    <a:gd name="T0" fmla="*/ 38 w 51"/>
                    <a:gd name="T1" fmla="*/ 52 h 52"/>
                    <a:gd name="T2" fmla="*/ 35 w 51"/>
                    <a:gd name="T3" fmla="*/ 52 h 52"/>
                    <a:gd name="T4" fmla="*/ 34 w 51"/>
                    <a:gd name="T5" fmla="*/ 51 h 52"/>
                    <a:gd name="T6" fmla="*/ 30 w 51"/>
                    <a:gd name="T7" fmla="*/ 49 h 52"/>
                    <a:gd name="T8" fmla="*/ 12 w 51"/>
                    <a:gd name="T9" fmla="*/ 49 h 52"/>
                    <a:gd name="T10" fmla="*/ 8 w 51"/>
                    <a:gd name="T11" fmla="*/ 47 h 52"/>
                    <a:gd name="T12" fmla="*/ 1 w 51"/>
                    <a:gd name="T13" fmla="*/ 25 h 52"/>
                    <a:gd name="T14" fmla="*/ 4 w 51"/>
                    <a:gd name="T15" fmla="*/ 20 h 52"/>
                    <a:gd name="T16" fmla="*/ 20 w 51"/>
                    <a:gd name="T17" fmla="*/ 20 h 52"/>
                    <a:gd name="T18" fmla="*/ 19 w 51"/>
                    <a:gd name="T19" fmla="*/ 15 h 52"/>
                    <a:gd name="T20" fmla="*/ 16 w 51"/>
                    <a:gd name="T21" fmla="*/ 7 h 52"/>
                    <a:gd name="T22" fmla="*/ 18 w 51"/>
                    <a:gd name="T23" fmla="*/ 3 h 52"/>
                    <a:gd name="T24" fmla="*/ 24 w 51"/>
                    <a:gd name="T25" fmla="*/ 3 h 52"/>
                    <a:gd name="T26" fmla="*/ 28 w 51"/>
                    <a:gd name="T27" fmla="*/ 13 h 52"/>
                    <a:gd name="T28" fmla="*/ 38 w 51"/>
                    <a:gd name="T29" fmla="*/ 25 h 52"/>
                    <a:gd name="T30" fmla="*/ 40 w 51"/>
                    <a:gd name="T31" fmla="*/ 27 h 52"/>
                    <a:gd name="T32" fmla="*/ 50 w 51"/>
                    <a:gd name="T33" fmla="*/ 37 h 52"/>
                    <a:gd name="T34" fmla="*/ 50 w 51"/>
                    <a:gd name="T35" fmla="*/ 40 h 52"/>
                    <a:gd name="T36" fmla="*/ 38 w 51"/>
                    <a:gd name="T37" fmla="*/ 5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51" h="52">
                      <a:moveTo>
                        <a:pt x="38" y="52"/>
                      </a:moveTo>
                      <a:cubicBezTo>
                        <a:pt x="37" y="52"/>
                        <a:pt x="36" y="52"/>
                        <a:pt x="35" y="52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3" y="50"/>
                        <a:pt x="31" y="49"/>
                        <a:pt x="30" y="49"/>
                      </a:cubicBezTo>
                      <a:cubicBezTo>
                        <a:pt x="12" y="49"/>
                        <a:pt x="12" y="49"/>
                        <a:pt x="12" y="49"/>
                      </a:cubicBezTo>
                      <a:cubicBezTo>
                        <a:pt x="10" y="49"/>
                        <a:pt x="9" y="48"/>
                        <a:pt x="8" y="47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2"/>
                        <a:pt x="1" y="20"/>
                        <a:pt x="4" y="20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0" y="18"/>
                        <a:pt x="20" y="16"/>
                        <a:pt x="19" y="15"/>
                      </a:cubicBezTo>
                      <a:cubicBezTo>
                        <a:pt x="18" y="14"/>
                        <a:pt x="16" y="11"/>
                        <a:pt x="16" y="7"/>
                      </a:cubicBezTo>
                      <a:cubicBezTo>
                        <a:pt x="16" y="6"/>
                        <a:pt x="17" y="4"/>
                        <a:pt x="18" y="3"/>
                      </a:cubicBezTo>
                      <a:cubicBezTo>
                        <a:pt x="20" y="0"/>
                        <a:pt x="24" y="0"/>
                        <a:pt x="24" y="3"/>
                      </a:cubicBezTo>
                      <a:cubicBezTo>
                        <a:pt x="24" y="6"/>
                        <a:pt x="22" y="10"/>
                        <a:pt x="28" y="13"/>
                      </a:cubicBezTo>
                      <a:cubicBezTo>
                        <a:pt x="34" y="17"/>
                        <a:pt x="38" y="25"/>
                        <a:pt x="38" y="25"/>
                      </a:cubicBezTo>
                      <a:cubicBezTo>
                        <a:pt x="38" y="25"/>
                        <a:pt x="39" y="26"/>
                        <a:pt x="40" y="27"/>
                      </a:cubicBezTo>
                      <a:cubicBezTo>
                        <a:pt x="50" y="37"/>
                        <a:pt x="50" y="37"/>
                        <a:pt x="50" y="37"/>
                      </a:cubicBezTo>
                      <a:cubicBezTo>
                        <a:pt x="51" y="38"/>
                        <a:pt x="51" y="39"/>
                        <a:pt x="50" y="40"/>
                      </a:cubicBezTo>
                      <a:lnTo>
                        <a:pt x="38" y="52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2" name="Freeform: Shape 279"/>
                <p:cNvSpPr>
                  <a:spLocks/>
                </p:cNvSpPr>
                <p:nvPr/>
              </p:nvSpPr>
              <p:spPr bwMode="auto">
                <a:xfrm>
                  <a:off x="4335177" y="3428002"/>
                  <a:ext cx="71074" cy="69849"/>
                </a:xfrm>
                <a:custGeom>
                  <a:avLst/>
                  <a:gdLst>
                    <a:gd name="T0" fmla="*/ 47 w 58"/>
                    <a:gd name="T1" fmla="*/ 0 h 57"/>
                    <a:gd name="T2" fmla="*/ 0 w 58"/>
                    <a:gd name="T3" fmla="*/ 46 h 57"/>
                    <a:gd name="T4" fmla="*/ 11 w 58"/>
                    <a:gd name="T5" fmla="*/ 57 h 57"/>
                    <a:gd name="T6" fmla="*/ 58 w 58"/>
                    <a:gd name="T7" fmla="*/ 10 h 57"/>
                    <a:gd name="T8" fmla="*/ 47 w 58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8" h="57">
                      <a:moveTo>
                        <a:pt x="47" y="0"/>
                      </a:moveTo>
                      <a:lnTo>
                        <a:pt x="0" y="46"/>
                      </a:lnTo>
                      <a:lnTo>
                        <a:pt x="11" y="57"/>
                      </a:lnTo>
                      <a:lnTo>
                        <a:pt x="58" y="1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497193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3" name="Oval 280"/>
                <p:cNvSpPr>
                  <a:spLocks/>
                </p:cNvSpPr>
                <p:nvPr/>
              </p:nvSpPr>
              <p:spPr bwMode="auto">
                <a:xfrm>
                  <a:off x="6017669" y="2646188"/>
                  <a:ext cx="35537" cy="34312"/>
                </a:xfrm>
                <a:prstGeom prst="ellipse">
                  <a:avLst/>
                </a:pr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4" name="Freeform: Shape 281"/>
                <p:cNvSpPr>
                  <a:spLocks/>
                </p:cNvSpPr>
                <p:nvPr/>
              </p:nvSpPr>
              <p:spPr bwMode="auto">
                <a:xfrm>
                  <a:off x="3634242" y="1364407"/>
                  <a:ext cx="74750" cy="75976"/>
                </a:xfrm>
                <a:custGeom>
                  <a:avLst/>
                  <a:gdLst>
                    <a:gd name="T0" fmla="*/ 9 w 17"/>
                    <a:gd name="T1" fmla="*/ 17 h 17"/>
                    <a:gd name="T2" fmla="*/ 17 w 17"/>
                    <a:gd name="T3" fmla="*/ 9 h 17"/>
                    <a:gd name="T4" fmla="*/ 9 w 17"/>
                    <a:gd name="T5" fmla="*/ 0 h 17"/>
                    <a:gd name="T6" fmla="*/ 9 w 17"/>
                    <a:gd name="T7" fmla="*/ 3 h 17"/>
                    <a:gd name="T8" fmla="*/ 14 w 17"/>
                    <a:gd name="T9" fmla="*/ 9 h 17"/>
                    <a:gd name="T10" fmla="*/ 9 w 17"/>
                    <a:gd name="T11" fmla="*/ 14 h 17"/>
                    <a:gd name="T12" fmla="*/ 9 w 17"/>
                    <a:gd name="T13" fmla="*/ 17 h 17"/>
                    <a:gd name="T14" fmla="*/ 9 w 17"/>
                    <a:gd name="T15" fmla="*/ 0 h 17"/>
                    <a:gd name="T16" fmla="*/ 0 w 17"/>
                    <a:gd name="T17" fmla="*/ 9 h 17"/>
                    <a:gd name="T18" fmla="*/ 9 w 17"/>
                    <a:gd name="T19" fmla="*/ 17 h 17"/>
                    <a:gd name="T20" fmla="*/ 9 w 17"/>
                    <a:gd name="T21" fmla="*/ 17 h 17"/>
                    <a:gd name="T22" fmla="*/ 9 w 17"/>
                    <a:gd name="T23" fmla="*/ 14 h 17"/>
                    <a:gd name="T24" fmla="*/ 9 w 17"/>
                    <a:gd name="T25" fmla="*/ 14 h 17"/>
                    <a:gd name="T26" fmla="*/ 9 w 17"/>
                    <a:gd name="T27" fmla="*/ 14 h 17"/>
                    <a:gd name="T28" fmla="*/ 3 w 17"/>
                    <a:gd name="T29" fmla="*/ 9 h 17"/>
                    <a:gd name="T30" fmla="*/ 9 w 17"/>
                    <a:gd name="T31" fmla="*/ 3 h 17"/>
                    <a:gd name="T32" fmla="*/ 9 w 17"/>
                    <a:gd name="T33" fmla="*/ 3 h 17"/>
                    <a:gd name="T34" fmla="*/ 9 w 17"/>
                    <a:gd name="T3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7" h="17">
                      <a:moveTo>
                        <a:pt x="9" y="17"/>
                      </a:moveTo>
                      <a:cubicBezTo>
                        <a:pt x="13" y="17"/>
                        <a:pt x="17" y="13"/>
                        <a:pt x="17" y="9"/>
                      </a:cubicBezTo>
                      <a:cubicBezTo>
                        <a:pt x="17" y="4"/>
                        <a:pt x="13" y="0"/>
                        <a:pt x="9" y="0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12" y="3"/>
                        <a:pt x="14" y="5"/>
                        <a:pt x="14" y="9"/>
                      </a:cubicBezTo>
                      <a:cubicBezTo>
                        <a:pt x="14" y="12"/>
                        <a:pt x="12" y="14"/>
                        <a:pt x="9" y="14"/>
                      </a:cubicBezTo>
                      <a:lnTo>
                        <a:pt x="9" y="17"/>
                      </a:lnTo>
                      <a:close/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13"/>
                        <a:pt x="4" y="17"/>
                        <a:pt x="9" y="17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5" y="14"/>
                        <a:pt x="3" y="12"/>
                        <a:pt x="3" y="9"/>
                      </a:cubicBezTo>
                      <a:cubicBezTo>
                        <a:pt x="3" y="5"/>
                        <a:pt x="5" y="3"/>
                        <a:pt x="9" y="3"/>
                      </a:cubicBezTo>
                      <a:cubicBezTo>
                        <a:pt x="9" y="3"/>
                        <a:pt x="9" y="3"/>
                        <a:pt x="9" y="3"/>
                      </a:cubicBezTo>
                      <a:cubicBezTo>
                        <a:pt x="9" y="0"/>
                        <a:pt x="9" y="0"/>
                        <a:pt x="9" y="0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255" name="Freeform: Shape 282"/>
                <p:cNvSpPr>
                  <a:spLocks/>
                </p:cNvSpPr>
                <p:nvPr/>
              </p:nvSpPr>
              <p:spPr bwMode="auto">
                <a:xfrm>
                  <a:off x="3588901" y="3533387"/>
                  <a:ext cx="18381" cy="44115"/>
                </a:xfrm>
                <a:custGeom>
                  <a:avLst/>
                  <a:gdLst>
                    <a:gd name="T0" fmla="*/ 1 w 4"/>
                    <a:gd name="T1" fmla="*/ 8 h 10"/>
                    <a:gd name="T2" fmla="*/ 4 w 4"/>
                    <a:gd name="T3" fmla="*/ 3 h 10"/>
                    <a:gd name="T4" fmla="*/ 1 w 4"/>
                    <a:gd name="T5" fmla="*/ 0 h 10"/>
                    <a:gd name="T6" fmla="*/ 1 w 4"/>
                    <a:gd name="T7" fmla="*/ 8 h 10"/>
                    <a:gd name="T8" fmla="*/ 1 w 4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" h="10">
                      <a:moveTo>
                        <a:pt x="1" y="8"/>
                      </a:moveTo>
                      <a:cubicBezTo>
                        <a:pt x="2" y="6"/>
                        <a:pt x="3" y="5"/>
                        <a:pt x="4" y="3"/>
                      </a:cubicBezTo>
                      <a:cubicBezTo>
                        <a:pt x="3" y="2"/>
                        <a:pt x="2" y="1"/>
                        <a:pt x="1" y="0"/>
                      </a:cubicBezTo>
                      <a:cubicBezTo>
                        <a:pt x="1" y="8"/>
                        <a:pt x="1" y="8"/>
                        <a:pt x="1" y="8"/>
                      </a:cubicBezTo>
                      <a:cubicBezTo>
                        <a:pt x="1" y="10"/>
                        <a:pt x="0" y="10"/>
                        <a:pt x="1" y="8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1" name="Group 57"/>
              <p:cNvGrpSpPr/>
              <p:nvPr/>
            </p:nvGrpSpPr>
            <p:grpSpPr>
              <a:xfrm>
                <a:off x="6230840" y="1044862"/>
                <a:ext cx="5334632" cy="5300318"/>
                <a:chOff x="2569358" y="623032"/>
                <a:chExt cx="4000972" cy="3975239"/>
              </a:xfrm>
            </p:grpSpPr>
            <p:sp>
              <p:nvSpPr>
                <p:cNvPr id="103" name="Freeform: Shape 130"/>
                <p:cNvSpPr>
                  <a:spLocks/>
                </p:cNvSpPr>
                <p:nvPr/>
              </p:nvSpPr>
              <p:spPr bwMode="auto">
                <a:xfrm>
                  <a:off x="6256624" y="2084949"/>
                  <a:ext cx="225476" cy="145824"/>
                </a:xfrm>
                <a:custGeom>
                  <a:avLst/>
                  <a:gdLst>
                    <a:gd name="T0" fmla="*/ 0 w 51"/>
                    <a:gd name="T1" fmla="*/ 1 h 33"/>
                    <a:gd name="T2" fmla="*/ 17 w 51"/>
                    <a:gd name="T3" fmla="*/ 15 h 33"/>
                    <a:gd name="T4" fmla="*/ 22 w 51"/>
                    <a:gd name="T5" fmla="*/ 15 h 33"/>
                    <a:gd name="T6" fmla="*/ 22 w 51"/>
                    <a:gd name="T7" fmla="*/ 26 h 33"/>
                    <a:gd name="T8" fmla="*/ 16 w 51"/>
                    <a:gd name="T9" fmla="*/ 26 h 33"/>
                    <a:gd name="T10" fmla="*/ 16 w 51"/>
                    <a:gd name="T11" fmla="*/ 33 h 33"/>
                    <a:gd name="T12" fmla="*/ 36 w 51"/>
                    <a:gd name="T13" fmla="*/ 33 h 33"/>
                    <a:gd name="T14" fmla="*/ 36 w 51"/>
                    <a:gd name="T15" fmla="*/ 26 h 33"/>
                    <a:gd name="T16" fmla="*/ 29 w 51"/>
                    <a:gd name="T17" fmla="*/ 26 h 33"/>
                    <a:gd name="T18" fmla="*/ 29 w 51"/>
                    <a:gd name="T19" fmla="*/ 15 h 33"/>
                    <a:gd name="T20" fmla="*/ 35 w 51"/>
                    <a:gd name="T21" fmla="*/ 15 h 33"/>
                    <a:gd name="T22" fmla="*/ 51 w 51"/>
                    <a:gd name="T23" fmla="*/ 1 h 33"/>
                    <a:gd name="T24" fmla="*/ 45 w 51"/>
                    <a:gd name="T25" fmla="*/ 0 h 33"/>
                    <a:gd name="T26" fmla="*/ 35 w 51"/>
                    <a:gd name="T27" fmla="*/ 9 h 33"/>
                    <a:gd name="T28" fmla="*/ 17 w 51"/>
                    <a:gd name="T29" fmla="*/ 9 h 33"/>
                    <a:gd name="T30" fmla="*/ 7 w 51"/>
                    <a:gd name="T31" fmla="*/ 0 h 33"/>
                    <a:gd name="T32" fmla="*/ 0 w 51"/>
                    <a:gd name="T33" fmla="*/ 1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1" h="33">
                      <a:moveTo>
                        <a:pt x="0" y="1"/>
                      </a:moveTo>
                      <a:cubicBezTo>
                        <a:pt x="2" y="9"/>
                        <a:pt x="9" y="15"/>
                        <a:pt x="17" y="15"/>
                      </a:cubicBezTo>
                      <a:cubicBezTo>
                        <a:pt x="22" y="15"/>
                        <a:pt x="22" y="15"/>
                        <a:pt x="22" y="15"/>
                      </a:cubicBezTo>
                      <a:cubicBezTo>
                        <a:pt x="22" y="26"/>
                        <a:pt x="22" y="26"/>
                        <a:pt x="22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6" y="33"/>
                        <a:pt x="16" y="33"/>
                        <a:pt x="16" y="33"/>
                      </a:cubicBezTo>
                      <a:cubicBezTo>
                        <a:pt x="36" y="33"/>
                        <a:pt x="36" y="33"/>
                        <a:pt x="36" y="33"/>
                      </a:cubicBezTo>
                      <a:cubicBezTo>
                        <a:pt x="36" y="26"/>
                        <a:pt x="36" y="26"/>
                        <a:pt x="36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5"/>
                        <a:pt x="29" y="15"/>
                        <a:pt x="29" y="15"/>
                      </a:cubicBezTo>
                      <a:cubicBezTo>
                        <a:pt x="35" y="15"/>
                        <a:pt x="35" y="15"/>
                        <a:pt x="35" y="15"/>
                      </a:cubicBezTo>
                      <a:cubicBezTo>
                        <a:pt x="43" y="15"/>
                        <a:pt x="50" y="8"/>
                        <a:pt x="51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4" y="4"/>
                        <a:pt x="39" y="9"/>
                        <a:pt x="35" y="9"/>
                      </a:cubicBezTo>
                      <a:cubicBezTo>
                        <a:pt x="17" y="9"/>
                        <a:pt x="17" y="9"/>
                        <a:pt x="17" y="9"/>
                      </a:cubicBezTo>
                      <a:cubicBezTo>
                        <a:pt x="13" y="9"/>
                        <a:pt x="8" y="5"/>
                        <a:pt x="7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E2E2E2">
                    <a:alpha val="4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4" name="Freeform: Shape 131"/>
                <p:cNvSpPr>
                  <a:spLocks/>
                </p:cNvSpPr>
                <p:nvPr/>
              </p:nvSpPr>
              <p:spPr bwMode="auto">
                <a:xfrm>
                  <a:off x="6151239" y="1925646"/>
                  <a:ext cx="100484" cy="110287"/>
                </a:xfrm>
                <a:custGeom>
                  <a:avLst/>
                  <a:gdLst>
                    <a:gd name="T0" fmla="*/ 19 w 23"/>
                    <a:gd name="T1" fmla="*/ 17 h 25"/>
                    <a:gd name="T2" fmla="*/ 20 w 23"/>
                    <a:gd name="T3" fmla="*/ 16 h 25"/>
                    <a:gd name="T4" fmla="*/ 22 w 23"/>
                    <a:gd name="T5" fmla="*/ 16 h 25"/>
                    <a:gd name="T6" fmla="*/ 23 w 23"/>
                    <a:gd name="T7" fmla="*/ 13 h 25"/>
                    <a:gd name="T8" fmla="*/ 22 w 23"/>
                    <a:gd name="T9" fmla="*/ 7 h 25"/>
                    <a:gd name="T10" fmla="*/ 17 w 23"/>
                    <a:gd name="T11" fmla="*/ 12 h 25"/>
                    <a:gd name="T12" fmla="*/ 15 w 23"/>
                    <a:gd name="T13" fmla="*/ 14 h 25"/>
                    <a:gd name="T14" fmla="*/ 15 w 23"/>
                    <a:gd name="T15" fmla="*/ 12 h 25"/>
                    <a:gd name="T16" fmla="*/ 17 w 23"/>
                    <a:gd name="T17" fmla="*/ 8 h 25"/>
                    <a:gd name="T18" fmla="*/ 15 w 23"/>
                    <a:gd name="T19" fmla="*/ 5 h 25"/>
                    <a:gd name="T20" fmla="*/ 11 w 23"/>
                    <a:gd name="T21" fmla="*/ 0 h 25"/>
                    <a:gd name="T22" fmla="*/ 11 w 23"/>
                    <a:gd name="T23" fmla="*/ 0 h 25"/>
                    <a:gd name="T24" fmla="*/ 11 w 23"/>
                    <a:gd name="T25" fmla="*/ 0 h 25"/>
                    <a:gd name="T26" fmla="*/ 11 w 23"/>
                    <a:gd name="T27" fmla="*/ 0 h 25"/>
                    <a:gd name="T28" fmla="*/ 11 w 23"/>
                    <a:gd name="T29" fmla="*/ 0 h 25"/>
                    <a:gd name="T30" fmla="*/ 7 w 23"/>
                    <a:gd name="T31" fmla="*/ 5 h 25"/>
                    <a:gd name="T32" fmla="*/ 5 w 23"/>
                    <a:gd name="T33" fmla="*/ 8 h 25"/>
                    <a:gd name="T34" fmla="*/ 7 w 23"/>
                    <a:gd name="T35" fmla="*/ 12 h 25"/>
                    <a:gd name="T36" fmla="*/ 7 w 23"/>
                    <a:gd name="T37" fmla="*/ 14 h 25"/>
                    <a:gd name="T38" fmla="*/ 5 w 23"/>
                    <a:gd name="T39" fmla="*/ 12 h 25"/>
                    <a:gd name="T40" fmla="*/ 0 w 23"/>
                    <a:gd name="T41" fmla="*/ 7 h 25"/>
                    <a:gd name="T42" fmla="*/ 0 w 23"/>
                    <a:gd name="T43" fmla="*/ 13 h 25"/>
                    <a:gd name="T44" fmla="*/ 0 w 23"/>
                    <a:gd name="T45" fmla="*/ 16 h 25"/>
                    <a:gd name="T46" fmla="*/ 2 w 23"/>
                    <a:gd name="T47" fmla="*/ 16 h 25"/>
                    <a:gd name="T48" fmla="*/ 4 w 23"/>
                    <a:gd name="T49" fmla="*/ 17 h 25"/>
                    <a:gd name="T50" fmla="*/ 3 w 23"/>
                    <a:gd name="T51" fmla="*/ 18 h 25"/>
                    <a:gd name="T52" fmla="*/ 0 w 23"/>
                    <a:gd name="T53" fmla="*/ 17 h 25"/>
                    <a:gd name="T54" fmla="*/ 5 w 23"/>
                    <a:gd name="T55" fmla="*/ 24 h 25"/>
                    <a:gd name="T56" fmla="*/ 7 w 23"/>
                    <a:gd name="T57" fmla="*/ 24 h 25"/>
                    <a:gd name="T58" fmla="*/ 10 w 23"/>
                    <a:gd name="T59" fmla="*/ 22 h 25"/>
                    <a:gd name="T60" fmla="*/ 11 w 23"/>
                    <a:gd name="T61" fmla="*/ 22 h 25"/>
                    <a:gd name="T62" fmla="*/ 11 w 23"/>
                    <a:gd name="T63" fmla="*/ 21 h 25"/>
                    <a:gd name="T64" fmla="*/ 11 w 23"/>
                    <a:gd name="T65" fmla="*/ 11 h 25"/>
                    <a:gd name="T66" fmla="*/ 12 w 23"/>
                    <a:gd name="T67" fmla="*/ 21 h 25"/>
                    <a:gd name="T68" fmla="*/ 12 w 23"/>
                    <a:gd name="T69" fmla="*/ 22 h 25"/>
                    <a:gd name="T70" fmla="*/ 12 w 23"/>
                    <a:gd name="T71" fmla="*/ 22 h 25"/>
                    <a:gd name="T72" fmla="*/ 15 w 23"/>
                    <a:gd name="T73" fmla="*/ 24 h 25"/>
                    <a:gd name="T74" fmla="*/ 17 w 23"/>
                    <a:gd name="T75" fmla="*/ 24 h 25"/>
                    <a:gd name="T76" fmla="*/ 23 w 23"/>
                    <a:gd name="T77" fmla="*/ 17 h 25"/>
                    <a:gd name="T78" fmla="*/ 19 w 23"/>
                    <a:gd name="T79" fmla="*/ 18 h 25"/>
                    <a:gd name="T80" fmla="*/ 19 w 23"/>
                    <a:gd name="T81" fmla="*/ 17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23" h="25">
                      <a:moveTo>
                        <a:pt x="19" y="17"/>
                      </a:moveTo>
                      <a:cubicBezTo>
                        <a:pt x="19" y="17"/>
                        <a:pt x="20" y="17"/>
                        <a:pt x="20" y="16"/>
                      </a:cubicBezTo>
                      <a:cubicBezTo>
                        <a:pt x="21" y="16"/>
                        <a:pt x="22" y="16"/>
                        <a:pt x="22" y="16"/>
                      </a:cubicBezTo>
                      <a:cubicBezTo>
                        <a:pt x="23" y="15"/>
                        <a:pt x="23" y="14"/>
                        <a:pt x="23" y="13"/>
                      </a:cubicBezTo>
                      <a:cubicBezTo>
                        <a:pt x="22" y="11"/>
                        <a:pt x="22" y="9"/>
                        <a:pt x="22" y="7"/>
                      </a:cubicBezTo>
                      <a:cubicBezTo>
                        <a:pt x="20" y="9"/>
                        <a:pt x="17" y="9"/>
                        <a:pt x="17" y="12"/>
                      </a:cubicBezTo>
                      <a:cubicBezTo>
                        <a:pt x="17" y="12"/>
                        <a:pt x="16" y="14"/>
                        <a:pt x="15" y="14"/>
                      </a:cubicBezTo>
                      <a:cubicBezTo>
                        <a:pt x="14" y="13"/>
                        <a:pt x="15" y="12"/>
                        <a:pt x="15" y="12"/>
                      </a:cubicBezTo>
                      <a:cubicBezTo>
                        <a:pt x="16" y="11"/>
                        <a:pt x="17" y="10"/>
                        <a:pt x="17" y="8"/>
                      </a:cubicBezTo>
                      <a:cubicBezTo>
                        <a:pt x="17" y="7"/>
                        <a:pt x="16" y="6"/>
                        <a:pt x="15" y="5"/>
                      </a:cubicBezTo>
                      <a:cubicBezTo>
                        <a:pt x="14" y="3"/>
                        <a:pt x="12" y="2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10" y="2"/>
                        <a:pt x="8" y="3"/>
                        <a:pt x="7" y="5"/>
                      </a:cubicBezTo>
                      <a:cubicBezTo>
                        <a:pt x="6" y="6"/>
                        <a:pt x="5" y="7"/>
                        <a:pt x="5" y="8"/>
                      </a:cubicBezTo>
                      <a:cubicBezTo>
                        <a:pt x="5" y="10"/>
                        <a:pt x="6" y="11"/>
                        <a:pt x="7" y="12"/>
                      </a:cubicBezTo>
                      <a:cubicBezTo>
                        <a:pt x="7" y="12"/>
                        <a:pt x="8" y="13"/>
                        <a:pt x="7" y="14"/>
                      </a:cubicBezTo>
                      <a:cubicBezTo>
                        <a:pt x="6" y="14"/>
                        <a:pt x="6" y="12"/>
                        <a:pt x="5" y="12"/>
                      </a:cubicBezTo>
                      <a:cubicBezTo>
                        <a:pt x="5" y="9"/>
                        <a:pt x="2" y="9"/>
                        <a:pt x="0" y="7"/>
                      </a:cubicBezTo>
                      <a:cubicBezTo>
                        <a:pt x="0" y="9"/>
                        <a:pt x="0" y="11"/>
                        <a:pt x="0" y="13"/>
                      </a:cubicBezTo>
                      <a:cubicBezTo>
                        <a:pt x="0" y="14"/>
                        <a:pt x="0" y="15"/>
                        <a:pt x="0" y="16"/>
                      </a:cubicBezTo>
                      <a:cubicBezTo>
                        <a:pt x="1" y="16"/>
                        <a:pt x="1" y="16"/>
                        <a:pt x="2" y="16"/>
                      </a:cubicBezTo>
                      <a:cubicBezTo>
                        <a:pt x="2" y="17"/>
                        <a:pt x="3" y="17"/>
                        <a:pt x="4" y="17"/>
                      </a:cubicBezTo>
                      <a:cubicBezTo>
                        <a:pt x="4" y="18"/>
                        <a:pt x="4" y="18"/>
                        <a:pt x="3" y="18"/>
                      </a:cubicBezTo>
                      <a:cubicBezTo>
                        <a:pt x="2" y="18"/>
                        <a:pt x="1" y="17"/>
                        <a:pt x="0" y="17"/>
                      </a:cubicBezTo>
                      <a:cubicBezTo>
                        <a:pt x="0" y="20"/>
                        <a:pt x="2" y="23"/>
                        <a:pt x="5" y="24"/>
                      </a:cubicBezTo>
                      <a:cubicBezTo>
                        <a:pt x="6" y="25"/>
                        <a:pt x="6" y="25"/>
                        <a:pt x="7" y="24"/>
                      </a:cubicBezTo>
                      <a:cubicBezTo>
                        <a:pt x="8" y="23"/>
                        <a:pt x="9" y="23"/>
                        <a:pt x="10" y="22"/>
                      </a:cubicBezTo>
                      <a:cubicBezTo>
                        <a:pt x="10" y="22"/>
                        <a:pt x="10" y="23"/>
                        <a:pt x="11" y="22"/>
                      </a:cubicBezTo>
                      <a:cubicBezTo>
                        <a:pt x="11" y="22"/>
                        <a:pt x="11" y="21"/>
                        <a:pt x="11" y="21"/>
                      </a:cubicBezTo>
                      <a:cubicBezTo>
                        <a:pt x="11" y="17"/>
                        <a:pt x="11" y="15"/>
                        <a:pt x="11" y="11"/>
                      </a:cubicBezTo>
                      <a:cubicBezTo>
                        <a:pt x="11" y="15"/>
                        <a:pt x="12" y="17"/>
                        <a:pt x="12" y="21"/>
                      </a:cubicBezTo>
                      <a:cubicBezTo>
                        <a:pt x="12" y="21"/>
                        <a:pt x="12" y="22"/>
                        <a:pt x="12" y="22"/>
                      </a:cubicBezTo>
                      <a:cubicBezTo>
                        <a:pt x="12" y="23"/>
                        <a:pt x="12" y="22"/>
                        <a:pt x="12" y="22"/>
                      </a:cubicBezTo>
                      <a:cubicBezTo>
                        <a:pt x="13" y="23"/>
                        <a:pt x="14" y="23"/>
                        <a:pt x="15" y="24"/>
                      </a:cubicBezTo>
                      <a:cubicBezTo>
                        <a:pt x="16" y="25"/>
                        <a:pt x="16" y="25"/>
                        <a:pt x="17" y="24"/>
                      </a:cubicBezTo>
                      <a:cubicBezTo>
                        <a:pt x="20" y="23"/>
                        <a:pt x="22" y="20"/>
                        <a:pt x="23" y="17"/>
                      </a:cubicBezTo>
                      <a:cubicBezTo>
                        <a:pt x="21" y="17"/>
                        <a:pt x="20" y="18"/>
                        <a:pt x="19" y="18"/>
                      </a:cubicBezTo>
                      <a:cubicBezTo>
                        <a:pt x="18" y="18"/>
                        <a:pt x="18" y="18"/>
                        <a:pt x="19" y="17"/>
                      </a:cubicBezTo>
                      <a:close/>
                    </a:path>
                  </a:pathLst>
                </a:custGeom>
                <a:solidFill>
                  <a:srgbClr val="E2E2E2"/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grpSp>
              <p:nvGrpSpPr>
                <p:cNvPr id="105" name="Group 132"/>
                <p:cNvGrpSpPr/>
                <p:nvPr/>
              </p:nvGrpSpPr>
              <p:grpSpPr>
                <a:xfrm>
                  <a:off x="2569358" y="623032"/>
                  <a:ext cx="4000972" cy="3975239"/>
                  <a:chOff x="2569358" y="623032"/>
                  <a:chExt cx="4000972" cy="3975239"/>
                </a:xfrm>
                <a:solidFill>
                  <a:schemeClr val="bg1">
                    <a:lumMod val="95000"/>
                  </a:schemeClr>
                </a:solidFill>
              </p:grpSpPr>
              <p:sp>
                <p:nvSpPr>
                  <p:cNvPr id="106" name="Freeform: Shape 133"/>
                  <p:cNvSpPr>
                    <a:spLocks/>
                  </p:cNvSpPr>
                  <p:nvPr/>
                </p:nvSpPr>
                <p:spPr bwMode="auto">
                  <a:xfrm>
                    <a:off x="6256624" y="2680500"/>
                    <a:ext cx="300226" cy="301452"/>
                  </a:xfrm>
                  <a:custGeom>
                    <a:avLst/>
                    <a:gdLst>
                      <a:gd name="T0" fmla="*/ 67 w 68"/>
                      <a:gd name="T1" fmla="*/ 26 h 68"/>
                      <a:gd name="T2" fmla="*/ 53 w 68"/>
                      <a:gd name="T3" fmla="*/ 32 h 68"/>
                      <a:gd name="T4" fmla="*/ 48 w 68"/>
                      <a:gd name="T5" fmla="*/ 32 h 68"/>
                      <a:gd name="T6" fmla="*/ 45 w 68"/>
                      <a:gd name="T7" fmla="*/ 25 h 68"/>
                      <a:gd name="T8" fmla="*/ 49 w 68"/>
                      <a:gd name="T9" fmla="*/ 21 h 68"/>
                      <a:gd name="T10" fmla="*/ 63 w 68"/>
                      <a:gd name="T11" fmla="*/ 16 h 68"/>
                      <a:gd name="T12" fmla="*/ 56 w 68"/>
                      <a:gd name="T13" fmla="*/ 8 h 68"/>
                      <a:gd name="T14" fmla="*/ 48 w 68"/>
                      <a:gd name="T15" fmla="*/ 5 h 68"/>
                      <a:gd name="T16" fmla="*/ 46 w 68"/>
                      <a:gd name="T17" fmla="*/ 16 h 68"/>
                      <a:gd name="T18" fmla="*/ 40 w 68"/>
                      <a:gd name="T19" fmla="*/ 25 h 68"/>
                      <a:gd name="T20" fmla="*/ 40 w 68"/>
                      <a:gd name="T21" fmla="*/ 15 h 68"/>
                      <a:gd name="T22" fmla="*/ 36 w 68"/>
                      <a:gd name="T23" fmla="*/ 12 h 68"/>
                      <a:gd name="T24" fmla="*/ 36 w 68"/>
                      <a:gd name="T25" fmla="*/ 7 h 68"/>
                      <a:gd name="T26" fmla="*/ 32 w 68"/>
                      <a:gd name="T27" fmla="*/ 7 h 68"/>
                      <a:gd name="T28" fmla="*/ 32 w 68"/>
                      <a:gd name="T29" fmla="*/ 12 h 68"/>
                      <a:gd name="T30" fmla="*/ 27 w 68"/>
                      <a:gd name="T31" fmla="*/ 15 h 68"/>
                      <a:gd name="T32" fmla="*/ 28 w 68"/>
                      <a:gd name="T33" fmla="*/ 25 h 68"/>
                      <a:gd name="T34" fmla="*/ 21 w 68"/>
                      <a:gd name="T35" fmla="*/ 16 h 68"/>
                      <a:gd name="T36" fmla="*/ 20 w 68"/>
                      <a:gd name="T37" fmla="*/ 5 h 68"/>
                      <a:gd name="T38" fmla="*/ 11 w 68"/>
                      <a:gd name="T39" fmla="*/ 8 h 68"/>
                      <a:gd name="T40" fmla="*/ 5 w 68"/>
                      <a:gd name="T41" fmla="*/ 16 h 68"/>
                      <a:gd name="T42" fmla="*/ 19 w 68"/>
                      <a:gd name="T43" fmla="*/ 21 h 68"/>
                      <a:gd name="T44" fmla="*/ 22 w 68"/>
                      <a:gd name="T45" fmla="*/ 25 h 68"/>
                      <a:gd name="T46" fmla="*/ 20 w 68"/>
                      <a:gd name="T47" fmla="*/ 32 h 68"/>
                      <a:gd name="T48" fmla="*/ 14 w 68"/>
                      <a:gd name="T49" fmla="*/ 32 h 68"/>
                      <a:gd name="T50" fmla="*/ 1 w 68"/>
                      <a:gd name="T51" fmla="*/ 26 h 68"/>
                      <a:gd name="T52" fmla="*/ 0 w 68"/>
                      <a:gd name="T53" fmla="*/ 36 h 68"/>
                      <a:gd name="T54" fmla="*/ 3 w 68"/>
                      <a:gd name="T55" fmla="*/ 44 h 68"/>
                      <a:gd name="T56" fmla="*/ 12 w 68"/>
                      <a:gd name="T57" fmla="*/ 38 h 68"/>
                      <a:gd name="T58" fmla="*/ 23 w 68"/>
                      <a:gd name="T59" fmla="*/ 36 h 68"/>
                      <a:gd name="T60" fmla="*/ 16 w 68"/>
                      <a:gd name="T61" fmla="*/ 42 h 68"/>
                      <a:gd name="T62" fmla="*/ 17 w 68"/>
                      <a:gd name="T63" fmla="*/ 48 h 68"/>
                      <a:gd name="T64" fmla="*/ 13 w 68"/>
                      <a:gd name="T65" fmla="*/ 52 h 68"/>
                      <a:gd name="T66" fmla="*/ 16 w 68"/>
                      <a:gd name="T67" fmla="*/ 54 h 68"/>
                      <a:gd name="T68" fmla="*/ 20 w 68"/>
                      <a:gd name="T69" fmla="*/ 50 h 68"/>
                      <a:gd name="T70" fmla="*/ 25 w 68"/>
                      <a:gd name="T71" fmla="*/ 52 h 68"/>
                      <a:gd name="T72" fmla="*/ 32 w 68"/>
                      <a:gd name="T73" fmla="*/ 44 h 68"/>
                      <a:gd name="T74" fmla="*/ 30 w 68"/>
                      <a:gd name="T75" fmla="*/ 55 h 68"/>
                      <a:gd name="T76" fmla="*/ 23 w 68"/>
                      <a:gd name="T77" fmla="*/ 64 h 68"/>
                      <a:gd name="T78" fmla="*/ 32 w 68"/>
                      <a:gd name="T79" fmla="*/ 68 h 68"/>
                      <a:gd name="T80" fmla="*/ 42 w 68"/>
                      <a:gd name="T81" fmla="*/ 67 h 68"/>
                      <a:gd name="T82" fmla="*/ 36 w 68"/>
                      <a:gd name="T83" fmla="*/ 53 h 68"/>
                      <a:gd name="T84" fmla="*/ 36 w 68"/>
                      <a:gd name="T85" fmla="*/ 48 h 68"/>
                      <a:gd name="T86" fmla="*/ 42 w 68"/>
                      <a:gd name="T87" fmla="*/ 45 h 68"/>
                      <a:gd name="T88" fmla="*/ 46 w 68"/>
                      <a:gd name="T89" fmla="*/ 49 h 68"/>
                      <a:gd name="T90" fmla="*/ 52 w 68"/>
                      <a:gd name="T91" fmla="*/ 63 h 68"/>
                      <a:gd name="T92" fmla="*/ 59 w 68"/>
                      <a:gd name="T93" fmla="*/ 56 h 68"/>
                      <a:gd name="T94" fmla="*/ 63 w 68"/>
                      <a:gd name="T95" fmla="*/ 48 h 68"/>
                      <a:gd name="T96" fmla="*/ 52 w 68"/>
                      <a:gd name="T97" fmla="*/ 46 h 68"/>
                      <a:gd name="T98" fmla="*/ 42 w 68"/>
                      <a:gd name="T99" fmla="*/ 40 h 68"/>
                      <a:gd name="T100" fmla="*/ 53 w 68"/>
                      <a:gd name="T101" fmla="*/ 40 h 68"/>
                      <a:gd name="T102" fmla="*/ 55 w 68"/>
                      <a:gd name="T103" fmla="*/ 36 h 68"/>
                      <a:gd name="T104" fmla="*/ 61 w 68"/>
                      <a:gd name="T105" fmla="*/ 3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68" h="68">
                        <a:moveTo>
                          <a:pt x="68" y="32"/>
                        </a:moveTo>
                        <a:cubicBezTo>
                          <a:pt x="61" y="32"/>
                          <a:pt x="61" y="32"/>
                          <a:pt x="61" y="32"/>
                        </a:cubicBezTo>
                        <a:cubicBezTo>
                          <a:pt x="67" y="26"/>
                          <a:pt x="67" y="26"/>
                          <a:pt x="67" y="26"/>
                        </a:cubicBezTo>
                        <a:cubicBezTo>
                          <a:pt x="64" y="23"/>
                          <a:pt x="64" y="23"/>
                          <a:pt x="64" y="23"/>
                        </a:cubicBezTo>
                        <a:cubicBezTo>
                          <a:pt x="55" y="32"/>
                          <a:pt x="55" y="32"/>
                          <a:pt x="55" y="32"/>
                        </a:cubicBezTo>
                        <a:cubicBezTo>
                          <a:pt x="53" y="32"/>
                          <a:pt x="53" y="32"/>
                          <a:pt x="53" y="32"/>
                        </a:cubicBezTo>
                        <a:cubicBezTo>
                          <a:pt x="55" y="30"/>
                          <a:pt x="55" y="30"/>
                          <a:pt x="55" y="30"/>
                        </a:cubicBezTo>
                        <a:cubicBezTo>
                          <a:pt x="53" y="27"/>
                          <a:pt x="53" y="27"/>
                          <a:pt x="53" y="27"/>
                        </a:cubicBez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4" y="32"/>
                          <a:pt x="44" y="32"/>
                          <a:pt x="44" y="32"/>
                        </a:cubicBezTo>
                        <a:cubicBezTo>
                          <a:pt x="44" y="30"/>
                          <a:pt x="43" y="29"/>
                          <a:pt x="42" y="28"/>
                        </a:cubicBezTo>
                        <a:cubicBezTo>
                          <a:pt x="45" y="25"/>
                          <a:pt x="45" y="25"/>
                          <a:pt x="45" y="25"/>
                        </a:cubicBezTo>
                        <a:cubicBezTo>
                          <a:pt x="52" y="25"/>
                          <a:pt x="52" y="25"/>
                          <a:pt x="52" y="25"/>
                        </a:cubicBezTo>
                        <a:cubicBezTo>
                          <a:pt x="52" y="21"/>
                          <a:pt x="52" y="21"/>
                          <a:pt x="52" y="21"/>
                        </a:cubicBezTo>
                        <a:cubicBezTo>
                          <a:pt x="49" y="21"/>
                          <a:pt x="49" y="21"/>
                          <a:pt x="49" y="21"/>
                        </a:cubicBezTo>
                        <a:cubicBezTo>
                          <a:pt x="50" y="20"/>
                          <a:pt x="50" y="20"/>
                          <a:pt x="50" y="20"/>
                        </a:cubicBezTo>
                        <a:cubicBezTo>
                          <a:pt x="63" y="20"/>
                          <a:pt x="63" y="20"/>
                          <a:pt x="63" y="20"/>
                        </a:cubicBezTo>
                        <a:cubicBezTo>
                          <a:pt x="63" y="16"/>
                          <a:pt x="63" y="16"/>
                          <a:pt x="63" y="16"/>
                        </a:cubicBezTo>
                        <a:cubicBezTo>
                          <a:pt x="54" y="16"/>
                          <a:pt x="54" y="16"/>
                          <a:pt x="54" y="16"/>
                        </a:cubicBezTo>
                        <a:cubicBezTo>
                          <a:pt x="59" y="11"/>
                          <a:pt x="59" y="11"/>
                          <a:pt x="59" y="11"/>
                        </a:cubicBezTo>
                        <a:cubicBezTo>
                          <a:pt x="56" y="8"/>
                          <a:pt x="56" y="8"/>
                          <a:pt x="56" y="8"/>
                        </a:cubicBezTo>
                        <a:cubicBezTo>
                          <a:pt x="52" y="13"/>
                          <a:pt x="52" y="13"/>
                          <a:pt x="52" y="13"/>
                        </a:cubicBezTo>
                        <a:cubicBezTo>
                          <a:pt x="52" y="5"/>
                          <a:pt x="52" y="5"/>
                          <a:pt x="52" y="5"/>
                        </a:cubicBezTo>
                        <a:cubicBezTo>
                          <a:pt x="48" y="5"/>
                          <a:pt x="48" y="5"/>
                          <a:pt x="48" y="5"/>
                        </a:cubicBezTo>
                        <a:cubicBezTo>
                          <a:pt x="48" y="17"/>
                          <a:pt x="48" y="17"/>
                          <a:pt x="48" y="17"/>
                        </a:cubicBezTo>
                        <a:cubicBezTo>
                          <a:pt x="46" y="19"/>
                          <a:pt x="46" y="19"/>
                          <a:pt x="46" y="19"/>
                        </a:cubicBezTo>
                        <a:cubicBezTo>
                          <a:pt x="46" y="16"/>
                          <a:pt x="46" y="16"/>
                          <a:pt x="46" y="16"/>
                        </a:cubicBezTo>
                        <a:cubicBezTo>
                          <a:pt x="42" y="16"/>
                          <a:pt x="42" y="16"/>
                          <a:pt x="42" y="16"/>
                        </a:cubicBezTo>
                        <a:cubicBezTo>
                          <a:pt x="42" y="22"/>
                          <a:pt x="42" y="22"/>
                          <a:pt x="42" y="22"/>
                        </a:cubicBezTo>
                        <a:cubicBezTo>
                          <a:pt x="40" y="25"/>
                          <a:pt x="40" y="25"/>
                          <a:pt x="40" y="25"/>
                        </a:cubicBezTo>
                        <a:cubicBezTo>
                          <a:pt x="38" y="24"/>
                          <a:pt x="37" y="24"/>
                          <a:pt x="36" y="23"/>
                        </a:cubicBezTo>
                        <a:cubicBezTo>
                          <a:pt x="36" y="20"/>
                          <a:pt x="36" y="20"/>
                          <a:pt x="36" y="20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ubicBezTo>
                          <a:pt x="38" y="12"/>
                          <a:pt x="38" y="12"/>
                          <a:pt x="38" y="12"/>
                        </a:cubicBezTo>
                        <a:cubicBezTo>
                          <a:pt x="36" y="14"/>
                          <a:pt x="36" y="14"/>
                          <a:pt x="36" y="14"/>
                        </a:cubicBezTo>
                        <a:cubicBezTo>
                          <a:pt x="36" y="12"/>
                          <a:pt x="36" y="12"/>
                          <a:pt x="36" y="12"/>
                        </a:cubicBezTo>
                        <a:cubicBezTo>
                          <a:pt x="44" y="3"/>
                          <a:pt x="44" y="3"/>
                          <a:pt x="44" y="3"/>
                        </a:cubicBezTo>
                        <a:cubicBezTo>
                          <a:pt x="42" y="1"/>
                          <a:pt x="42" y="1"/>
                          <a:pt x="42" y="1"/>
                        </a:cubicBezTo>
                        <a:cubicBezTo>
                          <a:pt x="36" y="7"/>
                          <a:pt x="36" y="7"/>
                          <a:pt x="36" y="7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0"/>
                          <a:pt x="32" y="0"/>
                          <a:pt x="32" y="0"/>
                        </a:cubicBezTo>
                        <a:cubicBezTo>
                          <a:pt x="32" y="7"/>
                          <a:pt x="32" y="7"/>
                          <a:pt x="32" y="7"/>
                        </a:cubicBezTo>
                        <a:cubicBezTo>
                          <a:pt x="26" y="1"/>
                          <a:pt x="26" y="1"/>
                          <a:pt x="26" y="1"/>
                        </a:cubicBezTo>
                        <a:cubicBezTo>
                          <a:pt x="23" y="3"/>
                          <a:pt x="23" y="3"/>
                          <a:pt x="23" y="3"/>
                        </a:cubicBezTo>
                        <a:cubicBezTo>
                          <a:pt x="32" y="12"/>
                          <a:pt x="32" y="12"/>
                          <a:pt x="32" y="12"/>
                        </a:cubicBezTo>
                        <a:cubicBezTo>
                          <a:pt x="32" y="14"/>
                          <a:pt x="32" y="14"/>
                          <a:pt x="32" y="14"/>
                        </a:cubicBezTo>
                        <a:cubicBezTo>
                          <a:pt x="30" y="12"/>
                          <a:pt x="30" y="12"/>
                          <a:pt x="30" y="12"/>
                        </a:cubicBezTo>
                        <a:cubicBezTo>
                          <a:pt x="27" y="15"/>
                          <a:pt x="27" y="15"/>
                          <a:pt x="27" y="15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32" y="23"/>
                          <a:pt x="32" y="23"/>
                          <a:pt x="32" y="23"/>
                        </a:cubicBezTo>
                        <a:cubicBezTo>
                          <a:pt x="30" y="24"/>
                          <a:pt x="29" y="24"/>
                          <a:pt x="28" y="25"/>
                        </a:cubicBezTo>
                        <a:cubicBezTo>
                          <a:pt x="25" y="22"/>
                          <a:pt x="25" y="22"/>
                          <a:pt x="25" y="22"/>
                        </a:cubicBezTo>
                        <a:cubicBezTo>
                          <a:pt x="25" y="16"/>
                          <a:pt x="25" y="16"/>
                          <a:pt x="25" y="16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21" y="19"/>
                          <a:pt x="21" y="19"/>
                          <a:pt x="21" y="19"/>
                        </a:cubicBezTo>
                        <a:cubicBezTo>
                          <a:pt x="20" y="17"/>
                          <a:pt x="20" y="17"/>
                          <a:pt x="20" y="17"/>
                        </a:cubicBezTo>
                        <a:cubicBezTo>
                          <a:pt x="20" y="5"/>
                          <a:pt x="20" y="5"/>
                          <a:pt x="20" y="5"/>
                        </a:cubicBezTo>
                        <a:cubicBezTo>
                          <a:pt x="16" y="5"/>
                          <a:pt x="16" y="5"/>
                          <a:pt x="16" y="5"/>
                        </a:cubicBezTo>
                        <a:cubicBezTo>
                          <a:pt x="16" y="13"/>
                          <a:pt x="16" y="13"/>
                          <a:pt x="16" y="13"/>
                        </a:cubicBezTo>
                        <a:cubicBezTo>
                          <a:pt x="11" y="8"/>
                          <a:pt x="11" y="8"/>
                          <a:pt x="11" y="8"/>
                        </a:cubicBezTo>
                        <a:cubicBezTo>
                          <a:pt x="8" y="11"/>
                          <a:pt x="8" y="11"/>
                          <a:pt x="8" y="11"/>
                        </a:cubicBezTo>
                        <a:cubicBezTo>
                          <a:pt x="13" y="16"/>
                          <a:pt x="13" y="16"/>
                          <a:pt x="13" y="16"/>
                        </a:cubicBezTo>
                        <a:cubicBezTo>
                          <a:pt x="5" y="16"/>
                          <a:pt x="5" y="16"/>
                          <a:pt x="5" y="16"/>
                        </a:cubicBezTo>
                        <a:cubicBezTo>
                          <a:pt x="5" y="20"/>
                          <a:pt x="5" y="20"/>
                          <a:pt x="5" y="20"/>
                        </a:cubicBezTo>
                        <a:cubicBezTo>
                          <a:pt x="17" y="20"/>
                          <a:pt x="17" y="20"/>
                          <a:pt x="17" y="20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6" y="21"/>
                          <a:pt x="16" y="21"/>
                          <a:pt x="16" y="21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22" y="25"/>
                          <a:pt x="22" y="25"/>
                          <a:pt x="22" y="25"/>
                        </a:cubicBezTo>
                        <a:cubicBezTo>
                          <a:pt x="25" y="28"/>
                          <a:pt x="25" y="28"/>
                          <a:pt x="25" y="28"/>
                        </a:cubicBezTo>
                        <a:cubicBezTo>
                          <a:pt x="24" y="29"/>
                          <a:pt x="24" y="30"/>
                          <a:pt x="23" y="32"/>
                        </a:cubicBezTo>
                        <a:cubicBezTo>
                          <a:pt x="20" y="32"/>
                          <a:pt x="20" y="32"/>
                          <a:pt x="20" y="32"/>
                        </a:cubicBezTo>
                        <a:cubicBezTo>
                          <a:pt x="15" y="27"/>
                          <a:pt x="15" y="27"/>
                          <a:pt x="15" y="27"/>
                        </a:cubicBezTo>
                        <a:cubicBezTo>
                          <a:pt x="12" y="30"/>
                          <a:pt x="12" y="30"/>
                          <a:pt x="12" y="30"/>
                        </a:cubicBezTo>
                        <a:cubicBezTo>
                          <a:pt x="14" y="32"/>
                          <a:pt x="14" y="32"/>
                          <a:pt x="14" y="32"/>
                        </a:cubicBezTo>
                        <a:cubicBezTo>
                          <a:pt x="12" y="32"/>
                          <a:pt x="12" y="32"/>
                          <a:pt x="12" y="32"/>
                        </a:cubicBezTo>
                        <a:cubicBezTo>
                          <a:pt x="3" y="23"/>
                          <a:pt x="3" y="23"/>
                          <a:pt x="3" y="23"/>
                        </a:cubicBezTo>
                        <a:cubicBezTo>
                          <a:pt x="1" y="26"/>
                          <a:pt x="1" y="26"/>
                          <a:pt x="1" y="26"/>
                        </a:cubicBezTo>
                        <a:cubicBezTo>
                          <a:pt x="7" y="32"/>
                          <a:pt x="7" y="32"/>
                          <a:pt x="7" y="32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0" y="36"/>
                          <a:pt x="0" y="36"/>
                          <a:pt x="0" y="36"/>
                        </a:cubicBezTo>
                        <a:cubicBezTo>
                          <a:pt x="7" y="36"/>
                          <a:pt x="7" y="36"/>
                          <a:pt x="7" y="36"/>
                        </a:cubicBezTo>
                        <a:cubicBezTo>
                          <a:pt x="1" y="42"/>
                          <a:pt x="1" y="42"/>
                          <a:pt x="1" y="42"/>
                        </a:cubicBezTo>
                        <a:cubicBezTo>
                          <a:pt x="3" y="44"/>
                          <a:pt x="3" y="44"/>
                          <a:pt x="3" y="44"/>
                        </a:cubicBezTo>
                        <a:cubicBezTo>
                          <a:pt x="12" y="36"/>
                          <a:pt x="12" y="36"/>
                          <a:pt x="12" y="36"/>
                        </a:cubicBezTo>
                        <a:cubicBezTo>
                          <a:pt x="14" y="36"/>
                          <a:pt x="14" y="36"/>
                          <a:pt x="14" y="36"/>
                        </a:cubicBezTo>
                        <a:cubicBezTo>
                          <a:pt x="12" y="38"/>
                          <a:pt x="12" y="38"/>
                          <a:pt x="12" y="38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20" y="36"/>
                          <a:pt x="20" y="36"/>
                          <a:pt x="20" y="36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4" y="37"/>
                          <a:pt x="24" y="38"/>
                          <a:pt x="25" y="40"/>
                        </a:cubicBezTo>
                        <a:cubicBezTo>
                          <a:pt x="22" y="42"/>
                          <a:pt x="22" y="42"/>
                          <a:pt x="22" y="42"/>
                        </a:cubicBezTo>
                        <a:cubicBezTo>
                          <a:pt x="16" y="42"/>
                          <a:pt x="16" y="42"/>
                          <a:pt x="16" y="42"/>
                        </a:cubicBezTo>
                        <a:cubicBezTo>
                          <a:pt x="16" y="46"/>
                          <a:pt x="16" y="46"/>
                          <a:pt x="16" y="46"/>
                        </a:cubicBezTo>
                        <a:cubicBezTo>
                          <a:pt x="19" y="46"/>
                          <a:pt x="19" y="46"/>
                          <a:pt x="19" y="46"/>
                        </a:cubicBezTo>
                        <a:cubicBezTo>
                          <a:pt x="17" y="48"/>
                          <a:pt x="17" y="48"/>
                          <a:pt x="17" y="48"/>
                        </a:cubicBezTo>
                        <a:cubicBezTo>
                          <a:pt x="5" y="48"/>
                          <a:pt x="5" y="48"/>
                          <a:pt x="5" y="48"/>
                        </a:cubicBezTo>
                        <a:cubicBezTo>
                          <a:pt x="5" y="52"/>
                          <a:pt x="5" y="52"/>
                          <a:pt x="5" y="52"/>
                        </a:cubicBezTo>
                        <a:cubicBezTo>
                          <a:pt x="13" y="52"/>
                          <a:pt x="13" y="52"/>
                          <a:pt x="13" y="52"/>
                        </a:cubicBezTo>
                        <a:cubicBezTo>
                          <a:pt x="8" y="56"/>
                          <a:pt x="8" y="56"/>
                          <a:pt x="8" y="56"/>
                        </a:cubicBezTo>
                        <a:cubicBezTo>
                          <a:pt x="11" y="59"/>
                          <a:pt x="11" y="59"/>
                          <a:pt x="11" y="59"/>
                        </a:cubicBezTo>
                        <a:cubicBezTo>
                          <a:pt x="16" y="54"/>
                          <a:pt x="16" y="54"/>
                          <a:pt x="16" y="54"/>
                        </a:cubicBezTo>
                        <a:cubicBezTo>
                          <a:pt x="16" y="63"/>
                          <a:pt x="16" y="63"/>
                          <a:pt x="16" y="63"/>
                        </a:cubicBezTo>
                        <a:cubicBezTo>
                          <a:pt x="20" y="63"/>
                          <a:pt x="20" y="63"/>
                          <a:pt x="20" y="63"/>
                        </a:cubicBezTo>
                        <a:cubicBezTo>
                          <a:pt x="20" y="50"/>
                          <a:pt x="20" y="50"/>
                          <a:pt x="20" y="50"/>
                        </a:cubicBezTo>
                        <a:cubicBezTo>
                          <a:pt x="21" y="49"/>
                          <a:pt x="21" y="49"/>
                          <a:pt x="21" y="49"/>
                        </a:cubicBezTo>
                        <a:cubicBezTo>
                          <a:pt x="21" y="52"/>
                          <a:pt x="21" y="52"/>
                          <a:pt x="21" y="52"/>
                        </a:cubicBezTo>
                        <a:cubicBezTo>
                          <a:pt x="25" y="52"/>
                          <a:pt x="25" y="52"/>
                          <a:pt x="25" y="52"/>
                        </a:cubicBezTo>
                        <a:cubicBezTo>
                          <a:pt x="25" y="45"/>
                          <a:pt x="25" y="45"/>
                          <a:pt x="25" y="45"/>
                        </a:cubicBezTo>
                        <a:cubicBezTo>
                          <a:pt x="28" y="42"/>
                          <a:pt x="28" y="42"/>
                          <a:pt x="28" y="42"/>
                        </a:cubicBezTo>
                        <a:cubicBezTo>
                          <a:pt x="29" y="43"/>
                          <a:pt x="30" y="44"/>
                          <a:pt x="32" y="44"/>
                        </a:cubicBezTo>
                        <a:cubicBezTo>
                          <a:pt x="32" y="48"/>
                          <a:pt x="32" y="48"/>
                          <a:pt x="32" y="48"/>
                        </a:cubicBezTo>
                        <a:cubicBezTo>
                          <a:pt x="27" y="53"/>
                          <a:pt x="27" y="53"/>
                          <a:pt x="27" y="53"/>
                        </a:cubicBezTo>
                        <a:cubicBezTo>
                          <a:pt x="30" y="55"/>
                          <a:pt x="30" y="55"/>
                          <a:pt x="30" y="55"/>
                        </a:cubicBezTo>
                        <a:cubicBezTo>
                          <a:pt x="32" y="53"/>
                          <a:pt x="32" y="53"/>
                          <a:pt x="32" y="53"/>
                        </a:cubicBezTo>
                        <a:cubicBezTo>
                          <a:pt x="32" y="55"/>
                          <a:pt x="32" y="55"/>
                          <a:pt x="32" y="55"/>
                        </a:cubicBezTo>
                        <a:cubicBezTo>
                          <a:pt x="23" y="64"/>
                          <a:pt x="23" y="64"/>
                          <a:pt x="23" y="64"/>
                        </a:cubicBezTo>
                        <a:cubicBezTo>
                          <a:pt x="26" y="67"/>
                          <a:pt x="26" y="67"/>
                          <a:pt x="26" y="67"/>
                        </a:cubicBezTo>
                        <a:cubicBezTo>
                          <a:pt x="32" y="61"/>
                          <a:pt x="32" y="61"/>
                          <a:pt x="32" y="61"/>
                        </a:cubicBezTo>
                        <a:cubicBezTo>
                          <a:pt x="32" y="68"/>
                          <a:pt x="32" y="68"/>
                          <a:pt x="32" y="68"/>
                        </a:cubicBezTo>
                        <a:cubicBezTo>
                          <a:pt x="36" y="68"/>
                          <a:pt x="36" y="68"/>
                          <a:pt x="36" y="68"/>
                        </a:cubicBezTo>
                        <a:cubicBezTo>
                          <a:pt x="36" y="61"/>
                          <a:pt x="36" y="61"/>
                          <a:pt x="36" y="61"/>
                        </a:cubicBezTo>
                        <a:cubicBezTo>
                          <a:pt x="42" y="67"/>
                          <a:pt x="42" y="67"/>
                          <a:pt x="42" y="67"/>
                        </a:cubicBezTo>
                        <a:cubicBezTo>
                          <a:pt x="44" y="64"/>
                          <a:pt x="44" y="64"/>
                          <a:pt x="44" y="64"/>
                        </a:cubicBezTo>
                        <a:cubicBezTo>
                          <a:pt x="36" y="55"/>
                          <a:pt x="36" y="55"/>
                          <a:pt x="36" y="55"/>
                        </a:cubicBezTo>
                        <a:cubicBezTo>
                          <a:pt x="36" y="53"/>
                          <a:pt x="36" y="53"/>
                          <a:pt x="36" y="53"/>
                        </a:cubicBezTo>
                        <a:cubicBezTo>
                          <a:pt x="38" y="55"/>
                          <a:pt x="38" y="55"/>
                          <a:pt x="38" y="55"/>
                        </a:cubicBezTo>
                        <a:cubicBezTo>
                          <a:pt x="40" y="53"/>
                          <a:pt x="40" y="53"/>
                          <a:pt x="40" y="53"/>
                        </a:cubicBezTo>
                        <a:cubicBezTo>
                          <a:pt x="36" y="48"/>
                          <a:pt x="36" y="48"/>
                          <a:pt x="36" y="48"/>
                        </a:cubicBezTo>
                        <a:cubicBezTo>
                          <a:pt x="36" y="44"/>
                          <a:pt x="36" y="44"/>
                          <a:pt x="36" y="44"/>
                        </a:cubicBezTo>
                        <a:cubicBezTo>
                          <a:pt x="37" y="44"/>
                          <a:pt x="38" y="43"/>
                          <a:pt x="40" y="42"/>
                        </a:cubicBezTo>
                        <a:cubicBezTo>
                          <a:pt x="42" y="45"/>
                          <a:pt x="42" y="45"/>
                          <a:pt x="42" y="45"/>
                        </a:cubicBezTo>
                        <a:cubicBezTo>
                          <a:pt x="42" y="52"/>
                          <a:pt x="42" y="52"/>
                          <a:pt x="42" y="52"/>
                        </a:cubicBezTo>
                        <a:cubicBezTo>
                          <a:pt x="46" y="52"/>
                          <a:pt x="46" y="52"/>
                          <a:pt x="46" y="52"/>
                        </a:cubicBezTo>
                        <a:cubicBezTo>
                          <a:pt x="46" y="49"/>
                          <a:pt x="46" y="49"/>
                          <a:pt x="46" y="49"/>
                        </a:cubicBezTo>
                        <a:cubicBezTo>
                          <a:pt x="48" y="50"/>
                          <a:pt x="48" y="50"/>
                          <a:pt x="48" y="50"/>
                        </a:cubicBezTo>
                        <a:cubicBezTo>
                          <a:pt x="48" y="63"/>
                          <a:pt x="48" y="63"/>
                          <a:pt x="48" y="63"/>
                        </a:cubicBezTo>
                        <a:cubicBezTo>
                          <a:pt x="52" y="63"/>
                          <a:pt x="52" y="63"/>
                          <a:pt x="52" y="63"/>
                        </a:cubicBezTo>
                        <a:cubicBezTo>
                          <a:pt x="52" y="54"/>
                          <a:pt x="52" y="54"/>
                          <a:pt x="52" y="54"/>
                        </a:cubicBezTo>
                        <a:cubicBezTo>
                          <a:pt x="56" y="59"/>
                          <a:pt x="56" y="59"/>
                          <a:pt x="56" y="59"/>
                        </a:cubicBezTo>
                        <a:cubicBezTo>
                          <a:pt x="59" y="56"/>
                          <a:pt x="59" y="56"/>
                          <a:pt x="59" y="56"/>
                        </a:cubicBezTo>
                        <a:cubicBezTo>
                          <a:pt x="54" y="52"/>
                          <a:pt x="54" y="52"/>
                          <a:pt x="54" y="52"/>
                        </a:cubicBezTo>
                        <a:cubicBezTo>
                          <a:pt x="63" y="52"/>
                          <a:pt x="63" y="52"/>
                          <a:pt x="63" y="52"/>
                        </a:cubicBezTo>
                        <a:cubicBezTo>
                          <a:pt x="63" y="48"/>
                          <a:pt x="63" y="48"/>
                          <a:pt x="63" y="48"/>
                        </a:cubicBezTo>
                        <a:cubicBezTo>
                          <a:pt x="50" y="48"/>
                          <a:pt x="50" y="48"/>
                          <a:pt x="50" y="48"/>
                        </a:cubicBezTo>
                        <a:cubicBezTo>
                          <a:pt x="49" y="46"/>
                          <a:pt x="49" y="46"/>
                          <a:pt x="49" y="46"/>
                        </a:cubicBezTo>
                        <a:cubicBezTo>
                          <a:pt x="52" y="46"/>
                          <a:pt x="52" y="46"/>
                          <a:pt x="52" y="46"/>
                        </a:cubicBezTo>
                        <a:cubicBezTo>
                          <a:pt x="52" y="42"/>
                          <a:pt x="52" y="42"/>
                          <a:pt x="52" y="42"/>
                        </a:cubicBezTo>
                        <a:cubicBezTo>
                          <a:pt x="45" y="42"/>
                          <a:pt x="45" y="42"/>
                          <a:pt x="45" y="42"/>
                        </a:cubicBezTo>
                        <a:cubicBezTo>
                          <a:pt x="42" y="40"/>
                          <a:pt x="42" y="40"/>
                          <a:pt x="42" y="40"/>
                        </a:cubicBezTo>
                        <a:cubicBezTo>
                          <a:pt x="43" y="38"/>
                          <a:pt x="44" y="37"/>
                          <a:pt x="44" y="36"/>
                        </a:cubicBezTo>
                        <a:cubicBezTo>
                          <a:pt x="48" y="36"/>
                          <a:pt x="48" y="36"/>
                          <a:pt x="48" y="36"/>
                        </a:cubicBezTo>
                        <a:cubicBezTo>
                          <a:pt x="53" y="40"/>
                          <a:pt x="53" y="40"/>
                          <a:pt x="53" y="40"/>
                        </a:cubicBezTo>
                        <a:cubicBezTo>
                          <a:pt x="55" y="38"/>
                          <a:pt x="55" y="38"/>
                          <a:pt x="55" y="38"/>
                        </a:cubicBezTo>
                        <a:cubicBezTo>
                          <a:pt x="53" y="36"/>
                          <a:pt x="53" y="36"/>
                          <a:pt x="53" y="36"/>
                        </a:cubicBezTo>
                        <a:cubicBezTo>
                          <a:pt x="55" y="36"/>
                          <a:pt x="55" y="36"/>
                          <a:pt x="55" y="36"/>
                        </a:cubicBezTo>
                        <a:cubicBezTo>
                          <a:pt x="64" y="44"/>
                          <a:pt x="64" y="44"/>
                          <a:pt x="64" y="44"/>
                        </a:cubicBezTo>
                        <a:cubicBezTo>
                          <a:pt x="67" y="42"/>
                          <a:pt x="67" y="42"/>
                          <a:pt x="67" y="42"/>
                        </a:cubicBezTo>
                        <a:cubicBezTo>
                          <a:pt x="61" y="36"/>
                          <a:pt x="61" y="36"/>
                          <a:pt x="61" y="36"/>
                        </a:cubicBezTo>
                        <a:cubicBezTo>
                          <a:pt x="68" y="36"/>
                          <a:pt x="68" y="36"/>
                          <a:pt x="68" y="36"/>
                        </a:cubicBezTo>
                        <a:lnTo>
                          <a:pt x="68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7" name="Freeform: Shape 134"/>
                  <p:cNvSpPr>
                    <a:spLocks/>
                  </p:cNvSpPr>
                  <p:nvPr/>
                </p:nvSpPr>
                <p:spPr bwMode="auto">
                  <a:xfrm>
                    <a:off x="2582838" y="2159700"/>
                    <a:ext cx="344341" cy="401935"/>
                  </a:xfrm>
                  <a:custGeom>
                    <a:avLst/>
                    <a:gdLst>
                      <a:gd name="T0" fmla="*/ 73 w 78"/>
                      <a:gd name="T1" fmla="*/ 84 h 91"/>
                      <a:gd name="T2" fmla="*/ 78 w 78"/>
                      <a:gd name="T3" fmla="*/ 16 h 91"/>
                      <a:gd name="T4" fmla="*/ 66 w 78"/>
                      <a:gd name="T5" fmla="*/ 12 h 91"/>
                      <a:gd name="T6" fmla="*/ 77 w 78"/>
                      <a:gd name="T7" fmla="*/ 1 h 91"/>
                      <a:gd name="T8" fmla="*/ 65 w 78"/>
                      <a:gd name="T9" fmla="*/ 7 h 91"/>
                      <a:gd name="T10" fmla="*/ 71 w 78"/>
                      <a:gd name="T11" fmla="*/ 23 h 91"/>
                      <a:gd name="T12" fmla="*/ 65 w 78"/>
                      <a:gd name="T13" fmla="*/ 63 h 91"/>
                      <a:gd name="T14" fmla="*/ 70 w 78"/>
                      <a:gd name="T15" fmla="*/ 74 h 91"/>
                      <a:gd name="T16" fmla="*/ 65 w 78"/>
                      <a:gd name="T17" fmla="*/ 91 h 91"/>
                      <a:gd name="T18" fmla="*/ 65 w 78"/>
                      <a:gd name="T19" fmla="*/ 7 h 91"/>
                      <a:gd name="T20" fmla="*/ 60 w 78"/>
                      <a:gd name="T21" fmla="*/ 8 h 91"/>
                      <a:gd name="T22" fmla="*/ 50 w 78"/>
                      <a:gd name="T23" fmla="*/ 4 h 91"/>
                      <a:gd name="T24" fmla="*/ 53 w 78"/>
                      <a:gd name="T25" fmla="*/ 12 h 91"/>
                      <a:gd name="T26" fmla="*/ 50 w 78"/>
                      <a:gd name="T27" fmla="*/ 16 h 91"/>
                      <a:gd name="T28" fmla="*/ 65 w 78"/>
                      <a:gd name="T29" fmla="*/ 23 h 91"/>
                      <a:gd name="T30" fmla="*/ 50 w 78"/>
                      <a:gd name="T31" fmla="*/ 84 h 91"/>
                      <a:gd name="T32" fmla="*/ 63 w 78"/>
                      <a:gd name="T33" fmla="*/ 91 h 91"/>
                      <a:gd name="T34" fmla="*/ 65 w 78"/>
                      <a:gd name="T35" fmla="*/ 78 h 91"/>
                      <a:gd name="T36" fmla="*/ 61 w 78"/>
                      <a:gd name="T37" fmla="*/ 74 h 91"/>
                      <a:gd name="T38" fmla="*/ 65 w 78"/>
                      <a:gd name="T39" fmla="*/ 69 h 91"/>
                      <a:gd name="T40" fmla="*/ 65 w 78"/>
                      <a:gd name="T41" fmla="*/ 63 h 91"/>
                      <a:gd name="T42" fmla="*/ 50 w 78"/>
                      <a:gd name="T43" fmla="*/ 69 h 91"/>
                      <a:gd name="T44" fmla="*/ 55 w 78"/>
                      <a:gd name="T45" fmla="*/ 74 h 91"/>
                      <a:gd name="T46" fmla="*/ 50 w 78"/>
                      <a:gd name="T47" fmla="*/ 78 h 91"/>
                      <a:gd name="T48" fmla="*/ 50 w 78"/>
                      <a:gd name="T49" fmla="*/ 84 h 91"/>
                      <a:gd name="T50" fmla="*/ 46 w 78"/>
                      <a:gd name="T51" fmla="*/ 0 h 91"/>
                      <a:gd name="T52" fmla="*/ 43 w 78"/>
                      <a:gd name="T53" fmla="*/ 4 h 91"/>
                      <a:gd name="T54" fmla="*/ 50 w 78"/>
                      <a:gd name="T55" fmla="*/ 4 h 91"/>
                      <a:gd name="T56" fmla="*/ 39 w 78"/>
                      <a:gd name="T57" fmla="*/ 16 h 91"/>
                      <a:gd name="T58" fmla="*/ 50 w 78"/>
                      <a:gd name="T59" fmla="*/ 23 h 91"/>
                      <a:gd name="T60" fmla="*/ 39 w 78"/>
                      <a:gd name="T61" fmla="*/ 84 h 91"/>
                      <a:gd name="T62" fmla="*/ 50 w 78"/>
                      <a:gd name="T63" fmla="*/ 78 h 91"/>
                      <a:gd name="T64" fmla="*/ 50 w 78"/>
                      <a:gd name="T65" fmla="*/ 69 h 91"/>
                      <a:gd name="T66" fmla="*/ 39 w 78"/>
                      <a:gd name="T67" fmla="*/ 63 h 91"/>
                      <a:gd name="T68" fmla="*/ 39 w 78"/>
                      <a:gd name="T69" fmla="*/ 16 h 91"/>
                      <a:gd name="T70" fmla="*/ 0 w 78"/>
                      <a:gd name="T71" fmla="*/ 84 h 91"/>
                      <a:gd name="T72" fmla="*/ 6 w 78"/>
                      <a:gd name="T73" fmla="*/ 91 h 91"/>
                      <a:gd name="T74" fmla="*/ 16 w 78"/>
                      <a:gd name="T75" fmla="*/ 84 h 91"/>
                      <a:gd name="T76" fmla="*/ 39 w 78"/>
                      <a:gd name="T77" fmla="*/ 63 h 91"/>
                      <a:gd name="T78" fmla="*/ 7 w 78"/>
                      <a:gd name="T79" fmla="*/ 23 h 91"/>
                      <a:gd name="T80" fmla="*/ 39 w 78"/>
                      <a:gd name="T81" fmla="*/ 23 h 9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8" h="91">
                        <a:moveTo>
                          <a:pt x="73" y="91"/>
                        </a:moveTo>
                        <a:cubicBezTo>
                          <a:pt x="73" y="84"/>
                          <a:pt x="73" y="84"/>
                          <a:pt x="73" y="84"/>
                        </a:cubicBezTo>
                        <a:cubicBezTo>
                          <a:pt x="78" y="84"/>
                          <a:pt x="78" y="84"/>
                          <a:pt x="78" y="84"/>
                        </a:cubicBezTo>
                        <a:cubicBezTo>
                          <a:pt x="78" y="16"/>
                          <a:pt x="78" y="16"/>
                          <a:pt x="78" y="16"/>
                        </a:cubicBezTo>
                        <a:cubicBezTo>
                          <a:pt x="67" y="16"/>
                          <a:pt x="67" y="16"/>
                          <a:pt x="67" y="16"/>
                        </a:cubicBezTo>
                        <a:cubicBezTo>
                          <a:pt x="67" y="15"/>
                          <a:pt x="67" y="13"/>
                          <a:pt x="66" y="12"/>
                        </a:cubicBezTo>
                        <a:cubicBezTo>
                          <a:pt x="77" y="4"/>
                          <a:pt x="77" y="4"/>
                          <a:pt x="77" y="4"/>
                        </a:cubicBezTo>
                        <a:cubicBezTo>
                          <a:pt x="78" y="3"/>
                          <a:pt x="78" y="2"/>
                          <a:pt x="77" y="1"/>
                        </a:cubicBezTo>
                        <a:cubicBezTo>
                          <a:pt x="76" y="0"/>
                          <a:pt x="75" y="0"/>
                          <a:pt x="74" y="0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71" y="23"/>
                          <a:pt x="71" y="23"/>
                          <a:pt x="71" y="23"/>
                        </a:cubicBezTo>
                        <a:cubicBezTo>
                          <a:pt x="71" y="63"/>
                          <a:pt x="71" y="63"/>
                          <a:pt x="71" y="63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8" y="69"/>
                          <a:pt x="70" y="71"/>
                          <a:pt x="70" y="74"/>
                        </a:cubicBezTo>
                        <a:cubicBezTo>
                          <a:pt x="70" y="76"/>
                          <a:pt x="68" y="78"/>
                          <a:pt x="65" y="78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lnTo>
                          <a:pt x="73" y="91"/>
                        </a:lnTo>
                        <a:close/>
                        <a:moveTo>
                          <a:pt x="65" y="7"/>
                        </a:moveTo>
                        <a:cubicBezTo>
                          <a:pt x="63" y="9"/>
                          <a:pt x="63" y="9"/>
                          <a:pt x="63" y="9"/>
                        </a:cubicBezTo>
                        <a:cubicBezTo>
                          <a:pt x="62" y="9"/>
                          <a:pt x="61" y="8"/>
                          <a:pt x="60" y="8"/>
                        </a:cubicBezTo>
                        <a:cubicBezTo>
                          <a:pt x="59" y="8"/>
                          <a:pt x="58" y="9"/>
                          <a:pt x="57" y="9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3" y="12"/>
                          <a:pt x="53" y="12"/>
                          <a:pt x="53" y="12"/>
                        </a:cubicBezTo>
                        <a:cubicBezTo>
                          <a:pt x="52" y="13"/>
                          <a:pt x="52" y="15"/>
                          <a:pt x="52" y="16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65" y="23"/>
                          <a:pt x="65" y="23"/>
                          <a:pt x="65" y="23"/>
                        </a:cubicBezTo>
                        <a:cubicBezTo>
                          <a:pt x="65" y="7"/>
                          <a:pt x="65" y="7"/>
                          <a:pt x="65" y="7"/>
                        </a:cubicBezTo>
                        <a:close/>
                        <a:moveTo>
                          <a:pt x="50" y="84"/>
                        </a:moveTo>
                        <a:cubicBezTo>
                          <a:pt x="63" y="84"/>
                          <a:pt x="63" y="84"/>
                          <a:pt x="63" y="84"/>
                        </a:cubicBezTo>
                        <a:cubicBezTo>
                          <a:pt x="63" y="91"/>
                          <a:pt x="63" y="91"/>
                          <a:pt x="63" y="91"/>
                        </a:cubicBezTo>
                        <a:cubicBezTo>
                          <a:pt x="65" y="91"/>
                          <a:pt x="65" y="91"/>
                          <a:pt x="65" y="91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5" y="78"/>
                          <a:pt x="65" y="78"/>
                          <a:pt x="65" y="78"/>
                        </a:cubicBezTo>
                        <a:cubicBezTo>
                          <a:pt x="63" y="78"/>
                          <a:pt x="61" y="76"/>
                          <a:pt x="61" y="74"/>
                        </a:cubicBezTo>
                        <a:cubicBezTo>
                          <a:pt x="61" y="74"/>
                          <a:pt x="61" y="74"/>
                          <a:pt x="61" y="74"/>
                        </a:cubicBezTo>
                        <a:cubicBezTo>
                          <a:pt x="61" y="71"/>
                          <a:pt x="63" y="69"/>
                          <a:pt x="65" y="69"/>
                        </a:cubicBezTo>
                        <a:cubicBezTo>
                          <a:pt x="65" y="69"/>
                          <a:pt x="65" y="69"/>
                          <a:pt x="65" y="69"/>
                        </a:cubicBezTo>
                        <a:cubicBezTo>
                          <a:pt x="65" y="63"/>
                          <a:pt x="65" y="63"/>
                          <a:pt x="65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0" y="69"/>
                          <a:pt x="50" y="69"/>
                          <a:pt x="50" y="69"/>
                        </a:cubicBezTo>
                        <a:cubicBezTo>
                          <a:pt x="53" y="69"/>
                          <a:pt x="55" y="71"/>
                          <a:pt x="55" y="74"/>
                        </a:cubicBezTo>
                        <a:cubicBezTo>
                          <a:pt x="55" y="76"/>
                          <a:pt x="53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lnTo>
                          <a:pt x="50" y="84"/>
                        </a:lnTo>
                        <a:close/>
                        <a:moveTo>
                          <a:pt x="50" y="4"/>
                        </a:moveTo>
                        <a:cubicBezTo>
                          <a:pt x="46" y="0"/>
                          <a:pt x="46" y="0"/>
                          <a:pt x="46" y="0"/>
                        </a:cubicBezTo>
                        <a:cubicBezTo>
                          <a:pt x="45" y="0"/>
                          <a:pt x="43" y="0"/>
                          <a:pt x="42" y="1"/>
                        </a:cubicBezTo>
                        <a:cubicBezTo>
                          <a:pt x="42" y="2"/>
                          <a:pt x="42" y="3"/>
                          <a:pt x="43" y="4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lose/>
                        <a:moveTo>
                          <a:pt x="50" y="16"/>
                        </a:moveTo>
                        <a:cubicBezTo>
                          <a:pt x="39" y="16"/>
                          <a:pt x="39" y="16"/>
                          <a:pt x="39" y="16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50" y="16"/>
                          <a:pt x="50" y="16"/>
                          <a:pt x="50" y="16"/>
                        </a:cubicBezTo>
                        <a:close/>
                        <a:moveTo>
                          <a:pt x="39" y="84"/>
                        </a:moveTo>
                        <a:cubicBezTo>
                          <a:pt x="50" y="84"/>
                          <a:pt x="50" y="84"/>
                          <a:pt x="50" y="84"/>
                        </a:cubicBezTo>
                        <a:cubicBezTo>
                          <a:pt x="50" y="78"/>
                          <a:pt x="50" y="78"/>
                          <a:pt x="50" y="78"/>
                        </a:cubicBezTo>
                        <a:cubicBezTo>
                          <a:pt x="48" y="78"/>
                          <a:pt x="46" y="76"/>
                          <a:pt x="46" y="74"/>
                        </a:cubicBezTo>
                        <a:cubicBezTo>
                          <a:pt x="46" y="71"/>
                          <a:pt x="48" y="69"/>
                          <a:pt x="50" y="69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lnTo>
                          <a:pt x="39" y="84"/>
                        </a:lnTo>
                        <a:close/>
                        <a:moveTo>
                          <a:pt x="39" y="16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0" y="84"/>
                          <a:pt x="0" y="84"/>
                          <a:pt x="0" y="84"/>
                        </a:cubicBezTo>
                        <a:cubicBezTo>
                          <a:pt x="6" y="84"/>
                          <a:pt x="6" y="84"/>
                          <a:pt x="6" y="84"/>
                        </a:cubicBezTo>
                        <a:cubicBezTo>
                          <a:pt x="6" y="91"/>
                          <a:pt x="6" y="91"/>
                          <a:pt x="6" y="91"/>
                        </a:cubicBezTo>
                        <a:cubicBezTo>
                          <a:pt x="16" y="91"/>
                          <a:pt x="16" y="91"/>
                          <a:pt x="16" y="91"/>
                        </a:cubicBezTo>
                        <a:cubicBezTo>
                          <a:pt x="16" y="84"/>
                          <a:pt x="16" y="84"/>
                          <a:pt x="16" y="84"/>
                        </a:cubicBezTo>
                        <a:cubicBezTo>
                          <a:pt x="39" y="84"/>
                          <a:pt x="39" y="84"/>
                          <a:pt x="39" y="84"/>
                        </a:cubicBezTo>
                        <a:cubicBezTo>
                          <a:pt x="39" y="63"/>
                          <a:pt x="39" y="63"/>
                          <a:pt x="39" y="63"/>
                        </a:cubicBezTo>
                        <a:cubicBezTo>
                          <a:pt x="7" y="63"/>
                          <a:pt x="7" y="63"/>
                          <a:pt x="7" y="6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7" y="23"/>
                          <a:pt x="7" y="23"/>
                          <a:pt x="7" y="23"/>
                        </a:cubicBezTo>
                        <a:cubicBezTo>
                          <a:pt x="39" y="23"/>
                          <a:pt x="39" y="23"/>
                          <a:pt x="39" y="23"/>
                        </a:cubicBezTo>
                        <a:lnTo>
                          <a:pt x="39" y="1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8" name="Freeform: Shape 135"/>
                  <p:cNvSpPr>
                    <a:spLocks/>
                  </p:cNvSpPr>
                  <p:nvPr/>
                </p:nvSpPr>
                <p:spPr bwMode="auto">
                  <a:xfrm>
                    <a:off x="6110800" y="1687916"/>
                    <a:ext cx="208320" cy="122541"/>
                  </a:xfrm>
                  <a:custGeom>
                    <a:avLst/>
                    <a:gdLst>
                      <a:gd name="T0" fmla="*/ 170 w 170"/>
                      <a:gd name="T1" fmla="*/ 0 h 100"/>
                      <a:gd name="T2" fmla="*/ 11 w 170"/>
                      <a:gd name="T3" fmla="*/ 0 h 100"/>
                      <a:gd name="T4" fmla="*/ 11 w 170"/>
                      <a:gd name="T5" fmla="*/ 28 h 100"/>
                      <a:gd name="T6" fmla="*/ 0 w 170"/>
                      <a:gd name="T7" fmla="*/ 28 h 100"/>
                      <a:gd name="T8" fmla="*/ 0 w 170"/>
                      <a:gd name="T9" fmla="*/ 72 h 100"/>
                      <a:gd name="T10" fmla="*/ 11 w 170"/>
                      <a:gd name="T11" fmla="*/ 72 h 100"/>
                      <a:gd name="T12" fmla="*/ 11 w 170"/>
                      <a:gd name="T13" fmla="*/ 100 h 100"/>
                      <a:gd name="T14" fmla="*/ 170 w 170"/>
                      <a:gd name="T15" fmla="*/ 100 h 100"/>
                      <a:gd name="T16" fmla="*/ 170 w 170"/>
                      <a:gd name="T17" fmla="*/ 0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0" h="100">
                        <a:moveTo>
                          <a:pt x="170" y="0"/>
                        </a:moveTo>
                        <a:lnTo>
                          <a:pt x="11" y="0"/>
                        </a:lnTo>
                        <a:lnTo>
                          <a:pt x="11" y="28"/>
                        </a:lnTo>
                        <a:lnTo>
                          <a:pt x="0" y="28"/>
                        </a:lnTo>
                        <a:lnTo>
                          <a:pt x="0" y="72"/>
                        </a:lnTo>
                        <a:lnTo>
                          <a:pt x="11" y="72"/>
                        </a:lnTo>
                        <a:lnTo>
                          <a:pt x="11" y="100"/>
                        </a:lnTo>
                        <a:lnTo>
                          <a:pt x="170" y="100"/>
                        </a:lnTo>
                        <a:lnTo>
                          <a:pt x="17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9" name="Oval 136"/>
                  <p:cNvSpPr>
                    <a:spLocks/>
                  </p:cNvSpPr>
                  <p:nvPr/>
                </p:nvSpPr>
                <p:spPr bwMode="auto">
                  <a:xfrm>
                    <a:off x="5983357" y="1709973"/>
                    <a:ext cx="66172" cy="66172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0" name="Freeform: Shape 137"/>
                  <p:cNvSpPr>
                    <a:spLocks/>
                  </p:cNvSpPr>
                  <p:nvPr/>
                </p:nvSpPr>
                <p:spPr bwMode="auto">
                  <a:xfrm>
                    <a:off x="5925763" y="1660957"/>
                    <a:ext cx="176459" cy="330861"/>
                  </a:xfrm>
                  <a:custGeom>
                    <a:avLst/>
                    <a:gdLst>
                      <a:gd name="T0" fmla="*/ 20 w 40"/>
                      <a:gd name="T1" fmla="*/ 75 h 75"/>
                      <a:gd name="T2" fmla="*/ 40 w 40"/>
                      <a:gd name="T3" fmla="*/ 75 h 75"/>
                      <a:gd name="T4" fmla="*/ 40 w 40"/>
                      <a:gd name="T5" fmla="*/ 26 h 75"/>
                      <a:gd name="T6" fmla="*/ 40 w 40"/>
                      <a:gd name="T7" fmla="*/ 14 h 75"/>
                      <a:gd name="T8" fmla="*/ 40 w 40"/>
                      <a:gd name="T9" fmla="*/ 0 h 75"/>
                      <a:gd name="T10" fmla="*/ 20 w 40"/>
                      <a:gd name="T11" fmla="*/ 0 h 75"/>
                      <a:gd name="T12" fmla="*/ 20 w 40"/>
                      <a:gd name="T13" fmla="*/ 4 h 75"/>
                      <a:gd name="T14" fmla="*/ 35 w 40"/>
                      <a:gd name="T15" fmla="*/ 19 h 75"/>
                      <a:gd name="T16" fmla="*/ 20 w 40"/>
                      <a:gd name="T17" fmla="*/ 33 h 75"/>
                      <a:gd name="T18" fmla="*/ 20 w 40"/>
                      <a:gd name="T19" fmla="*/ 75 h 75"/>
                      <a:gd name="T20" fmla="*/ 0 w 40"/>
                      <a:gd name="T21" fmla="*/ 75 h 75"/>
                      <a:gd name="T22" fmla="*/ 20 w 40"/>
                      <a:gd name="T23" fmla="*/ 75 h 75"/>
                      <a:gd name="T24" fmla="*/ 20 w 40"/>
                      <a:gd name="T25" fmla="*/ 33 h 75"/>
                      <a:gd name="T26" fmla="*/ 20 w 40"/>
                      <a:gd name="T27" fmla="*/ 33 h 75"/>
                      <a:gd name="T28" fmla="*/ 5 w 40"/>
                      <a:gd name="T29" fmla="*/ 19 h 75"/>
                      <a:gd name="T30" fmla="*/ 20 w 40"/>
                      <a:gd name="T31" fmla="*/ 4 h 75"/>
                      <a:gd name="T32" fmla="*/ 20 w 40"/>
                      <a:gd name="T33" fmla="*/ 4 h 75"/>
                      <a:gd name="T34" fmla="*/ 20 w 40"/>
                      <a:gd name="T35" fmla="*/ 4 h 75"/>
                      <a:gd name="T36" fmla="*/ 20 w 40"/>
                      <a:gd name="T37" fmla="*/ 0 h 75"/>
                      <a:gd name="T38" fmla="*/ 0 w 40"/>
                      <a:gd name="T39" fmla="*/ 0 h 75"/>
                      <a:gd name="T40" fmla="*/ 0 w 40"/>
                      <a:gd name="T4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40" h="75">
                        <a:moveTo>
                          <a:pt x="20" y="75"/>
                        </a:moveTo>
                        <a:cubicBezTo>
                          <a:pt x="40" y="75"/>
                          <a:pt x="40" y="75"/>
                          <a:pt x="40" y="75"/>
                        </a:cubicBezTo>
                        <a:cubicBezTo>
                          <a:pt x="40" y="26"/>
                          <a:pt x="40" y="26"/>
                          <a:pt x="40" y="26"/>
                        </a:cubicBezTo>
                        <a:cubicBezTo>
                          <a:pt x="40" y="14"/>
                          <a:pt x="40" y="14"/>
                          <a:pt x="40" y="14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8" y="4"/>
                          <a:pt x="35" y="10"/>
                          <a:pt x="35" y="19"/>
                        </a:cubicBezTo>
                        <a:cubicBezTo>
                          <a:pt x="35" y="27"/>
                          <a:pt x="28" y="33"/>
                          <a:pt x="20" y="33"/>
                        </a:cubicBezTo>
                        <a:lnTo>
                          <a:pt x="20" y="75"/>
                        </a:lnTo>
                        <a:close/>
                        <a:moveTo>
                          <a:pt x="0" y="75"/>
                        </a:moveTo>
                        <a:cubicBezTo>
                          <a:pt x="20" y="75"/>
                          <a:pt x="20" y="75"/>
                          <a:pt x="20" y="75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20" y="33"/>
                          <a:pt x="20" y="33"/>
                          <a:pt x="20" y="33"/>
                        </a:cubicBezTo>
                        <a:cubicBezTo>
                          <a:pt x="12" y="33"/>
                          <a:pt x="5" y="27"/>
                          <a:pt x="5" y="19"/>
                        </a:cubicBezTo>
                        <a:cubicBezTo>
                          <a:pt x="5" y="10"/>
                          <a:pt x="12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4"/>
                          <a:pt x="20" y="4"/>
                          <a:pt x="20" y="4"/>
                        </a:cubicBez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7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" name="Freeform: Shape 138"/>
                  <p:cNvSpPr>
                    <a:spLocks/>
                  </p:cNvSpPr>
                  <p:nvPr/>
                </p:nvSpPr>
                <p:spPr bwMode="auto">
                  <a:xfrm>
                    <a:off x="5360848" y="4169377"/>
                    <a:ext cx="202193" cy="203419"/>
                  </a:xfrm>
                  <a:custGeom>
                    <a:avLst/>
                    <a:gdLst>
                      <a:gd name="T0" fmla="*/ 41 w 46"/>
                      <a:gd name="T1" fmla="*/ 32 h 46"/>
                      <a:gd name="T2" fmla="*/ 43 w 46"/>
                      <a:gd name="T3" fmla="*/ 34 h 46"/>
                      <a:gd name="T4" fmla="*/ 38 w 46"/>
                      <a:gd name="T5" fmla="*/ 41 h 46"/>
                      <a:gd name="T6" fmla="*/ 35 w 46"/>
                      <a:gd name="T7" fmla="*/ 38 h 46"/>
                      <a:gd name="T8" fmla="*/ 29 w 46"/>
                      <a:gd name="T9" fmla="*/ 42 h 46"/>
                      <a:gd name="T10" fmla="*/ 29 w 46"/>
                      <a:gd name="T11" fmla="*/ 45 h 46"/>
                      <a:gd name="T12" fmla="*/ 23 w 46"/>
                      <a:gd name="T13" fmla="*/ 45 h 46"/>
                      <a:gd name="T14" fmla="*/ 23 w 46"/>
                      <a:gd name="T15" fmla="*/ 36 h 46"/>
                      <a:gd name="T16" fmla="*/ 33 w 46"/>
                      <a:gd name="T17" fmla="*/ 31 h 46"/>
                      <a:gd name="T18" fmla="*/ 32 w 46"/>
                      <a:gd name="T19" fmla="*/ 13 h 46"/>
                      <a:gd name="T20" fmla="*/ 32 w 46"/>
                      <a:gd name="T21" fmla="*/ 13 h 46"/>
                      <a:gd name="T22" fmla="*/ 27 w 46"/>
                      <a:gd name="T23" fmla="*/ 10 h 46"/>
                      <a:gd name="T24" fmla="*/ 23 w 46"/>
                      <a:gd name="T25" fmla="*/ 10 h 46"/>
                      <a:gd name="T26" fmla="*/ 23 w 46"/>
                      <a:gd name="T27" fmla="*/ 0 h 46"/>
                      <a:gd name="T28" fmla="*/ 26 w 46"/>
                      <a:gd name="T29" fmla="*/ 0 h 46"/>
                      <a:gd name="T30" fmla="*/ 26 w 46"/>
                      <a:gd name="T31" fmla="*/ 3 h 46"/>
                      <a:gd name="T32" fmla="*/ 32 w 46"/>
                      <a:gd name="T33" fmla="*/ 5 h 46"/>
                      <a:gd name="T34" fmla="*/ 35 w 46"/>
                      <a:gd name="T35" fmla="*/ 3 h 46"/>
                      <a:gd name="T36" fmla="*/ 41 w 46"/>
                      <a:gd name="T37" fmla="*/ 8 h 46"/>
                      <a:gd name="T38" fmla="*/ 39 w 46"/>
                      <a:gd name="T39" fmla="*/ 11 h 46"/>
                      <a:gd name="T40" fmla="*/ 42 w 46"/>
                      <a:gd name="T41" fmla="*/ 17 h 46"/>
                      <a:gd name="T42" fmla="*/ 45 w 46"/>
                      <a:gd name="T43" fmla="*/ 17 h 46"/>
                      <a:gd name="T44" fmla="*/ 46 w 46"/>
                      <a:gd name="T45" fmla="*/ 25 h 46"/>
                      <a:gd name="T46" fmla="*/ 43 w 46"/>
                      <a:gd name="T47" fmla="*/ 25 h 46"/>
                      <a:gd name="T48" fmla="*/ 41 w 46"/>
                      <a:gd name="T49" fmla="*/ 32 h 46"/>
                      <a:gd name="T50" fmla="*/ 23 w 46"/>
                      <a:gd name="T51" fmla="*/ 45 h 46"/>
                      <a:gd name="T52" fmla="*/ 21 w 46"/>
                      <a:gd name="T53" fmla="*/ 46 h 46"/>
                      <a:gd name="T54" fmla="*/ 21 w 46"/>
                      <a:gd name="T55" fmla="*/ 42 h 46"/>
                      <a:gd name="T56" fmla="*/ 14 w 46"/>
                      <a:gd name="T57" fmla="*/ 40 h 46"/>
                      <a:gd name="T58" fmla="*/ 12 w 46"/>
                      <a:gd name="T59" fmla="*/ 43 h 46"/>
                      <a:gd name="T60" fmla="*/ 6 w 46"/>
                      <a:gd name="T61" fmla="*/ 37 h 46"/>
                      <a:gd name="T62" fmla="*/ 8 w 46"/>
                      <a:gd name="T63" fmla="*/ 35 h 46"/>
                      <a:gd name="T64" fmla="*/ 5 w 46"/>
                      <a:gd name="T65" fmla="*/ 29 h 46"/>
                      <a:gd name="T66" fmla="*/ 1 w 46"/>
                      <a:gd name="T67" fmla="*/ 29 h 46"/>
                      <a:gd name="T68" fmla="*/ 0 w 46"/>
                      <a:gd name="T69" fmla="*/ 21 h 46"/>
                      <a:gd name="T70" fmla="*/ 4 w 46"/>
                      <a:gd name="T71" fmla="*/ 20 h 46"/>
                      <a:gd name="T72" fmla="*/ 6 w 46"/>
                      <a:gd name="T73" fmla="*/ 14 h 46"/>
                      <a:gd name="T74" fmla="*/ 3 w 46"/>
                      <a:gd name="T75" fmla="*/ 12 h 46"/>
                      <a:gd name="T76" fmla="*/ 9 w 46"/>
                      <a:gd name="T77" fmla="*/ 5 h 46"/>
                      <a:gd name="T78" fmla="*/ 11 w 46"/>
                      <a:gd name="T79" fmla="*/ 7 h 46"/>
                      <a:gd name="T80" fmla="*/ 17 w 46"/>
                      <a:gd name="T81" fmla="*/ 4 h 46"/>
                      <a:gd name="T82" fmla="*/ 17 w 46"/>
                      <a:gd name="T83" fmla="*/ 1 h 46"/>
                      <a:gd name="T84" fmla="*/ 23 w 46"/>
                      <a:gd name="T85" fmla="*/ 0 h 46"/>
                      <a:gd name="T86" fmla="*/ 23 w 46"/>
                      <a:gd name="T87" fmla="*/ 10 h 46"/>
                      <a:gd name="T88" fmla="*/ 13 w 46"/>
                      <a:gd name="T89" fmla="*/ 14 h 46"/>
                      <a:gd name="T90" fmla="*/ 15 w 46"/>
                      <a:gd name="T91" fmla="*/ 33 h 46"/>
                      <a:gd name="T92" fmla="*/ 19 w 46"/>
                      <a:gd name="T93" fmla="*/ 35 h 46"/>
                      <a:gd name="T94" fmla="*/ 23 w 46"/>
                      <a:gd name="T95" fmla="*/ 36 h 46"/>
                      <a:gd name="T96" fmla="*/ 23 w 46"/>
                      <a:gd name="T97" fmla="*/ 45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6" h="46">
                        <a:moveTo>
                          <a:pt x="41" y="32"/>
                        </a:moveTo>
                        <a:cubicBezTo>
                          <a:pt x="43" y="34"/>
                          <a:pt x="43" y="34"/>
                          <a:pt x="43" y="34"/>
                        </a:cubicBezTo>
                        <a:cubicBezTo>
                          <a:pt x="38" y="41"/>
                          <a:pt x="38" y="41"/>
                          <a:pt x="38" y="41"/>
                        </a:cubicBezTo>
                        <a:cubicBezTo>
                          <a:pt x="35" y="38"/>
                          <a:pt x="35" y="38"/>
                          <a:pt x="35" y="38"/>
                        </a:cubicBezTo>
                        <a:cubicBezTo>
                          <a:pt x="33" y="40"/>
                          <a:pt x="31" y="41"/>
                          <a:pt x="29" y="42"/>
                        </a:cubicBezTo>
                        <a:cubicBezTo>
                          <a:pt x="29" y="45"/>
                          <a:pt x="29" y="45"/>
                          <a:pt x="29" y="45"/>
                        </a:cubicBezTo>
                        <a:cubicBezTo>
                          <a:pt x="23" y="45"/>
                          <a:pt x="23" y="45"/>
                          <a:pt x="23" y="45"/>
                        </a:cubicBezTo>
                        <a:cubicBezTo>
                          <a:pt x="23" y="36"/>
                          <a:pt x="23" y="36"/>
                          <a:pt x="23" y="36"/>
                        </a:cubicBezTo>
                        <a:cubicBezTo>
                          <a:pt x="27" y="36"/>
                          <a:pt x="31" y="34"/>
                          <a:pt x="33" y="31"/>
                        </a:cubicBezTo>
                        <a:cubicBezTo>
                          <a:pt x="38" y="26"/>
                          <a:pt x="37" y="17"/>
                          <a:pt x="32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0" y="12"/>
                          <a:pt x="29" y="11"/>
                          <a:pt x="27" y="10"/>
                        </a:cubicBezTo>
                        <a:cubicBezTo>
                          <a:pt x="26" y="10"/>
                          <a:pt x="25" y="10"/>
                          <a:pt x="23" y="1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8" y="4"/>
                          <a:pt x="30" y="4"/>
                          <a:pt x="32" y="5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41" y="8"/>
                          <a:pt x="41" y="8"/>
                          <a:pt x="41" y="8"/>
                        </a:cubicBezTo>
                        <a:cubicBezTo>
                          <a:pt x="39" y="11"/>
                          <a:pt x="39" y="11"/>
                          <a:pt x="39" y="11"/>
                        </a:cubicBezTo>
                        <a:cubicBezTo>
                          <a:pt x="40" y="13"/>
                          <a:pt x="41" y="15"/>
                          <a:pt x="42" y="17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6" y="25"/>
                          <a:pt x="46" y="25"/>
                          <a:pt x="46" y="25"/>
                        </a:cubicBezTo>
                        <a:cubicBezTo>
                          <a:pt x="43" y="25"/>
                          <a:pt x="43" y="25"/>
                          <a:pt x="43" y="25"/>
                        </a:cubicBezTo>
                        <a:cubicBezTo>
                          <a:pt x="42" y="28"/>
                          <a:pt x="42" y="30"/>
                          <a:pt x="41" y="32"/>
                        </a:cubicBezTo>
                        <a:close/>
                        <a:moveTo>
                          <a:pt x="23" y="45"/>
                        </a:moveTo>
                        <a:cubicBezTo>
                          <a:pt x="21" y="46"/>
                          <a:pt x="21" y="46"/>
                          <a:pt x="21" y="46"/>
                        </a:cubicBezTo>
                        <a:cubicBezTo>
                          <a:pt x="21" y="42"/>
                          <a:pt x="21" y="42"/>
                          <a:pt x="21" y="42"/>
                        </a:cubicBezTo>
                        <a:cubicBezTo>
                          <a:pt x="18" y="42"/>
                          <a:pt x="16" y="41"/>
                          <a:pt x="14" y="40"/>
                        </a:cubicBezTo>
                        <a:cubicBezTo>
                          <a:pt x="12" y="43"/>
                          <a:pt x="12" y="43"/>
                          <a:pt x="12" y="43"/>
                        </a:cubicBezTo>
                        <a:cubicBezTo>
                          <a:pt x="6" y="37"/>
                          <a:pt x="6" y="37"/>
                          <a:pt x="6" y="37"/>
                        </a:cubicBezTo>
                        <a:cubicBezTo>
                          <a:pt x="8" y="35"/>
                          <a:pt x="8" y="35"/>
                          <a:pt x="8" y="35"/>
                        </a:cubicBezTo>
                        <a:cubicBezTo>
                          <a:pt x="6" y="33"/>
                          <a:pt x="5" y="31"/>
                          <a:pt x="5" y="29"/>
                        </a:cubicBezTo>
                        <a:cubicBezTo>
                          <a:pt x="1" y="29"/>
                          <a:pt x="1" y="29"/>
                          <a:pt x="1" y="29"/>
                        </a:cubicBezTo>
                        <a:cubicBezTo>
                          <a:pt x="0" y="21"/>
                          <a:pt x="0" y="21"/>
                          <a:pt x="0" y="21"/>
                        </a:cubicBezTo>
                        <a:cubicBezTo>
                          <a:pt x="4" y="20"/>
                          <a:pt x="4" y="20"/>
                          <a:pt x="4" y="20"/>
                        </a:cubicBezTo>
                        <a:cubicBezTo>
                          <a:pt x="4" y="18"/>
                          <a:pt x="5" y="16"/>
                          <a:pt x="6" y="14"/>
                        </a:cubicBezTo>
                        <a:cubicBezTo>
                          <a:pt x="3" y="12"/>
                          <a:pt x="3" y="12"/>
                          <a:pt x="3" y="12"/>
                        </a:cubicBezTo>
                        <a:cubicBezTo>
                          <a:pt x="9" y="5"/>
                          <a:pt x="9" y="5"/>
                          <a:pt x="9" y="5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3" y="6"/>
                          <a:pt x="15" y="5"/>
                          <a:pt x="17" y="4"/>
                        </a:cubicBezTo>
                        <a:cubicBezTo>
                          <a:pt x="17" y="1"/>
                          <a:pt x="17" y="1"/>
                          <a:pt x="17" y="1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23" y="10"/>
                          <a:pt x="23" y="10"/>
                          <a:pt x="23" y="10"/>
                        </a:cubicBezTo>
                        <a:cubicBezTo>
                          <a:pt x="19" y="10"/>
                          <a:pt x="16" y="11"/>
                          <a:pt x="13" y="14"/>
                        </a:cubicBezTo>
                        <a:cubicBezTo>
                          <a:pt x="9" y="20"/>
                          <a:pt x="9" y="28"/>
                          <a:pt x="15" y="33"/>
                        </a:cubicBezTo>
                        <a:cubicBezTo>
                          <a:pt x="16" y="34"/>
                          <a:pt x="18" y="35"/>
                          <a:pt x="19" y="35"/>
                        </a:cubicBezTo>
                        <a:cubicBezTo>
                          <a:pt x="21" y="36"/>
                          <a:pt x="22" y="36"/>
                          <a:pt x="23" y="36"/>
                        </a:cubicBezTo>
                        <a:lnTo>
                          <a:pt x="23" y="4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" name="Freeform: Shape 139"/>
                  <p:cNvSpPr>
                    <a:spLocks/>
                  </p:cNvSpPr>
                  <p:nvPr/>
                </p:nvSpPr>
                <p:spPr bwMode="auto">
                  <a:xfrm>
                    <a:off x="6066685" y="3104493"/>
                    <a:ext cx="208320" cy="398259"/>
                  </a:xfrm>
                  <a:custGeom>
                    <a:avLst/>
                    <a:gdLst>
                      <a:gd name="T0" fmla="*/ 24 w 47"/>
                      <a:gd name="T1" fmla="*/ 90 h 90"/>
                      <a:gd name="T2" fmla="*/ 47 w 47"/>
                      <a:gd name="T3" fmla="*/ 90 h 90"/>
                      <a:gd name="T4" fmla="*/ 47 w 47"/>
                      <a:gd name="T5" fmla="*/ 0 h 90"/>
                      <a:gd name="T6" fmla="*/ 24 w 47"/>
                      <a:gd name="T7" fmla="*/ 0 h 90"/>
                      <a:gd name="T8" fmla="*/ 24 w 47"/>
                      <a:gd name="T9" fmla="*/ 5 h 90"/>
                      <a:gd name="T10" fmla="*/ 42 w 47"/>
                      <a:gd name="T11" fmla="*/ 5 h 90"/>
                      <a:gd name="T12" fmla="*/ 42 w 47"/>
                      <a:gd name="T13" fmla="*/ 23 h 90"/>
                      <a:gd name="T14" fmla="*/ 24 w 47"/>
                      <a:gd name="T15" fmla="*/ 23 h 90"/>
                      <a:gd name="T16" fmla="*/ 24 w 47"/>
                      <a:gd name="T17" fmla="*/ 27 h 90"/>
                      <a:gd name="T18" fmla="*/ 42 w 47"/>
                      <a:gd name="T19" fmla="*/ 27 h 90"/>
                      <a:gd name="T20" fmla="*/ 42 w 47"/>
                      <a:gd name="T21" fmla="*/ 44 h 90"/>
                      <a:gd name="T22" fmla="*/ 24 w 47"/>
                      <a:gd name="T23" fmla="*/ 44 h 90"/>
                      <a:gd name="T24" fmla="*/ 24 w 47"/>
                      <a:gd name="T25" fmla="*/ 51 h 90"/>
                      <a:gd name="T26" fmla="*/ 24 w 47"/>
                      <a:gd name="T27" fmla="*/ 51 h 90"/>
                      <a:gd name="T28" fmla="*/ 29 w 47"/>
                      <a:gd name="T29" fmla="*/ 57 h 90"/>
                      <a:gd name="T30" fmla="*/ 24 w 47"/>
                      <a:gd name="T31" fmla="*/ 62 h 90"/>
                      <a:gd name="T32" fmla="*/ 24 w 47"/>
                      <a:gd name="T33" fmla="*/ 62 h 90"/>
                      <a:gd name="T34" fmla="*/ 24 w 47"/>
                      <a:gd name="T35" fmla="*/ 62 h 90"/>
                      <a:gd name="T36" fmla="*/ 24 w 47"/>
                      <a:gd name="T37" fmla="*/ 71 h 90"/>
                      <a:gd name="T38" fmla="*/ 24 w 47"/>
                      <a:gd name="T39" fmla="*/ 71 h 90"/>
                      <a:gd name="T40" fmla="*/ 29 w 47"/>
                      <a:gd name="T41" fmla="*/ 77 h 90"/>
                      <a:gd name="T42" fmla="*/ 24 w 47"/>
                      <a:gd name="T43" fmla="*/ 82 h 90"/>
                      <a:gd name="T44" fmla="*/ 24 w 47"/>
                      <a:gd name="T45" fmla="*/ 82 h 90"/>
                      <a:gd name="T46" fmla="*/ 24 w 47"/>
                      <a:gd name="T47" fmla="*/ 82 h 90"/>
                      <a:gd name="T48" fmla="*/ 24 w 47"/>
                      <a:gd name="T49" fmla="*/ 90 h 90"/>
                      <a:gd name="T50" fmla="*/ 0 w 47"/>
                      <a:gd name="T51" fmla="*/ 90 h 90"/>
                      <a:gd name="T52" fmla="*/ 24 w 47"/>
                      <a:gd name="T53" fmla="*/ 90 h 90"/>
                      <a:gd name="T54" fmla="*/ 24 w 47"/>
                      <a:gd name="T55" fmla="*/ 82 h 90"/>
                      <a:gd name="T56" fmla="*/ 18 w 47"/>
                      <a:gd name="T57" fmla="*/ 77 h 90"/>
                      <a:gd name="T58" fmla="*/ 24 w 47"/>
                      <a:gd name="T59" fmla="*/ 71 h 90"/>
                      <a:gd name="T60" fmla="*/ 24 w 47"/>
                      <a:gd name="T61" fmla="*/ 62 h 90"/>
                      <a:gd name="T62" fmla="*/ 18 w 47"/>
                      <a:gd name="T63" fmla="*/ 57 h 90"/>
                      <a:gd name="T64" fmla="*/ 24 w 47"/>
                      <a:gd name="T65" fmla="*/ 51 h 90"/>
                      <a:gd name="T66" fmla="*/ 24 w 47"/>
                      <a:gd name="T67" fmla="*/ 44 h 90"/>
                      <a:gd name="T68" fmla="*/ 5 w 47"/>
                      <a:gd name="T69" fmla="*/ 44 h 90"/>
                      <a:gd name="T70" fmla="*/ 5 w 47"/>
                      <a:gd name="T71" fmla="*/ 27 h 90"/>
                      <a:gd name="T72" fmla="*/ 5 w 47"/>
                      <a:gd name="T73" fmla="*/ 27 h 90"/>
                      <a:gd name="T74" fmla="*/ 24 w 47"/>
                      <a:gd name="T75" fmla="*/ 27 h 90"/>
                      <a:gd name="T76" fmla="*/ 24 w 47"/>
                      <a:gd name="T77" fmla="*/ 23 h 90"/>
                      <a:gd name="T78" fmla="*/ 5 w 47"/>
                      <a:gd name="T79" fmla="*/ 23 h 90"/>
                      <a:gd name="T80" fmla="*/ 5 w 47"/>
                      <a:gd name="T81" fmla="*/ 5 h 90"/>
                      <a:gd name="T82" fmla="*/ 5 w 47"/>
                      <a:gd name="T83" fmla="*/ 5 h 90"/>
                      <a:gd name="T84" fmla="*/ 24 w 47"/>
                      <a:gd name="T85" fmla="*/ 5 h 90"/>
                      <a:gd name="T86" fmla="*/ 24 w 47"/>
                      <a:gd name="T87" fmla="*/ 0 h 90"/>
                      <a:gd name="T88" fmla="*/ 0 w 47"/>
                      <a:gd name="T89" fmla="*/ 0 h 90"/>
                      <a:gd name="T90" fmla="*/ 0 w 47"/>
                      <a:gd name="T91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</a:cxnLst>
                    <a:rect l="0" t="0" r="r" b="b"/>
                    <a:pathLst>
                      <a:path w="47" h="90">
                        <a:moveTo>
                          <a:pt x="24" y="90"/>
                        </a:moveTo>
                        <a:cubicBezTo>
                          <a:pt x="47" y="90"/>
                          <a:pt x="47" y="90"/>
                          <a:pt x="47" y="90"/>
                        </a:cubicBezTo>
                        <a:cubicBezTo>
                          <a:pt x="47" y="0"/>
                          <a:pt x="47" y="0"/>
                          <a:pt x="47" y="0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42" y="5"/>
                          <a:pt x="42" y="5"/>
                          <a:pt x="42" y="5"/>
                        </a:cubicBezTo>
                        <a:cubicBezTo>
                          <a:pt x="42" y="23"/>
                          <a:pt x="42" y="23"/>
                          <a:pt x="42" y="23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42" y="27"/>
                          <a:pt x="42" y="27"/>
                          <a:pt x="42" y="27"/>
                        </a:cubicBezTo>
                        <a:cubicBezTo>
                          <a:pt x="42" y="44"/>
                          <a:pt x="42" y="44"/>
                          <a:pt x="42" y="44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4" y="51"/>
                          <a:pt x="24" y="51"/>
                          <a:pt x="24" y="51"/>
                        </a:cubicBezTo>
                        <a:cubicBezTo>
                          <a:pt x="27" y="51"/>
                          <a:pt x="29" y="54"/>
                          <a:pt x="29" y="57"/>
                        </a:cubicBezTo>
                        <a:cubicBezTo>
                          <a:pt x="29" y="60"/>
                          <a:pt x="27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4" y="71"/>
                          <a:pt x="24" y="71"/>
                          <a:pt x="24" y="71"/>
                        </a:cubicBezTo>
                        <a:cubicBezTo>
                          <a:pt x="27" y="71"/>
                          <a:pt x="29" y="74"/>
                          <a:pt x="29" y="77"/>
                        </a:cubicBezTo>
                        <a:cubicBezTo>
                          <a:pt x="29" y="80"/>
                          <a:pt x="27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lnTo>
                          <a:pt x="24" y="90"/>
                        </a:lnTo>
                        <a:close/>
                        <a:moveTo>
                          <a:pt x="0" y="90"/>
                        </a:moveTo>
                        <a:cubicBezTo>
                          <a:pt x="24" y="90"/>
                          <a:pt x="24" y="90"/>
                          <a:pt x="24" y="90"/>
                        </a:cubicBezTo>
                        <a:cubicBezTo>
                          <a:pt x="24" y="82"/>
                          <a:pt x="24" y="82"/>
                          <a:pt x="24" y="82"/>
                        </a:cubicBezTo>
                        <a:cubicBezTo>
                          <a:pt x="21" y="82"/>
                          <a:pt x="18" y="80"/>
                          <a:pt x="18" y="77"/>
                        </a:cubicBezTo>
                        <a:cubicBezTo>
                          <a:pt x="18" y="74"/>
                          <a:pt x="21" y="71"/>
                          <a:pt x="24" y="71"/>
                        </a:cubicBezTo>
                        <a:cubicBezTo>
                          <a:pt x="24" y="62"/>
                          <a:pt x="24" y="62"/>
                          <a:pt x="24" y="62"/>
                        </a:cubicBezTo>
                        <a:cubicBezTo>
                          <a:pt x="21" y="62"/>
                          <a:pt x="18" y="60"/>
                          <a:pt x="18" y="57"/>
                        </a:cubicBezTo>
                        <a:cubicBezTo>
                          <a:pt x="18" y="54"/>
                          <a:pt x="21" y="51"/>
                          <a:pt x="24" y="51"/>
                        </a:cubicBezTo>
                        <a:cubicBezTo>
                          <a:pt x="24" y="44"/>
                          <a:pt x="24" y="44"/>
                          <a:pt x="24" y="44"/>
                        </a:cubicBezTo>
                        <a:cubicBezTo>
                          <a:pt x="5" y="44"/>
                          <a:pt x="5" y="44"/>
                          <a:pt x="5" y="44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5" y="27"/>
                          <a:pt x="5" y="27"/>
                          <a:pt x="5" y="27"/>
                        </a:cubicBezTo>
                        <a:cubicBezTo>
                          <a:pt x="24" y="27"/>
                          <a:pt x="24" y="27"/>
                          <a:pt x="24" y="27"/>
                        </a:cubicBezTo>
                        <a:cubicBezTo>
                          <a:pt x="24" y="23"/>
                          <a:pt x="24" y="23"/>
                          <a:pt x="24" y="23"/>
                        </a:cubicBezTo>
                        <a:cubicBezTo>
                          <a:pt x="5" y="23"/>
                          <a:pt x="5" y="23"/>
                          <a:pt x="5" y="23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24" y="5"/>
                          <a:pt x="24" y="5"/>
                          <a:pt x="24" y="5"/>
                        </a:cubicBezTo>
                        <a:cubicBezTo>
                          <a:pt x="24" y="0"/>
                          <a:pt x="24" y="0"/>
                          <a:pt x="24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" name="Freeform: Shape 140"/>
                  <p:cNvSpPr>
                    <a:spLocks/>
                  </p:cNvSpPr>
                  <p:nvPr/>
                </p:nvSpPr>
                <p:spPr bwMode="auto">
                  <a:xfrm>
                    <a:off x="6292161" y="3104493"/>
                    <a:ext cx="83328" cy="398259"/>
                  </a:xfrm>
                  <a:custGeom>
                    <a:avLst/>
                    <a:gdLst>
                      <a:gd name="T0" fmla="*/ 68 w 68"/>
                      <a:gd name="T1" fmla="*/ 307 h 325"/>
                      <a:gd name="T2" fmla="*/ 68 w 68"/>
                      <a:gd name="T3" fmla="*/ 55 h 325"/>
                      <a:gd name="T4" fmla="*/ 0 w 68"/>
                      <a:gd name="T5" fmla="*/ 0 h 325"/>
                      <a:gd name="T6" fmla="*/ 0 w 68"/>
                      <a:gd name="T7" fmla="*/ 325 h 325"/>
                      <a:gd name="T8" fmla="*/ 68 w 68"/>
                      <a:gd name="T9" fmla="*/ 307 h 3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8" h="325">
                        <a:moveTo>
                          <a:pt x="68" y="307"/>
                        </a:moveTo>
                        <a:lnTo>
                          <a:pt x="68" y="55"/>
                        </a:lnTo>
                        <a:lnTo>
                          <a:pt x="0" y="0"/>
                        </a:lnTo>
                        <a:lnTo>
                          <a:pt x="0" y="325"/>
                        </a:lnTo>
                        <a:lnTo>
                          <a:pt x="68" y="30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4" name="Rectangle 141"/>
                  <p:cNvSpPr>
                    <a:spLocks/>
                  </p:cNvSpPr>
                  <p:nvPr/>
                </p:nvSpPr>
                <p:spPr bwMode="auto">
                  <a:xfrm>
                    <a:off x="6102222" y="3140030"/>
                    <a:ext cx="140922" cy="5391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" name="Rectangle 142"/>
                  <p:cNvSpPr>
                    <a:spLocks/>
                  </p:cNvSpPr>
                  <p:nvPr/>
                </p:nvSpPr>
                <p:spPr bwMode="auto">
                  <a:xfrm>
                    <a:off x="6102222" y="3233161"/>
                    <a:ext cx="140922" cy="52693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" name="Freeform: Shape 143"/>
                  <p:cNvSpPr>
                    <a:spLocks/>
                  </p:cNvSpPr>
                  <p:nvPr/>
                </p:nvSpPr>
                <p:spPr bwMode="auto">
                  <a:xfrm>
                    <a:off x="6300739" y="1872953"/>
                    <a:ext cx="140922" cy="238955"/>
                  </a:xfrm>
                  <a:custGeom>
                    <a:avLst/>
                    <a:gdLst>
                      <a:gd name="T0" fmla="*/ 0 w 32"/>
                      <a:gd name="T1" fmla="*/ 37 h 54"/>
                      <a:gd name="T2" fmla="*/ 0 w 32"/>
                      <a:gd name="T3" fmla="*/ 45 h 54"/>
                      <a:gd name="T4" fmla="*/ 9 w 32"/>
                      <a:gd name="T5" fmla="*/ 54 h 54"/>
                      <a:gd name="T6" fmla="*/ 23 w 32"/>
                      <a:gd name="T7" fmla="*/ 54 h 54"/>
                      <a:gd name="T8" fmla="*/ 32 w 32"/>
                      <a:gd name="T9" fmla="*/ 45 h 54"/>
                      <a:gd name="T10" fmla="*/ 32 w 32"/>
                      <a:gd name="T11" fmla="*/ 37 h 54"/>
                      <a:gd name="T12" fmla="*/ 20 w 32"/>
                      <a:gd name="T13" fmla="*/ 37 h 54"/>
                      <a:gd name="T14" fmla="*/ 20 w 32"/>
                      <a:gd name="T15" fmla="*/ 30 h 54"/>
                      <a:gd name="T16" fmla="*/ 32 w 32"/>
                      <a:gd name="T17" fmla="*/ 30 h 54"/>
                      <a:gd name="T18" fmla="*/ 32 w 32"/>
                      <a:gd name="T19" fmla="*/ 20 h 54"/>
                      <a:gd name="T20" fmla="*/ 20 w 32"/>
                      <a:gd name="T21" fmla="*/ 20 h 54"/>
                      <a:gd name="T22" fmla="*/ 20 w 32"/>
                      <a:gd name="T23" fmla="*/ 13 h 54"/>
                      <a:gd name="T24" fmla="*/ 32 w 32"/>
                      <a:gd name="T25" fmla="*/ 13 h 54"/>
                      <a:gd name="T26" fmla="*/ 32 w 32"/>
                      <a:gd name="T27" fmla="*/ 9 h 54"/>
                      <a:gd name="T28" fmla="*/ 23 w 32"/>
                      <a:gd name="T29" fmla="*/ 0 h 54"/>
                      <a:gd name="T30" fmla="*/ 9 w 32"/>
                      <a:gd name="T31" fmla="*/ 0 h 54"/>
                      <a:gd name="T32" fmla="*/ 0 w 32"/>
                      <a:gd name="T33" fmla="*/ 9 h 54"/>
                      <a:gd name="T34" fmla="*/ 0 w 32"/>
                      <a:gd name="T35" fmla="*/ 13 h 54"/>
                      <a:gd name="T36" fmla="*/ 11 w 32"/>
                      <a:gd name="T37" fmla="*/ 13 h 54"/>
                      <a:gd name="T38" fmla="*/ 11 w 32"/>
                      <a:gd name="T39" fmla="*/ 20 h 54"/>
                      <a:gd name="T40" fmla="*/ 0 w 32"/>
                      <a:gd name="T41" fmla="*/ 20 h 54"/>
                      <a:gd name="T42" fmla="*/ 0 w 32"/>
                      <a:gd name="T43" fmla="*/ 30 h 54"/>
                      <a:gd name="T44" fmla="*/ 11 w 32"/>
                      <a:gd name="T45" fmla="*/ 30 h 54"/>
                      <a:gd name="T46" fmla="*/ 11 w 32"/>
                      <a:gd name="T47" fmla="*/ 37 h 54"/>
                      <a:gd name="T48" fmla="*/ 0 w 32"/>
                      <a:gd name="T49" fmla="*/ 37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2" h="54">
                        <a:moveTo>
                          <a:pt x="0" y="37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50"/>
                          <a:pt x="4" y="54"/>
                          <a:pt x="9" y="54"/>
                        </a:cubicBezTo>
                        <a:cubicBezTo>
                          <a:pt x="23" y="54"/>
                          <a:pt x="23" y="54"/>
                          <a:pt x="23" y="54"/>
                        </a:cubicBezTo>
                        <a:cubicBezTo>
                          <a:pt x="28" y="54"/>
                          <a:pt x="32" y="50"/>
                          <a:pt x="32" y="45"/>
                        </a:cubicBezTo>
                        <a:cubicBezTo>
                          <a:pt x="32" y="37"/>
                          <a:pt x="32" y="37"/>
                          <a:pt x="32" y="37"/>
                        </a:cubicBezTo>
                        <a:cubicBezTo>
                          <a:pt x="20" y="37"/>
                          <a:pt x="20" y="37"/>
                          <a:pt x="20" y="37"/>
                        </a:cubicBezTo>
                        <a:cubicBezTo>
                          <a:pt x="20" y="30"/>
                          <a:pt x="20" y="30"/>
                          <a:pt x="20" y="30"/>
                        </a:cubicBezTo>
                        <a:cubicBezTo>
                          <a:pt x="32" y="30"/>
                          <a:pt x="32" y="30"/>
                          <a:pt x="32" y="30"/>
                        </a:cubicBezTo>
                        <a:cubicBezTo>
                          <a:pt x="32" y="20"/>
                          <a:pt x="32" y="20"/>
                          <a:pt x="32" y="20"/>
                        </a:cubicBezTo>
                        <a:cubicBezTo>
                          <a:pt x="20" y="20"/>
                          <a:pt x="20" y="20"/>
                          <a:pt x="20" y="20"/>
                        </a:cubicBezTo>
                        <a:cubicBezTo>
                          <a:pt x="20" y="13"/>
                          <a:pt x="20" y="13"/>
                          <a:pt x="20" y="13"/>
                        </a:cubicBezTo>
                        <a:cubicBezTo>
                          <a:pt x="32" y="13"/>
                          <a:pt x="32" y="13"/>
                          <a:pt x="32" y="13"/>
                        </a:cubicBezTo>
                        <a:cubicBezTo>
                          <a:pt x="32" y="9"/>
                          <a:pt x="32" y="9"/>
                          <a:pt x="32" y="9"/>
                        </a:cubicBezTo>
                        <a:cubicBezTo>
                          <a:pt x="32" y="4"/>
                          <a:pt x="28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4" y="0"/>
                          <a:pt x="0" y="4"/>
                          <a:pt x="0" y="9"/>
                        </a:cubicBezTo>
                        <a:cubicBezTo>
                          <a:pt x="0" y="13"/>
                          <a:pt x="0" y="13"/>
                          <a:pt x="0" y="13"/>
                        </a:cubicBezTo>
                        <a:cubicBezTo>
                          <a:pt x="11" y="13"/>
                          <a:pt x="11" y="13"/>
                          <a:pt x="11" y="13"/>
                        </a:cubicBezTo>
                        <a:cubicBezTo>
                          <a:pt x="11" y="20"/>
                          <a:pt x="11" y="20"/>
                          <a:pt x="11" y="20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0" y="30"/>
                          <a:pt x="0" y="30"/>
                          <a:pt x="0" y="30"/>
                        </a:cubicBezTo>
                        <a:cubicBezTo>
                          <a:pt x="11" y="30"/>
                          <a:pt x="11" y="30"/>
                          <a:pt x="11" y="30"/>
                        </a:cubicBezTo>
                        <a:cubicBezTo>
                          <a:pt x="11" y="37"/>
                          <a:pt x="11" y="37"/>
                          <a:pt x="11" y="37"/>
                        </a:cubicBezTo>
                        <a:lnTo>
                          <a:pt x="0" y="37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" name="Rectangle 144"/>
                  <p:cNvSpPr>
                    <a:spLocks/>
                  </p:cNvSpPr>
                  <p:nvPr/>
                </p:nvSpPr>
                <p:spPr bwMode="auto">
                  <a:xfrm>
                    <a:off x="4202833" y="680626"/>
                    <a:ext cx="44115" cy="101709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8" name="Rectangle 145"/>
                  <p:cNvSpPr>
                    <a:spLocks/>
                  </p:cNvSpPr>
                  <p:nvPr/>
                </p:nvSpPr>
                <p:spPr bwMode="auto">
                  <a:xfrm>
                    <a:off x="4202833" y="835028"/>
                    <a:ext cx="44115" cy="18136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" name="Rectangle 146"/>
                  <p:cNvSpPr>
                    <a:spLocks/>
                  </p:cNvSpPr>
                  <p:nvPr/>
                </p:nvSpPr>
                <p:spPr bwMode="auto">
                  <a:xfrm>
                    <a:off x="4092546" y="680626"/>
                    <a:ext cx="49017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Rectangle 147"/>
                  <p:cNvSpPr>
                    <a:spLocks/>
                  </p:cNvSpPr>
                  <p:nvPr/>
                </p:nvSpPr>
                <p:spPr bwMode="auto">
                  <a:xfrm>
                    <a:off x="4092546" y="923258"/>
                    <a:ext cx="49017" cy="9313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" name="Rectangle 148"/>
                  <p:cNvSpPr>
                    <a:spLocks/>
                  </p:cNvSpPr>
                  <p:nvPr/>
                </p:nvSpPr>
                <p:spPr bwMode="auto">
                  <a:xfrm>
                    <a:off x="3987160" y="680626"/>
                    <a:ext cx="44115" cy="306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2" name="Rectangle 149"/>
                  <p:cNvSpPr>
                    <a:spLocks/>
                  </p:cNvSpPr>
                  <p:nvPr/>
                </p:nvSpPr>
                <p:spPr bwMode="auto">
                  <a:xfrm>
                    <a:off x="3987160" y="763954"/>
                    <a:ext cx="44115" cy="25243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" name="Freeform: Shape 150"/>
                  <p:cNvSpPr>
                    <a:spLocks/>
                  </p:cNvSpPr>
                  <p:nvPr/>
                </p:nvSpPr>
                <p:spPr bwMode="auto">
                  <a:xfrm>
                    <a:off x="3968779" y="719840"/>
                    <a:ext cx="79652" cy="35537"/>
                  </a:xfrm>
                  <a:custGeom>
                    <a:avLst/>
                    <a:gdLst>
                      <a:gd name="T0" fmla="*/ 0 w 65"/>
                      <a:gd name="T1" fmla="*/ 0 h 29"/>
                      <a:gd name="T2" fmla="*/ 0 w 65"/>
                      <a:gd name="T3" fmla="*/ 29 h 29"/>
                      <a:gd name="T4" fmla="*/ 15 w 65"/>
                      <a:gd name="T5" fmla="*/ 29 h 29"/>
                      <a:gd name="T6" fmla="*/ 51 w 65"/>
                      <a:gd name="T7" fmla="*/ 29 h 29"/>
                      <a:gd name="T8" fmla="*/ 65 w 65"/>
                      <a:gd name="T9" fmla="*/ 29 h 29"/>
                      <a:gd name="T10" fmla="*/ 65 w 65"/>
                      <a:gd name="T11" fmla="*/ 0 h 29"/>
                      <a:gd name="T12" fmla="*/ 51 w 65"/>
                      <a:gd name="T13" fmla="*/ 0 h 29"/>
                      <a:gd name="T14" fmla="*/ 15 w 65"/>
                      <a:gd name="T15" fmla="*/ 0 h 29"/>
                      <a:gd name="T16" fmla="*/ 0 w 65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5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5" y="29"/>
                        </a:lnTo>
                        <a:lnTo>
                          <a:pt x="51" y="29"/>
                        </a:lnTo>
                        <a:lnTo>
                          <a:pt x="65" y="29"/>
                        </a:lnTo>
                        <a:lnTo>
                          <a:pt x="65" y="0"/>
                        </a:lnTo>
                        <a:lnTo>
                          <a:pt x="51" y="0"/>
                        </a:lnTo>
                        <a:lnTo>
                          <a:pt x="15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" name="Freeform: Shape 151"/>
                  <p:cNvSpPr>
                    <a:spLocks/>
                  </p:cNvSpPr>
                  <p:nvPr/>
                </p:nvSpPr>
                <p:spPr bwMode="auto">
                  <a:xfrm>
                    <a:off x="4075390" y="874242"/>
                    <a:ext cx="83328" cy="35537"/>
                  </a:xfrm>
                  <a:custGeom>
                    <a:avLst/>
                    <a:gdLst>
                      <a:gd name="T0" fmla="*/ 0 w 68"/>
                      <a:gd name="T1" fmla="*/ 0 h 29"/>
                      <a:gd name="T2" fmla="*/ 0 w 68"/>
                      <a:gd name="T3" fmla="*/ 29 h 29"/>
                      <a:gd name="T4" fmla="*/ 14 w 68"/>
                      <a:gd name="T5" fmla="*/ 29 h 29"/>
                      <a:gd name="T6" fmla="*/ 54 w 68"/>
                      <a:gd name="T7" fmla="*/ 29 h 29"/>
                      <a:gd name="T8" fmla="*/ 68 w 68"/>
                      <a:gd name="T9" fmla="*/ 29 h 29"/>
                      <a:gd name="T10" fmla="*/ 68 w 68"/>
                      <a:gd name="T11" fmla="*/ 0 h 29"/>
                      <a:gd name="T12" fmla="*/ 54 w 68"/>
                      <a:gd name="T13" fmla="*/ 0 h 29"/>
                      <a:gd name="T14" fmla="*/ 14 w 68"/>
                      <a:gd name="T15" fmla="*/ 0 h 29"/>
                      <a:gd name="T16" fmla="*/ 0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0" y="0"/>
                        </a:move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4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4" y="0"/>
                        </a:lnTo>
                        <a:lnTo>
                          <a:pt x="14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" name="Freeform: Shape 152"/>
                  <p:cNvSpPr>
                    <a:spLocks/>
                  </p:cNvSpPr>
                  <p:nvPr/>
                </p:nvSpPr>
                <p:spPr bwMode="auto">
                  <a:xfrm>
                    <a:off x="4185677" y="790914"/>
                    <a:ext cx="83328" cy="35537"/>
                  </a:xfrm>
                  <a:custGeom>
                    <a:avLst/>
                    <a:gdLst>
                      <a:gd name="T0" fmla="*/ 14 w 68"/>
                      <a:gd name="T1" fmla="*/ 0 h 29"/>
                      <a:gd name="T2" fmla="*/ 0 w 68"/>
                      <a:gd name="T3" fmla="*/ 0 h 29"/>
                      <a:gd name="T4" fmla="*/ 0 w 68"/>
                      <a:gd name="T5" fmla="*/ 29 h 29"/>
                      <a:gd name="T6" fmla="*/ 14 w 68"/>
                      <a:gd name="T7" fmla="*/ 29 h 29"/>
                      <a:gd name="T8" fmla="*/ 50 w 68"/>
                      <a:gd name="T9" fmla="*/ 29 h 29"/>
                      <a:gd name="T10" fmla="*/ 68 w 68"/>
                      <a:gd name="T11" fmla="*/ 29 h 29"/>
                      <a:gd name="T12" fmla="*/ 68 w 68"/>
                      <a:gd name="T13" fmla="*/ 0 h 29"/>
                      <a:gd name="T14" fmla="*/ 50 w 68"/>
                      <a:gd name="T15" fmla="*/ 0 h 29"/>
                      <a:gd name="T16" fmla="*/ 14 w 68"/>
                      <a:gd name="T17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8" h="29">
                        <a:moveTo>
                          <a:pt x="14" y="0"/>
                        </a:moveTo>
                        <a:lnTo>
                          <a:pt x="0" y="0"/>
                        </a:lnTo>
                        <a:lnTo>
                          <a:pt x="0" y="29"/>
                        </a:lnTo>
                        <a:lnTo>
                          <a:pt x="14" y="29"/>
                        </a:lnTo>
                        <a:lnTo>
                          <a:pt x="50" y="29"/>
                        </a:lnTo>
                        <a:lnTo>
                          <a:pt x="68" y="29"/>
                        </a:lnTo>
                        <a:lnTo>
                          <a:pt x="68" y="0"/>
                        </a:lnTo>
                        <a:lnTo>
                          <a:pt x="50" y="0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6" name="Freeform: Shape 153"/>
                  <p:cNvSpPr>
                    <a:spLocks/>
                  </p:cNvSpPr>
                  <p:nvPr/>
                </p:nvSpPr>
                <p:spPr bwMode="auto">
                  <a:xfrm>
                    <a:off x="4335177" y="623032"/>
                    <a:ext cx="442374" cy="344341"/>
                  </a:xfrm>
                  <a:custGeom>
                    <a:avLst/>
                    <a:gdLst>
                      <a:gd name="T0" fmla="*/ 89 w 100"/>
                      <a:gd name="T1" fmla="*/ 17 h 78"/>
                      <a:gd name="T2" fmla="*/ 81 w 100"/>
                      <a:gd name="T3" fmla="*/ 18 h 78"/>
                      <a:gd name="T4" fmla="*/ 81 w 100"/>
                      <a:gd name="T5" fmla="*/ 22 h 78"/>
                      <a:gd name="T6" fmla="*/ 91 w 100"/>
                      <a:gd name="T7" fmla="*/ 44 h 78"/>
                      <a:gd name="T8" fmla="*/ 91 w 100"/>
                      <a:gd name="T9" fmla="*/ 55 h 78"/>
                      <a:gd name="T10" fmla="*/ 81 w 100"/>
                      <a:gd name="T11" fmla="*/ 78 h 78"/>
                      <a:gd name="T12" fmla="*/ 100 w 100"/>
                      <a:gd name="T13" fmla="*/ 74 h 78"/>
                      <a:gd name="T14" fmla="*/ 100 w 100"/>
                      <a:gd name="T15" fmla="*/ 28 h 78"/>
                      <a:gd name="T16" fmla="*/ 80 w 100"/>
                      <a:gd name="T17" fmla="*/ 0 h 78"/>
                      <a:gd name="T18" fmla="*/ 50 w 100"/>
                      <a:gd name="T19" fmla="*/ 6 h 78"/>
                      <a:gd name="T20" fmla="*/ 81 w 100"/>
                      <a:gd name="T21" fmla="*/ 18 h 78"/>
                      <a:gd name="T22" fmla="*/ 50 w 100"/>
                      <a:gd name="T23" fmla="*/ 63 h 78"/>
                      <a:gd name="T24" fmla="*/ 76 w 100"/>
                      <a:gd name="T25" fmla="*/ 74 h 78"/>
                      <a:gd name="T26" fmla="*/ 81 w 100"/>
                      <a:gd name="T27" fmla="*/ 78 h 78"/>
                      <a:gd name="T28" fmla="*/ 71 w 100"/>
                      <a:gd name="T29" fmla="*/ 55 h 78"/>
                      <a:gd name="T30" fmla="*/ 81 w 100"/>
                      <a:gd name="T31" fmla="*/ 44 h 78"/>
                      <a:gd name="T32" fmla="*/ 50 w 100"/>
                      <a:gd name="T33" fmla="*/ 22 h 78"/>
                      <a:gd name="T34" fmla="*/ 50 w 100"/>
                      <a:gd name="T35" fmla="*/ 0 h 78"/>
                      <a:gd name="T36" fmla="*/ 19 w 100"/>
                      <a:gd name="T37" fmla="*/ 1 h 78"/>
                      <a:gd name="T38" fmla="*/ 25 w 100"/>
                      <a:gd name="T39" fmla="*/ 6 h 78"/>
                      <a:gd name="T40" fmla="*/ 50 w 100"/>
                      <a:gd name="T41" fmla="*/ 6 h 78"/>
                      <a:gd name="T42" fmla="*/ 19 w 100"/>
                      <a:gd name="T43" fmla="*/ 78 h 78"/>
                      <a:gd name="T44" fmla="*/ 24 w 100"/>
                      <a:gd name="T45" fmla="*/ 74 h 78"/>
                      <a:gd name="T46" fmla="*/ 50 w 100"/>
                      <a:gd name="T47" fmla="*/ 63 h 78"/>
                      <a:gd name="T48" fmla="*/ 19 w 100"/>
                      <a:gd name="T49" fmla="*/ 22 h 78"/>
                      <a:gd name="T50" fmla="*/ 29 w 100"/>
                      <a:gd name="T51" fmla="*/ 44 h 78"/>
                      <a:gd name="T52" fmla="*/ 29 w 100"/>
                      <a:gd name="T53" fmla="*/ 55 h 78"/>
                      <a:gd name="T54" fmla="*/ 19 w 100"/>
                      <a:gd name="T55" fmla="*/ 78 h 78"/>
                      <a:gd name="T56" fmla="*/ 10 w 100"/>
                      <a:gd name="T57" fmla="*/ 17 h 78"/>
                      <a:gd name="T58" fmla="*/ 0 w 100"/>
                      <a:gd name="T59" fmla="*/ 60 h 78"/>
                      <a:gd name="T60" fmla="*/ 0 w 100"/>
                      <a:gd name="T61" fmla="*/ 74 h 78"/>
                      <a:gd name="T62" fmla="*/ 19 w 100"/>
                      <a:gd name="T63" fmla="*/ 78 h 78"/>
                      <a:gd name="T64" fmla="*/ 9 w 100"/>
                      <a:gd name="T65" fmla="*/ 55 h 78"/>
                      <a:gd name="T66" fmla="*/ 19 w 100"/>
                      <a:gd name="T67" fmla="*/ 44 h 78"/>
                      <a:gd name="T68" fmla="*/ 17 w 100"/>
                      <a:gd name="T69" fmla="*/ 22 h 78"/>
                      <a:gd name="T70" fmla="*/ 19 w 100"/>
                      <a:gd name="T71" fmla="*/ 1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100" h="78">
                        <a:moveTo>
                          <a:pt x="100" y="28"/>
                        </a:moveTo>
                        <a:cubicBezTo>
                          <a:pt x="89" y="17"/>
                          <a:pt x="89" y="17"/>
                          <a:pt x="89" y="17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3" y="22"/>
                          <a:pt x="83" y="22"/>
                          <a:pt x="83" y="22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91" y="44"/>
                          <a:pt x="91" y="44"/>
                          <a:pt x="91" y="44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91" y="55"/>
                          <a:pt x="91" y="55"/>
                          <a:pt x="91" y="55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95" y="78"/>
                          <a:pt x="95" y="78"/>
                          <a:pt x="95" y="78"/>
                        </a:cubicBezTo>
                        <a:cubicBezTo>
                          <a:pt x="97" y="78"/>
                          <a:pt x="100" y="76"/>
                          <a:pt x="100" y="74"/>
                        </a:cubicBezTo>
                        <a:cubicBezTo>
                          <a:pt x="100" y="63"/>
                          <a:pt x="100" y="63"/>
                          <a:pt x="100" y="63"/>
                        </a:cubicBezTo>
                        <a:lnTo>
                          <a:pt x="100" y="28"/>
                        </a:lnTo>
                        <a:close/>
                        <a:moveTo>
                          <a:pt x="81" y="1"/>
                        </a:moveTo>
                        <a:cubicBezTo>
                          <a:pt x="80" y="0"/>
                          <a:pt x="80" y="0"/>
                          <a:pt x="80" y="0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75" y="6"/>
                          <a:pt x="75" y="6"/>
                          <a:pt x="75" y="6"/>
                        </a:cubicBezTo>
                        <a:cubicBezTo>
                          <a:pt x="81" y="18"/>
                          <a:pt x="81" y="18"/>
                          <a:pt x="81" y="18"/>
                        </a:cubicBezTo>
                        <a:cubicBezTo>
                          <a:pt x="81" y="1"/>
                          <a:pt x="81" y="1"/>
                          <a:pt x="81" y="1"/>
                        </a:cubicBezTo>
                        <a:close/>
                        <a:moveTo>
                          <a:pt x="50" y="63"/>
                        </a:moveTo>
                        <a:cubicBezTo>
                          <a:pt x="76" y="63"/>
                          <a:pt x="76" y="63"/>
                          <a:pt x="76" y="63"/>
                        </a:cubicBezTo>
                        <a:cubicBezTo>
                          <a:pt x="76" y="74"/>
                          <a:pt x="76" y="74"/>
                          <a:pt x="76" y="74"/>
                        </a:cubicBezTo>
                        <a:cubicBezTo>
                          <a:pt x="76" y="76"/>
                          <a:pt x="78" y="78"/>
                          <a:pt x="80" y="78"/>
                        </a:cubicBezTo>
                        <a:cubicBezTo>
                          <a:pt x="81" y="78"/>
                          <a:pt x="81" y="78"/>
                          <a:pt x="81" y="78"/>
                        </a:cubicBezTo>
                        <a:cubicBezTo>
                          <a:pt x="81" y="55"/>
                          <a:pt x="81" y="55"/>
                          <a:pt x="81" y="55"/>
                        </a:cubicBezTo>
                        <a:cubicBezTo>
                          <a:pt x="71" y="55"/>
                          <a:pt x="71" y="55"/>
                          <a:pt x="71" y="55"/>
                        </a:cubicBezTo>
                        <a:cubicBezTo>
                          <a:pt x="71" y="44"/>
                          <a:pt x="71" y="44"/>
                          <a:pt x="71" y="44"/>
                        </a:cubicBezTo>
                        <a:cubicBezTo>
                          <a:pt x="81" y="44"/>
                          <a:pt x="81" y="44"/>
                          <a:pt x="81" y="44"/>
                        </a:cubicBezTo>
                        <a:cubicBezTo>
                          <a:pt x="81" y="22"/>
                          <a:pt x="81" y="22"/>
                          <a:pt x="81" y="22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lnTo>
                          <a:pt x="50" y="63"/>
                        </a:lnTo>
                        <a:close/>
                        <a:moveTo>
                          <a:pt x="50" y="0"/>
                        </a:moveTo>
                        <a:cubicBezTo>
                          <a:pt x="20" y="0"/>
                          <a:pt x="20" y="0"/>
                          <a:pt x="20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50" y="6"/>
                          <a:pt x="50" y="6"/>
                          <a:pt x="50" y="6"/>
                        </a:cubicBezTo>
                        <a:cubicBezTo>
                          <a:pt x="50" y="0"/>
                          <a:pt x="50" y="0"/>
                          <a:pt x="50" y="0"/>
                        </a:cubicBezTo>
                        <a:close/>
                        <a:moveTo>
                          <a:pt x="19" y="78"/>
                        </a:move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22" y="78"/>
                          <a:pt x="24" y="76"/>
                          <a:pt x="24" y="74"/>
                        </a:cubicBezTo>
                        <a:cubicBezTo>
                          <a:pt x="24" y="63"/>
                          <a:pt x="24" y="63"/>
                          <a:pt x="24" y="63"/>
                        </a:cubicBezTo>
                        <a:cubicBezTo>
                          <a:pt x="50" y="63"/>
                          <a:pt x="50" y="63"/>
                          <a:pt x="50" y="63"/>
                        </a:cubicBezTo>
                        <a:cubicBezTo>
                          <a:pt x="50" y="22"/>
                          <a:pt x="50" y="22"/>
                          <a:pt x="50" y="22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29" y="44"/>
                          <a:pt x="29" y="44"/>
                          <a:pt x="29" y="44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29" y="55"/>
                          <a:pt x="29" y="55"/>
                          <a:pt x="29" y="55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lnTo>
                          <a:pt x="19" y="78"/>
                        </a:lnTo>
                        <a:close/>
                        <a:moveTo>
                          <a:pt x="19" y="1"/>
                        </a:moveTo>
                        <a:cubicBezTo>
                          <a:pt x="10" y="17"/>
                          <a:pt x="10" y="17"/>
                          <a:pt x="10" y="17"/>
                        </a:cubicBezTo>
                        <a:cubicBezTo>
                          <a:pt x="0" y="28"/>
                          <a:pt x="0" y="28"/>
                          <a:pt x="0" y="28"/>
                        </a:cubicBezTo>
                        <a:cubicBezTo>
                          <a:pt x="0" y="60"/>
                          <a:pt x="0" y="60"/>
                          <a:pt x="0" y="60"/>
                        </a:cubicBezTo>
                        <a:cubicBezTo>
                          <a:pt x="0" y="63"/>
                          <a:pt x="0" y="63"/>
                          <a:pt x="0" y="63"/>
                        </a:cubicBezTo>
                        <a:cubicBezTo>
                          <a:pt x="0" y="74"/>
                          <a:pt x="0" y="74"/>
                          <a:pt x="0" y="74"/>
                        </a:cubicBezTo>
                        <a:cubicBezTo>
                          <a:pt x="0" y="76"/>
                          <a:pt x="2" y="78"/>
                          <a:pt x="5" y="78"/>
                        </a:cubicBezTo>
                        <a:cubicBezTo>
                          <a:pt x="19" y="78"/>
                          <a:pt x="19" y="78"/>
                          <a:pt x="19" y="78"/>
                        </a:cubicBezTo>
                        <a:cubicBezTo>
                          <a:pt x="19" y="55"/>
                          <a:pt x="19" y="55"/>
                          <a:pt x="19" y="55"/>
                        </a:cubicBezTo>
                        <a:cubicBezTo>
                          <a:pt x="9" y="55"/>
                          <a:pt x="9" y="55"/>
                          <a:pt x="9" y="55"/>
                        </a:cubicBezTo>
                        <a:cubicBezTo>
                          <a:pt x="9" y="44"/>
                          <a:pt x="9" y="44"/>
                          <a:pt x="9" y="44"/>
                        </a:cubicBezTo>
                        <a:cubicBezTo>
                          <a:pt x="19" y="44"/>
                          <a:pt x="19" y="44"/>
                          <a:pt x="19" y="44"/>
                        </a:cubicBezTo>
                        <a:cubicBezTo>
                          <a:pt x="19" y="22"/>
                          <a:pt x="19" y="22"/>
                          <a:pt x="19" y="22"/>
                        </a:cubicBezTo>
                        <a:cubicBezTo>
                          <a:pt x="17" y="22"/>
                          <a:pt x="17" y="22"/>
                          <a:pt x="17" y="22"/>
                        </a:cubicBezTo>
                        <a:cubicBezTo>
                          <a:pt x="19" y="18"/>
                          <a:pt x="19" y="18"/>
                          <a:pt x="19" y="18"/>
                        </a:cubicBezTo>
                        <a:lnTo>
                          <a:pt x="19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" name="Freeform: Shape 154"/>
                  <p:cNvSpPr>
                    <a:spLocks/>
                  </p:cNvSpPr>
                  <p:nvPr/>
                </p:nvSpPr>
                <p:spPr bwMode="auto">
                  <a:xfrm>
                    <a:off x="2913699" y="3453735"/>
                    <a:ext cx="374976" cy="379878"/>
                  </a:xfrm>
                  <a:custGeom>
                    <a:avLst/>
                    <a:gdLst>
                      <a:gd name="T0" fmla="*/ 64 w 85"/>
                      <a:gd name="T1" fmla="*/ 80 h 86"/>
                      <a:gd name="T2" fmla="*/ 79 w 85"/>
                      <a:gd name="T3" fmla="*/ 64 h 86"/>
                      <a:gd name="T4" fmla="*/ 84 w 85"/>
                      <a:gd name="T5" fmla="*/ 52 h 86"/>
                      <a:gd name="T6" fmla="*/ 84 w 85"/>
                      <a:gd name="T7" fmla="*/ 34 h 86"/>
                      <a:gd name="T8" fmla="*/ 79 w 85"/>
                      <a:gd name="T9" fmla="*/ 22 h 86"/>
                      <a:gd name="T10" fmla="*/ 64 w 85"/>
                      <a:gd name="T11" fmla="*/ 6 h 86"/>
                      <a:gd name="T12" fmla="*/ 58 w 85"/>
                      <a:gd name="T13" fmla="*/ 3 h 86"/>
                      <a:gd name="T14" fmla="*/ 45 w 85"/>
                      <a:gd name="T15" fmla="*/ 0 h 86"/>
                      <a:gd name="T16" fmla="*/ 47 w 85"/>
                      <a:gd name="T17" fmla="*/ 5 h 86"/>
                      <a:gd name="T18" fmla="*/ 53 w 85"/>
                      <a:gd name="T19" fmla="*/ 5 h 86"/>
                      <a:gd name="T20" fmla="*/ 57 w 85"/>
                      <a:gd name="T21" fmla="*/ 6 h 86"/>
                      <a:gd name="T22" fmla="*/ 56 w 85"/>
                      <a:gd name="T23" fmla="*/ 7 h 86"/>
                      <a:gd name="T24" fmla="*/ 49 w 85"/>
                      <a:gd name="T25" fmla="*/ 9 h 86"/>
                      <a:gd name="T26" fmla="*/ 50 w 85"/>
                      <a:gd name="T27" fmla="*/ 14 h 86"/>
                      <a:gd name="T28" fmla="*/ 54 w 85"/>
                      <a:gd name="T29" fmla="*/ 17 h 86"/>
                      <a:gd name="T30" fmla="*/ 60 w 85"/>
                      <a:gd name="T31" fmla="*/ 9 h 86"/>
                      <a:gd name="T32" fmla="*/ 65 w 85"/>
                      <a:gd name="T33" fmla="*/ 10 h 86"/>
                      <a:gd name="T34" fmla="*/ 68 w 85"/>
                      <a:gd name="T35" fmla="*/ 12 h 86"/>
                      <a:gd name="T36" fmla="*/ 70 w 85"/>
                      <a:gd name="T37" fmla="*/ 18 h 86"/>
                      <a:gd name="T38" fmla="*/ 69 w 85"/>
                      <a:gd name="T39" fmla="*/ 21 h 86"/>
                      <a:gd name="T40" fmla="*/ 67 w 85"/>
                      <a:gd name="T41" fmla="*/ 19 h 86"/>
                      <a:gd name="T42" fmla="*/ 61 w 85"/>
                      <a:gd name="T43" fmla="*/ 19 h 86"/>
                      <a:gd name="T44" fmla="*/ 65 w 85"/>
                      <a:gd name="T45" fmla="*/ 21 h 86"/>
                      <a:gd name="T46" fmla="*/ 56 w 85"/>
                      <a:gd name="T47" fmla="*/ 25 h 86"/>
                      <a:gd name="T48" fmla="*/ 52 w 85"/>
                      <a:gd name="T49" fmla="*/ 28 h 86"/>
                      <a:gd name="T50" fmla="*/ 46 w 85"/>
                      <a:gd name="T51" fmla="*/ 33 h 86"/>
                      <a:gd name="T52" fmla="*/ 49 w 85"/>
                      <a:gd name="T53" fmla="*/ 51 h 86"/>
                      <a:gd name="T54" fmla="*/ 54 w 85"/>
                      <a:gd name="T55" fmla="*/ 52 h 86"/>
                      <a:gd name="T56" fmla="*/ 59 w 85"/>
                      <a:gd name="T57" fmla="*/ 54 h 86"/>
                      <a:gd name="T58" fmla="*/ 66 w 85"/>
                      <a:gd name="T59" fmla="*/ 58 h 86"/>
                      <a:gd name="T60" fmla="*/ 71 w 85"/>
                      <a:gd name="T61" fmla="*/ 62 h 86"/>
                      <a:gd name="T62" fmla="*/ 77 w 85"/>
                      <a:gd name="T63" fmla="*/ 64 h 86"/>
                      <a:gd name="T64" fmla="*/ 49 w 85"/>
                      <a:gd name="T65" fmla="*/ 75 h 86"/>
                      <a:gd name="T66" fmla="*/ 0 w 85"/>
                      <a:gd name="T67" fmla="*/ 36 h 86"/>
                      <a:gd name="T68" fmla="*/ 1 w 85"/>
                      <a:gd name="T69" fmla="*/ 54 h 86"/>
                      <a:gd name="T70" fmla="*/ 9 w 85"/>
                      <a:gd name="T71" fmla="*/ 69 h 86"/>
                      <a:gd name="T72" fmla="*/ 27 w 85"/>
                      <a:gd name="T73" fmla="*/ 83 h 86"/>
                      <a:gd name="T74" fmla="*/ 43 w 85"/>
                      <a:gd name="T75" fmla="*/ 68 h 86"/>
                      <a:gd name="T76" fmla="*/ 42 w 85"/>
                      <a:gd name="T77" fmla="*/ 61 h 86"/>
                      <a:gd name="T78" fmla="*/ 44 w 85"/>
                      <a:gd name="T79" fmla="*/ 55 h 86"/>
                      <a:gd name="T80" fmla="*/ 39 w 85"/>
                      <a:gd name="T81" fmla="*/ 53 h 86"/>
                      <a:gd name="T82" fmla="*/ 33 w 85"/>
                      <a:gd name="T83" fmla="*/ 49 h 86"/>
                      <a:gd name="T84" fmla="*/ 24 w 85"/>
                      <a:gd name="T85" fmla="*/ 46 h 86"/>
                      <a:gd name="T86" fmla="*/ 21 w 85"/>
                      <a:gd name="T87" fmla="*/ 38 h 86"/>
                      <a:gd name="T88" fmla="*/ 18 w 85"/>
                      <a:gd name="T89" fmla="*/ 37 h 86"/>
                      <a:gd name="T90" fmla="*/ 18 w 85"/>
                      <a:gd name="T91" fmla="*/ 39 h 86"/>
                      <a:gd name="T92" fmla="*/ 15 w 85"/>
                      <a:gd name="T93" fmla="*/ 32 h 86"/>
                      <a:gd name="T94" fmla="*/ 15 w 85"/>
                      <a:gd name="T95" fmla="*/ 25 h 86"/>
                      <a:gd name="T96" fmla="*/ 19 w 85"/>
                      <a:gd name="T97" fmla="*/ 17 h 86"/>
                      <a:gd name="T98" fmla="*/ 18 w 85"/>
                      <a:gd name="T99" fmla="*/ 12 h 86"/>
                      <a:gd name="T100" fmla="*/ 38 w 85"/>
                      <a:gd name="T101" fmla="*/ 3 h 86"/>
                      <a:gd name="T102" fmla="*/ 45 w 85"/>
                      <a:gd name="T103" fmla="*/ 0 h 86"/>
                      <a:gd name="T104" fmla="*/ 26 w 85"/>
                      <a:gd name="T105" fmla="*/ 3 h 86"/>
                      <a:gd name="T106" fmla="*/ 12 w 85"/>
                      <a:gd name="T107" fmla="*/ 13 h 86"/>
                      <a:gd name="T108" fmla="*/ 3 w 85"/>
                      <a:gd name="T109" fmla="*/ 27 h 86"/>
                      <a:gd name="T110" fmla="*/ 45 w 85"/>
                      <a:gd name="T111" fmla="*/ 54 h 86"/>
                      <a:gd name="T112" fmla="*/ 39 w 85"/>
                      <a:gd name="T113" fmla="*/ 47 h 86"/>
                      <a:gd name="T114" fmla="*/ 38 w 85"/>
                      <a:gd name="T115" fmla="*/ 44 h 86"/>
                      <a:gd name="T116" fmla="*/ 30 w 85"/>
                      <a:gd name="T117" fmla="*/ 45 h 86"/>
                      <a:gd name="T118" fmla="*/ 34 w 85"/>
                      <a:gd name="T119" fmla="*/ 36 h 86"/>
                      <a:gd name="T120" fmla="*/ 42 w 85"/>
                      <a:gd name="T121" fmla="*/ 36 h 86"/>
                      <a:gd name="T122" fmla="*/ 44 w 85"/>
                      <a:gd name="T123" fmla="*/ 36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  <a:cxn ang="0">
                        <a:pos x="T118" y="T119"/>
                      </a:cxn>
                      <a:cxn ang="0">
                        <a:pos x="T120" y="T121"/>
                      </a:cxn>
                      <a:cxn ang="0">
                        <a:pos x="T122" y="T123"/>
                      </a:cxn>
                    </a:cxnLst>
                    <a:rect l="0" t="0" r="r" b="b"/>
                    <a:pathLst>
                      <a:path w="85" h="86">
                        <a:moveTo>
                          <a:pt x="45" y="85"/>
                        </a:moveTo>
                        <a:cubicBezTo>
                          <a:pt x="48" y="85"/>
                          <a:pt x="50" y="85"/>
                          <a:pt x="52" y="84"/>
                        </a:cubicBezTo>
                        <a:cubicBezTo>
                          <a:pt x="53" y="84"/>
                          <a:pt x="55" y="84"/>
                          <a:pt x="56" y="83"/>
                        </a:cubicBezTo>
                        <a:cubicBezTo>
                          <a:pt x="57" y="83"/>
                          <a:pt x="57" y="83"/>
                          <a:pt x="58" y="83"/>
                        </a:cubicBezTo>
                        <a:cubicBezTo>
                          <a:pt x="59" y="82"/>
                          <a:pt x="61" y="82"/>
                          <a:pt x="62" y="81"/>
                        </a:cubicBezTo>
                        <a:cubicBezTo>
                          <a:pt x="63" y="81"/>
                          <a:pt x="63" y="80"/>
                          <a:pt x="64" y="80"/>
                        </a:cubicBezTo>
                        <a:cubicBezTo>
                          <a:pt x="66" y="78"/>
                          <a:pt x="69" y="77"/>
                          <a:pt x="71" y="74"/>
                        </a:cubicBezTo>
                        <a:cubicBezTo>
                          <a:pt x="72" y="74"/>
                          <a:pt x="72" y="74"/>
                          <a:pt x="73" y="73"/>
                        </a:cubicBezTo>
                        <a:cubicBezTo>
                          <a:pt x="73" y="73"/>
                          <a:pt x="74" y="72"/>
                          <a:pt x="74" y="72"/>
                        </a:cubicBezTo>
                        <a:cubicBezTo>
                          <a:pt x="75" y="71"/>
                          <a:pt x="75" y="70"/>
                          <a:pt x="76" y="69"/>
                        </a:cubicBezTo>
                        <a:cubicBezTo>
                          <a:pt x="77" y="68"/>
                          <a:pt x="78" y="67"/>
                          <a:pt x="79" y="65"/>
                        </a:cubicBezTo>
                        <a:cubicBezTo>
                          <a:pt x="79" y="65"/>
                          <a:pt x="79" y="65"/>
                          <a:pt x="79" y="64"/>
                        </a:cubicBezTo>
                        <a:cubicBezTo>
                          <a:pt x="80" y="64"/>
                          <a:pt x="80" y="63"/>
                          <a:pt x="80" y="62"/>
                        </a:cubicBezTo>
                        <a:cubicBezTo>
                          <a:pt x="81" y="62"/>
                          <a:pt x="81" y="62"/>
                          <a:pt x="81" y="61"/>
                        </a:cubicBezTo>
                        <a:cubicBezTo>
                          <a:pt x="81" y="61"/>
                          <a:pt x="82" y="60"/>
                          <a:pt x="82" y="60"/>
                        </a:cubicBezTo>
                        <a:cubicBezTo>
                          <a:pt x="82" y="59"/>
                          <a:pt x="82" y="58"/>
                          <a:pt x="83" y="58"/>
                        </a:cubicBezTo>
                        <a:cubicBezTo>
                          <a:pt x="83" y="56"/>
                          <a:pt x="83" y="55"/>
                          <a:pt x="84" y="54"/>
                        </a:cubicBezTo>
                        <a:cubicBezTo>
                          <a:pt x="84" y="53"/>
                          <a:pt x="84" y="52"/>
                          <a:pt x="84" y="52"/>
                        </a:cubicBezTo>
                        <a:cubicBezTo>
                          <a:pt x="84" y="51"/>
                          <a:pt x="85" y="50"/>
                          <a:pt x="85" y="49"/>
                        </a:cubicBezTo>
                        <a:cubicBezTo>
                          <a:pt x="85" y="49"/>
                          <a:pt x="85" y="48"/>
                          <a:pt x="85" y="47"/>
                        </a:cubicBezTo>
                        <a:cubicBezTo>
                          <a:pt x="85" y="46"/>
                          <a:pt x="85" y="44"/>
                          <a:pt x="85" y="43"/>
                        </a:cubicBezTo>
                        <a:cubicBezTo>
                          <a:pt x="85" y="41"/>
                          <a:pt x="85" y="40"/>
                          <a:pt x="85" y="39"/>
                        </a:cubicBezTo>
                        <a:cubicBezTo>
                          <a:pt x="85" y="38"/>
                          <a:pt x="85" y="37"/>
                          <a:pt x="85" y="36"/>
                        </a:cubicBezTo>
                        <a:cubicBezTo>
                          <a:pt x="85" y="36"/>
                          <a:pt x="84" y="35"/>
                          <a:pt x="84" y="34"/>
                        </a:cubicBezTo>
                        <a:cubicBezTo>
                          <a:pt x="84" y="34"/>
                          <a:pt x="84" y="33"/>
                          <a:pt x="84" y="32"/>
                        </a:cubicBezTo>
                        <a:cubicBezTo>
                          <a:pt x="83" y="31"/>
                          <a:pt x="83" y="30"/>
                          <a:pt x="83" y="28"/>
                        </a:cubicBezTo>
                        <a:cubicBezTo>
                          <a:pt x="82" y="28"/>
                          <a:pt x="82" y="28"/>
                          <a:pt x="82" y="27"/>
                        </a:cubicBezTo>
                        <a:cubicBezTo>
                          <a:pt x="82" y="26"/>
                          <a:pt x="81" y="25"/>
                          <a:pt x="81" y="24"/>
                        </a:cubicBezTo>
                        <a:cubicBezTo>
                          <a:pt x="81" y="24"/>
                          <a:pt x="81" y="24"/>
                          <a:pt x="80" y="23"/>
                        </a:cubicBezTo>
                        <a:cubicBezTo>
                          <a:pt x="80" y="23"/>
                          <a:pt x="80" y="22"/>
                          <a:pt x="79" y="22"/>
                        </a:cubicBezTo>
                        <a:cubicBezTo>
                          <a:pt x="78" y="20"/>
                          <a:pt x="77" y="18"/>
                          <a:pt x="76" y="17"/>
                        </a:cubicBezTo>
                        <a:cubicBezTo>
                          <a:pt x="75" y="16"/>
                          <a:pt x="75" y="15"/>
                          <a:pt x="74" y="14"/>
                        </a:cubicBezTo>
                        <a:cubicBezTo>
                          <a:pt x="74" y="14"/>
                          <a:pt x="73" y="13"/>
                          <a:pt x="73" y="13"/>
                        </a:cubicBezTo>
                        <a:cubicBezTo>
                          <a:pt x="72" y="12"/>
                          <a:pt x="72" y="12"/>
                          <a:pt x="71" y="11"/>
                        </a:cubicBezTo>
                        <a:cubicBezTo>
                          <a:pt x="70" y="10"/>
                          <a:pt x="69" y="10"/>
                          <a:pt x="68" y="9"/>
                        </a:cubicBezTo>
                        <a:cubicBezTo>
                          <a:pt x="67" y="8"/>
                          <a:pt x="65" y="7"/>
                          <a:pt x="64" y="6"/>
                        </a:cubicBezTo>
                        <a:cubicBezTo>
                          <a:pt x="63" y="6"/>
                          <a:pt x="63" y="5"/>
                          <a:pt x="62" y="5"/>
                        </a:cubicBezTo>
                        <a:cubicBezTo>
                          <a:pt x="62" y="5"/>
                          <a:pt x="61" y="5"/>
                          <a:pt x="61" y="5"/>
                        </a:cubicBezTo>
                        <a:cubicBezTo>
                          <a:pt x="61" y="4"/>
                          <a:pt x="60" y="4"/>
                          <a:pt x="60" y="4"/>
                        </a:cubicBezTo>
                        <a:cubicBezTo>
                          <a:pt x="60" y="4"/>
                          <a:pt x="60" y="4"/>
                          <a:pt x="60" y="4"/>
                        </a:cubicBezTo>
                        <a:cubicBezTo>
                          <a:pt x="59" y="4"/>
                          <a:pt x="59" y="3"/>
                          <a:pt x="58" y="3"/>
                        </a:cubicBezTo>
                        <a:cubicBezTo>
                          <a:pt x="58" y="3"/>
                          <a:pt x="58" y="3"/>
                          <a:pt x="58" y="3"/>
                        </a:cubicBezTo>
                        <a:cubicBezTo>
                          <a:pt x="58" y="3"/>
                          <a:pt x="57" y="3"/>
                          <a:pt x="56" y="3"/>
                        </a:cubicBezTo>
                        <a:cubicBezTo>
                          <a:pt x="56" y="3"/>
                          <a:pt x="56" y="3"/>
                          <a:pt x="56" y="3"/>
                        </a:cubicBezTo>
                        <a:cubicBezTo>
                          <a:pt x="55" y="2"/>
                          <a:pt x="54" y="2"/>
                          <a:pt x="52" y="1"/>
                        </a:cubicBezTo>
                        <a:cubicBezTo>
                          <a:pt x="52" y="1"/>
                          <a:pt x="51" y="1"/>
                          <a:pt x="51" y="1"/>
                        </a:cubicBezTo>
                        <a:cubicBezTo>
                          <a:pt x="51" y="1"/>
                          <a:pt x="50" y="1"/>
                          <a:pt x="50" y="1"/>
                        </a:cubicBezTo>
                        <a:cubicBezTo>
                          <a:pt x="49" y="1"/>
                          <a:pt x="47" y="0"/>
                          <a:pt x="45" y="0"/>
                        </a:cubicBezTo>
                        <a:cubicBezTo>
                          <a:pt x="45" y="3"/>
                          <a:pt x="45" y="3"/>
                          <a:pt x="45" y="3"/>
                        </a:cubicBezTo>
                        <a:cubicBezTo>
                          <a:pt x="47" y="3"/>
                          <a:pt x="49" y="3"/>
                          <a:pt x="51" y="3"/>
                        </a:cubicBezTo>
                        <a:cubicBezTo>
                          <a:pt x="50" y="4"/>
                          <a:pt x="50" y="4"/>
                          <a:pt x="50" y="4"/>
                        </a:cubicBezTo>
                        <a:cubicBezTo>
                          <a:pt x="49" y="4"/>
                          <a:pt x="49" y="4"/>
                          <a:pt x="49" y="4"/>
                        </a:cubicBezTo>
                        <a:cubicBezTo>
                          <a:pt x="48" y="4"/>
                          <a:pt x="48" y="4"/>
                          <a:pt x="47" y="4"/>
                        </a:cubicBezTo>
                        <a:cubicBezTo>
                          <a:pt x="47" y="4"/>
                          <a:pt x="47" y="4"/>
                          <a:pt x="47" y="5"/>
                        </a:cubicBezTo>
                        <a:cubicBezTo>
                          <a:pt x="48" y="5"/>
                          <a:pt x="49" y="5"/>
                          <a:pt x="49" y="5"/>
                        </a:cubicBezTo>
                        <a:cubicBezTo>
                          <a:pt x="50" y="5"/>
                          <a:pt x="51" y="5"/>
                          <a:pt x="51" y="5"/>
                        </a:cubicBezTo>
                        <a:cubicBezTo>
                          <a:pt x="51" y="4"/>
                          <a:pt x="51" y="4"/>
                          <a:pt x="51" y="4"/>
                        </a:cubicBezTo>
                        <a:cubicBezTo>
                          <a:pt x="51" y="4"/>
                          <a:pt x="52" y="4"/>
                          <a:pt x="52" y="4"/>
                        </a:cubicBezTo>
                        <a:cubicBezTo>
                          <a:pt x="52" y="4"/>
                          <a:pt x="53" y="4"/>
                          <a:pt x="53" y="4"/>
                        </a:cubicBezTo>
                        <a:cubicBezTo>
                          <a:pt x="53" y="4"/>
                          <a:pt x="53" y="4"/>
                          <a:pt x="53" y="5"/>
                        </a:cubicBezTo>
                        <a:cubicBezTo>
                          <a:pt x="53" y="5"/>
                          <a:pt x="54" y="5"/>
                          <a:pt x="54" y="4"/>
                        </a:cubicBezTo>
                        <a:cubicBezTo>
                          <a:pt x="54" y="4"/>
                          <a:pt x="54" y="4"/>
                          <a:pt x="54" y="4"/>
                        </a:cubicBezTo>
                        <a:cubicBezTo>
                          <a:pt x="55" y="4"/>
                          <a:pt x="55" y="5"/>
                          <a:pt x="56" y="5"/>
                        </a:cubicBezTo>
                        <a:cubicBezTo>
                          <a:pt x="57" y="5"/>
                          <a:pt x="58" y="6"/>
                          <a:pt x="59" y="6"/>
                        </a:cubicBezTo>
                        <a:cubicBezTo>
                          <a:pt x="59" y="6"/>
                          <a:pt x="58" y="6"/>
                          <a:pt x="58" y="6"/>
                        </a:cubicBezTo>
                        <a:cubicBezTo>
                          <a:pt x="58" y="6"/>
                          <a:pt x="58" y="6"/>
                          <a:pt x="57" y="6"/>
                        </a:cubicBezTo>
                        <a:cubicBezTo>
                          <a:pt x="57" y="6"/>
                          <a:pt x="58" y="7"/>
                          <a:pt x="58" y="7"/>
                        </a:cubicBezTo>
                        <a:cubicBezTo>
                          <a:pt x="59" y="7"/>
                          <a:pt x="59" y="7"/>
                          <a:pt x="59" y="8"/>
                        </a:cubicBezTo>
                        <a:cubicBezTo>
                          <a:pt x="59" y="9"/>
                          <a:pt x="58" y="8"/>
                          <a:pt x="58" y="8"/>
                        </a:cubicBezTo>
                        <a:cubicBezTo>
                          <a:pt x="57" y="8"/>
                          <a:pt x="56" y="9"/>
                          <a:pt x="55" y="8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6" y="7"/>
                          <a:pt x="56" y="7"/>
                        </a:cubicBezTo>
                        <a:cubicBezTo>
                          <a:pt x="56" y="7"/>
                          <a:pt x="55" y="7"/>
                          <a:pt x="55" y="7"/>
                        </a:cubicBezTo>
                        <a:cubicBezTo>
                          <a:pt x="55" y="7"/>
                          <a:pt x="55" y="8"/>
                          <a:pt x="54" y="8"/>
                        </a:cubicBezTo>
                        <a:cubicBezTo>
                          <a:pt x="54" y="8"/>
                          <a:pt x="54" y="8"/>
                          <a:pt x="53" y="8"/>
                        </a:cubicBezTo>
                        <a:cubicBezTo>
                          <a:pt x="53" y="8"/>
                          <a:pt x="52" y="8"/>
                          <a:pt x="52" y="9"/>
                        </a:cubicBezTo>
                        <a:cubicBezTo>
                          <a:pt x="52" y="9"/>
                          <a:pt x="51" y="9"/>
                          <a:pt x="51" y="9"/>
                        </a:cubicBezTo>
                        <a:cubicBezTo>
                          <a:pt x="51" y="9"/>
                          <a:pt x="50" y="9"/>
                          <a:pt x="49" y="9"/>
                        </a:cubicBezTo>
                        <a:cubicBezTo>
                          <a:pt x="49" y="10"/>
                          <a:pt x="48" y="10"/>
                          <a:pt x="48" y="10"/>
                        </a:cubicBezTo>
                        <a:cubicBezTo>
                          <a:pt x="48" y="11"/>
                          <a:pt x="47" y="11"/>
                          <a:pt x="47" y="11"/>
                        </a:cubicBezTo>
                        <a:cubicBezTo>
                          <a:pt x="47" y="12"/>
                          <a:pt x="48" y="12"/>
                          <a:pt x="48" y="12"/>
                        </a:cubicBezTo>
                        <a:cubicBezTo>
                          <a:pt x="48" y="12"/>
                          <a:pt x="47" y="13"/>
                          <a:pt x="48" y="13"/>
                        </a:cubicBezTo>
                        <a:cubicBezTo>
                          <a:pt x="48" y="13"/>
                          <a:pt x="48" y="13"/>
                          <a:pt x="48" y="13"/>
                        </a:cubicBezTo>
                        <a:cubicBezTo>
                          <a:pt x="49" y="13"/>
                          <a:pt x="50" y="14"/>
                          <a:pt x="50" y="14"/>
                        </a:cubicBezTo>
                        <a:cubicBezTo>
                          <a:pt x="51" y="14"/>
                          <a:pt x="51" y="14"/>
                          <a:pt x="52" y="14"/>
                        </a:cubicBezTo>
                        <a:cubicBezTo>
                          <a:pt x="52" y="14"/>
                          <a:pt x="53" y="14"/>
                          <a:pt x="53" y="15"/>
                        </a:cubicBezTo>
                        <a:cubicBezTo>
                          <a:pt x="53" y="15"/>
                          <a:pt x="52" y="15"/>
                          <a:pt x="52" y="16"/>
                        </a:cubicBezTo>
                        <a:cubicBezTo>
                          <a:pt x="53" y="16"/>
                          <a:pt x="52" y="16"/>
                          <a:pt x="52" y="17"/>
                        </a:cubicBezTo>
                        <a:cubicBezTo>
                          <a:pt x="52" y="17"/>
                          <a:pt x="53" y="18"/>
                          <a:pt x="53" y="18"/>
                        </a:cubicBezTo>
                        <a:cubicBezTo>
                          <a:pt x="53" y="18"/>
                          <a:pt x="54" y="17"/>
                          <a:pt x="54" y="17"/>
                        </a:cubicBezTo>
                        <a:cubicBezTo>
                          <a:pt x="54" y="16"/>
                          <a:pt x="54" y="15"/>
                          <a:pt x="55" y="15"/>
                        </a:cubicBezTo>
                        <a:cubicBezTo>
                          <a:pt x="57" y="15"/>
                          <a:pt x="59" y="14"/>
                          <a:pt x="59" y="12"/>
                        </a:cubicBezTo>
                        <a:cubicBezTo>
                          <a:pt x="59" y="12"/>
                          <a:pt x="58" y="11"/>
                          <a:pt x="59" y="11"/>
                        </a:cubicBezTo>
                        <a:cubicBezTo>
                          <a:pt x="59" y="11"/>
                          <a:pt x="59" y="10"/>
                          <a:pt x="59" y="10"/>
                        </a:cubicBezTo>
                        <a:cubicBezTo>
                          <a:pt x="59" y="10"/>
                          <a:pt x="59" y="10"/>
                          <a:pt x="60" y="10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0" y="9"/>
                          <a:pt x="60" y="9"/>
                        </a:cubicBezTo>
                        <a:cubicBezTo>
                          <a:pt x="60" y="9"/>
                          <a:pt x="61" y="9"/>
                          <a:pt x="61" y="9"/>
                        </a:cubicBezTo>
                        <a:cubicBezTo>
                          <a:pt x="61" y="9"/>
                          <a:pt x="62" y="9"/>
                          <a:pt x="62" y="9"/>
                        </a:cubicBezTo>
                        <a:cubicBezTo>
                          <a:pt x="62" y="9"/>
                          <a:pt x="63" y="9"/>
                          <a:pt x="63" y="9"/>
                        </a:cubicBezTo>
                        <a:cubicBezTo>
                          <a:pt x="63" y="9"/>
                          <a:pt x="64" y="9"/>
                          <a:pt x="64" y="10"/>
                        </a:cubicBezTo>
                        <a:cubicBezTo>
                          <a:pt x="64" y="10"/>
                          <a:pt x="64" y="10"/>
                          <a:pt x="65" y="10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1"/>
                          <a:pt x="64" y="11"/>
                          <a:pt x="64" y="11"/>
                        </a:cubicBezTo>
                        <a:cubicBezTo>
                          <a:pt x="64" y="12"/>
                          <a:pt x="65" y="12"/>
                          <a:pt x="65" y="12"/>
                        </a:cubicBezTo>
                        <a:cubicBezTo>
                          <a:pt x="65" y="12"/>
                          <a:pt x="66" y="12"/>
                          <a:pt x="66" y="12"/>
                        </a:cubicBezTo>
                        <a:cubicBezTo>
                          <a:pt x="66" y="11"/>
                          <a:pt x="67" y="11"/>
                          <a:pt x="67" y="11"/>
                        </a:cubicBezTo>
                        <a:cubicBezTo>
                          <a:pt x="67" y="11"/>
                          <a:pt x="68" y="12"/>
                          <a:pt x="68" y="12"/>
                        </a:cubicBezTo>
                        <a:cubicBezTo>
                          <a:pt x="68" y="12"/>
                          <a:pt x="68" y="12"/>
                          <a:pt x="68" y="12"/>
                        </a:cubicBezTo>
                        <a:cubicBezTo>
                          <a:pt x="68" y="13"/>
                          <a:pt x="68" y="13"/>
                          <a:pt x="68" y="14"/>
                        </a:cubicBezTo>
                        <a:cubicBezTo>
                          <a:pt x="68" y="15"/>
                          <a:pt x="69" y="14"/>
                          <a:pt x="70" y="15"/>
                        </a:cubicBezTo>
                        <a:cubicBezTo>
                          <a:pt x="70" y="15"/>
                          <a:pt x="70" y="15"/>
                          <a:pt x="70" y="15"/>
                        </a:cubicBezTo>
                        <a:cubicBezTo>
                          <a:pt x="70" y="16"/>
                          <a:pt x="71" y="16"/>
                          <a:pt x="71" y="16"/>
                        </a:cubicBezTo>
                        <a:cubicBezTo>
                          <a:pt x="71" y="17"/>
                          <a:pt x="70" y="17"/>
                          <a:pt x="70" y="18"/>
                        </a:cubicBezTo>
                        <a:cubicBezTo>
                          <a:pt x="70" y="18"/>
                          <a:pt x="70" y="18"/>
                          <a:pt x="70" y="19"/>
                        </a:cubicBezTo>
                        <a:cubicBezTo>
                          <a:pt x="70" y="19"/>
                          <a:pt x="71" y="19"/>
                          <a:pt x="71" y="19"/>
                        </a:cubicBezTo>
                        <a:cubicBezTo>
                          <a:pt x="71" y="20"/>
                          <a:pt x="71" y="20"/>
                          <a:pt x="71" y="20"/>
                        </a:cubicBezTo>
                        <a:cubicBezTo>
                          <a:pt x="71" y="21"/>
                          <a:pt x="71" y="21"/>
                          <a:pt x="71" y="21"/>
                        </a:cubicBezTo>
                        <a:cubicBezTo>
                          <a:pt x="70" y="21"/>
                          <a:pt x="70" y="21"/>
                          <a:pt x="70" y="21"/>
                        </a:cubicBezTo>
                        <a:cubicBezTo>
                          <a:pt x="69" y="21"/>
                          <a:pt x="69" y="21"/>
                          <a:pt x="69" y="21"/>
                        </a:cubicBezTo>
                        <a:cubicBezTo>
                          <a:pt x="69" y="21"/>
                          <a:pt x="68" y="21"/>
                          <a:pt x="68" y="21"/>
                        </a:cubicBezTo>
                        <a:cubicBezTo>
                          <a:pt x="68" y="21"/>
                          <a:pt x="67" y="21"/>
                          <a:pt x="67" y="20"/>
                        </a:cubicBezTo>
                        <a:cubicBezTo>
                          <a:pt x="67" y="20"/>
                          <a:pt x="68" y="19"/>
                          <a:pt x="69" y="18"/>
                        </a:cubicBezTo>
                        <a:cubicBezTo>
                          <a:pt x="69" y="18"/>
                          <a:pt x="69" y="18"/>
                          <a:pt x="69" y="18"/>
                        </a:cubicBezTo>
                        <a:cubicBezTo>
                          <a:pt x="69" y="17"/>
                          <a:pt x="68" y="18"/>
                          <a:pt x="68" y="18"/>
                        </a:cubicBezTo>
                        <a:cubicBezTo>
                          <a:pt x="68" y="18"/>
                          <a:pt x="67" y="18"/>
                          <a:pt x="67" y="19"/>
                        </a:cubicBezTo>
                        <a:cubicBezTo>
                          <a:pt x="66" y="19"/>
                          <a:pt x="65" y="18"/>
                          <a:pt x="64" y="19"/>
                        </a:cubicBezTo>
                        <a:cubicBezTo>
                          <a:pt x="64" y="19"/>
                          <a:pt x="65" y="19"/>
                          <a:pt x="65" y="19"/>
                        </a:cubicBezTo>
                        <a:cubicBezTo>
                          <a:pt x="65" y="19"/>
                          <a:pt x="64" y="20"/>
                          <a:pt x="64" y="19"/>
                        </a:cubicBezTo>
                        <a:cubicBezTo>
                          <a:pt x="64" y="19"/>
                          <a:pt x="64" y="19"/>
                          <a:pt x="64" y="19"/>
                        </a:cubicBezTo>
                        <a:cubicBezTo>
                          <a:pt x="64" y="19"/>
                          <a:pt x="63" y="18"/>
                          <a:pt x="62" y="19"/>
                        </a:cubicBezTo>
                        <a:cubicBezTo>
                          <a:pt x="62" y="19"/>
                          <a:pt x="61" y="19"/>
                          <a:pt x="61" y="19"/>
                        </a:cubicBezTo>
                        <a:cubicBezTo>
                          <a:pt x="62" y="20"/>
                          <a:pt x="63" y="19"/>
                          <a:pt x="63" y="20"/>
                        </a:cubicBezTo>
                        <a:cubicBezTo>
                          <a:pt x="63" y="20"/>
                          <a:pt x="62" y="21"/>
                          <a:pt x="62" y="21"/>
                        </a:cubicBezTo>
                        <a:cubicBezTo>
                          <a:pt x="62" y="22"/>
                          <a:pt x="62" y="22"/>
                          <a:pt x="63" y="22"/>
                        </a:cubicBezTo>
                        <a:cubicBezTo>
                          <a:pt x="63" y="22"/>
                          <a:pt x="63" y="22"/>
                          <a:pt x="63" y="22"/>
                        </a:cubicBezTo>
                        <a:cubicBezTo>
                          <a:pt x="64" y="22"/>
                          <a:pt x="64" y="22"/>
                          <a:pt x="64" y="22"/>
                        </a:cubicBezTo>
                        <a:cubicBezTo>
                          <a:pt x="64" y="22"/>
                          <a:pt x="65" y="21"/>
                          <a:pt x="65" y="21"/>
                        </a:cubicBezTo>
                        <a:cubicBezTo>
                          <a:pt x="66" y="22"/>
                          <a:pt x="65" y="22"/>
                          <a:pt x="64" y="23"/>
                        </a:cubicBezTo>
                        <a:cubicBezTo>
                          <a:pt x="63" y="23"/>
                          <a:pt x="62" y="23"/>
                          <a:pt x="62" y="23"/>
                        </a:cubicBezTo>
                        <a:cubicBezTo>
                          <a:pt x="61" y="23"/>
                          <a:pt x="60" y="25"/>
                          <a:pt x="60" y="24"/>
                        </a:cubicBezTo>
                        <a:cubicBezTo>
                          <a:pt x="60" y="23"/>
                          <a:pt x="61" y="23"/>
                          <a:pt x="61" y="23"/>
                        </a:cubicBezTo>
                        <a:cubicBezTo>
                          <a:pt x="60" y="23"/>
                          <a:pt x="59" y="23"/>
                          <a:pt x="59" y="23"/>
                        </a:cubicBezTo>
                        <a:cubicBezTo>
                          <a:pt x="58" y="24"/>
                          <a:pt x="56" y="24"/>
                          <a:pt x="56" y="25"/>
                        </a:cubicBezTo>
                        <a:cubicBezTo>
                          <a:pt x="56" y="25"/>
                          <a:pt x="56" y="26"/>
                          <a:pt x="56" y="26"/>
                        </a:cubicBezTo>
                        <a:cubicBezTo>
                          <a:pt x="56" y="26"/>
                          <a:pt x="55" y="26"/>
                          <a:pt x="55" y="26"/>
                        </a:cubicBezTo>
                        <a:cubicBezTo>
                          <a:pt x="55" y="26"/>
                          <a:pt x="54" y="26"/>
                          <a:pt x="54" y="26"/>
                        </a:cubicBezTo>
                        <a:cubicBezTo>
                          <a:pt x="54" y="27"/>
                          <a:pt x="53" y="27"/>
                          <a:pt x="53" y="27"/>
                        </a:cubicBezTo>
                        <a:cubicBezTo>
                          <a:pt x="53" y="27"/>
                          <a:pt x="53" y="27"/>
                          <a:pt x="52" y="28"/>
                        </a:cubicBezTo>
                        <a:cubicBezTo>
                          <a:pt x="52" y="28"/>
                          <a:pt x="52" y="28"/>
                          <a:pt x="52" y="28"/>
                        </a:cubicBezTo>
                        <a:cubicBezTo>
                          <a:pt x="51" y="28"/>
                          <a:pt x="51" y="29"/>
                          <a:pt x="51" y="29"/>
                        </a:cubicBezTo>
                        <a:cubicBezTo>
                          <a:pt x="51" y="29"/>
                          <a:pt x="50" y="29"/>
                          <a:pt x="50" y="29"/>
                        </a:cubicBezTo>
                        <a:cubicBezTo>
                          <a:pt x="50" y="29"/>
                          <a:pt x="50" y="30"/>
                          <a:pt x="50" y="31"/>
                        </a:cubicBezTo>
                        <a:cubicBezTo>
                          <a:pt x="50" y="31"/>
                          <a:pt x="49" y="31"/>
                          <a:pt x="48" y="32"/>
                        </a:cubicBezTo>
                        <a:cubicBezTo>
                          <a:pt x="48" y="32"/>
                          <a:pt x="48" y="32"/>
                          <a:pt x="47" y="32"/>
                        </a:cubicBezTo>
                        <a:cubicBezTo>
                          <a:pt x="47" y="33"/>
                          <a:pt x="46" y="33"/>
                          <a:pt x="46" y="33"/>
                        </a:cubicBezTo>
                        <a:cubicBezTo>
                          <a:pt x="46" y="33"/>
                          <a:pt x="46" y="33"/>
                          <a:pt x="45" y="34"/>
                        </a:cubicBez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6" y="53"/>
                          <a:pt x="46" y="53"/>
                          <a:pt x="46" y="53"/>
                        </a:cubicBezTo>
                        <a:cubicBezTo>
                          <a:pt x="46" y="52"/>
                          <a:pt x="46" y="52"/>
                          <a:pt x="47" y="52"/>
                        </a:cubicBezTo>
                        <a:cubicBezTo>
                          <a:pt x="47" y="51"/>
                          <a:pt x="48" y="52"/>
                          <a:pt x="48" y="51"/>
                        </a:cubicBezTo>
                        <a:cubicBezTo>
                          <a:pt x="49" y="51"/>
                          <a:pt x="49" y="51"/>
                          <a:pt x="49" y="51"/>
                        </a:cubicBezTo>
                        <a:cubicBezTo>
                          <a:pt x="49" y="51"/>
                          <a:pt x="49" y="50"/>
                          <a:pt x="50" y="51"/>
                        </a:cubicBezTo>
                        <a:cubicBezTo>
                          <a:pt x="50" y="51"/>
                          <a:pt x="49" y="51"/>
                          <a:pt x="50" y="52"/>
                        </a:cubicBezTo>
                        <a:cubicBezTo>
                          <a:pt x="50" y="52"/>
                          <a:pt x="51" y="51"/>
                          <a:pt x="51" y="51"/>
                        </a:cubicBezTo>
                        <a:cubicBezTo>
                          <a:pt x="51" y="51"/>
                          <a:pt x="52" y="51"/>
                          <a:pt x="52" y="51"/>
                        </a:cubicBezTo>
                        <a:cubicBezTo>
                          <a:pt x="52" y="52"/>
                          <a:pt x="52" y="52"/>
                          <a:pt x="53" y="52"/>
                        </a:cubicBezTo>
                        <a:cubicBezTo>
                          <a:pt x="53" y="52"/>
                          <a:pt x="53" y="52"/>
                          <a:pt x="54" y="52"/>
                        </a:cubicBezTo>
                        <a:cubicBezTo>
                          <a:pt x="54" y="52"/>
                          <a:pt x="55" y="52"/>
                          <a:pt x="55" y="52"/>
                        </a:cubicBezTo>
                        <a:cubicBezTo>
                          <a:pt x="55" y="52"/>
                          <a:pt x="56" y="52"/>
                          <a:pt x="56" y="52"/>
                        </a:cubicBezTo>
                        <a:cubicBezTo>
                          <a:pt x="57" y="52"/>
                          <a:pt x="57" y="52"/>
                          <a:pt x="57" y="52"/>
                        </a:cubicBezTo>
                        <a:cubicBezTo>
                          <a:pt x="58" y="53"/>
                          <a:pt x="58" y="52"/>
                          <a:pt x="58" y="52"/>
                        </a:cubicBezTo>
                        <a:cubicBezTo>
                          <a:pt x="58" y="53"/>
                          <a:pt x="58" y="53"/>
                          <a:pt x="58" y="53"/>
                        </a:cubicBezTo>
                        <a:cubicBezTo>
                          <a:pt x="59" y="53"/>
                          <a:pt x="59" y="53"/>
                          <a:pt x="59" y="54"/>
                        </a:cubicBezTo>
                        <a:cubicBezTo>
                          <a:pt x="59" y="54"/>
                          <a:pt x="59" y="54"/>
                          <a:pt x="60" y="54"/>
                        </a:cubicBezTo>
                        <a:cubicBezTo>
                          <a:pt x="60" y="54"/>
                          <a:pt x="60" y="55"/>
                          <a:pt x="60" y="55"/>
                        </a:cubicBezTo>
                        <a:cubicBezTo>
                          <a:pt x="61" y="55"/>
                          <a:pt x="62" y="56"/>
                          <a:pt x="62" y="56"/>
                        </a:cubicBezTo>
                        <a:cubicBezTo>
                          <a:pt x="63" y="56"/>
                          <a:pt x="63" y="56"/>
                          <a:pt x="63" y="56"/>
                        </a:cubicBezTo>
                        <a:cubicBezTo>
                          <a:pt x="64" y="56"/>
                          <a:pt x="65" y="56"/>
                          <a:pt x="66" y="57"/>
                        </a:cubicBezTo>
                        <a:cubicBezTo>
                          <a:pt x="66" y="57"/>
                          <a:pt x="66" y="57"/>
                          <a:pt x="66" y="58"/>
                        </a:cubicBezTo>
                        <a:cubicBezTo>
                          <a:pt x="67" y="58"/>
                          <a:pt x="66" y="58"/>
                          <a:pt x="67" y="59"/>
                        </a:cubicBezTo>
                        <a:cubicBezTo>
                          <a:pt x="67" y="59"/>
                          <a:pt x="68" y="59"/>
                          <a:pt x="67" y="60"/>
                        </a:cubicBezTo>
                        <a:cubicBezTo>
                          <a:pt x="67" y="61"/>
                          <a:pt x="68" y="61"/>
                          <a:pt x="68" y="61"/>
                        </a:cubicBezTo>
                        <a:cubicBezTo>
                          <a:pt x="68" y="61"/>
                          <a:pt x="69" y="62"/>
                          <a:pt x="69" y="62"/>
                        </a:cubicBezTo>
                        <a:cubicBezTo>
                          <a:pt x="69" y="62"/>
                          <a:pt x="69" y="62"/>
                          <a:pt x="69" y="62"/>
                        </a:cubicBezTo>
                        <a:cubicBezTo>
                          <a:pt x="70" y="62"/>
                          <a:pt x="70" y="62"/>
                          <a:pt x="71" y="62"/>
                        </a:cubicBezTo>
                        <a:cubicBezTo>
                          <a:pt x="71" y="62"/>
                          <a:pt x="71" y="62"/>
                          <a:pt x="72" y="62"/>
                        </a:cubicBezTo>
                        <a:cubicBezTo>
                          <a:pt x="72" y="62"/>
                          <a:pt x="72" y="63"/>
                          <a:pt x="72" y="63"/>
                        </a:cubicBezTo>
                        <a:cubicBezTo>
                          <a:pt x="72" y="63"/>
                          <a:pt x="73" y="63"/>
                          <a:pt x="73" y="63"/>
                        </a:cubicBezTo>
                        <a:cubicBezTo>
                          <a:pt x="74" y="63"/>
                          <a:pt x="74" y="63"/>
                          <a:pt x="75" y="63"/>
                        </a:cubicBezTo>
                        <a:cubicBezTo>
                          <a:pt x="75" y="63"/>
                          <a:pt x="75" y="63"/>
                          <a:pt x="75" y="63"/>
                        </a:cubicBezTo>
                        <a:cubicBezTo>
                          <a:pt x="76" y="63"/>
                          <a:pt x="76" y="64"/>
                          <a:pt x="77" y="64"/>
                        </a:cubicBezTo>
                        <a:cubicBezTo>
                          <a:pt x="71" y="73"/>
                          <a:pt x="62" y="80"/>
                          <a:pt x="52" y="82"/>
                        </a:cubicBezTo>
                        <a:cubicBezTo>
                          <a:pt x="52" y="82"/>
                          <a:pt x="52" y="81"/>
                          <a:pt x="52" y="81"/>
                        </a:cubicBezTo>
                        <a:cubicBezTo>
                          <a:pt x="52" y="80"/>
                          <a:pt x="52" y="79"/>
                          <a:pt x="52" y="79"/>
                        </a:cubicBezTo>
                        <a:cubicBezTo>
                          <a:pt x="52" y="78"/>
                          <a:pt x="52" y="77"/>
                          <a:pt x="51" y="77"/>
                        </a:cubicBezTo>
                        <a:cubicBezTo>
                          <a:pt x="51" y="76"/>
                          <a:pt x="50" y="76"/>
                          <a:pt x="50" y="75"/>
                        </a:cubicBezTo>
                        <a:cubicBezTo>
                          <a:pt x="49" y="75"/>
                          <a:pt x="49" y="75"/>
                          <a:pt x="49" y="75"/>
                        </a:cubicBezTo>
                        <a:cubicBezTo>
                          <a:pt x="48" y="75"/>
                          <a:pt x="46" y="74"/>
                          <a:pt x="46" y="73"/>
                        </a:cubicBezTo>
                        <a:cubicBezTo>
                          <a:pt x="46" y="73"/>
                          <a:pt x="46" y="73"/>
                          <a:pt x="46" y="72"/>
                        </a:cubicBezTo>
                        <a:cubicBezTo>
                          <a:pt x="46" y="72"/>
                          <a:pt x="46" y="72"/>
                          <a:pt x="45" y="72"/>
                        </a:cubicBezTo>
                        <a:lnTo>
                          <a:pt x="45" y="85"/>
                        </a:lnTo>
                        <a:close/>
                        <a:moveTo>
                          <a:pt x="1" y="34"/>
                        </a:moveTo>
                        <a:cubicBezTo>
                          <a:pt x="1" y="35"/>
                          <a:pt x="0" y="36"/>
                          <a:pt x="0" y="36"/>
                        </a:cubicBezTo>
                        <a:cubicBezTo>
                          <a:pt x="0" y="37"/>
                          <a:pt x="0" y="38"/>
                          <a:pt x="0" y="39"/>
                        </a:cubicBezTo>
                        <a:cubicBezTo>
                          <a:pt x="0" y="40"/>
                          <a:pt x="0" y="41"/>
                          <a:pt x="0" y="43"/>
                        </a:cubicBezTo>
                        <a:cubicBezTo>
                          <a:pt x="0" y="44"/>
                          <a:pt x="0" y="46"/>
                          <a:pt x="0" y="47"/>
                        </a:cubicBezTo>
                        <a:cubicBezTo>
                          <a:pt x="0" y="48"/>
                          <a:pt x="0" y="49"/>
                          <a:pt x="0" y="49"/>
                        </a:cubicBezTo>
                        <a:cubicBezTo>
                          <a:pt x="0" y="50"/>
                          <a:pt x="1" y="51"/>
                          <a:pt x="1" y="52"/>
                        </a:cubicBezTo>
                        <a:cubicBezTo>
                          <a:pt x="1" y="52"/>
                          <a:pt x="1" y="53"/>
                          <a:pt x="1" y="54"/>
                        </a:cubicBezTo>
                        <a:cubicBezTo>
                          <a:pt x="2" y="55"/>
                          <a:pt x="2" y="56"/>
                          <a:pt x="2" y="58"/>
                        </a:cubicBezTo>
                        <a:cubicBezTo>
                          <a:pt x="3" y="58"/>
                          <a:pt x="3" y="59"/>
                          <a:pt x="3" y="60"/>
                        </a:cubicBezTo>
                        <a:cubicBezTo>
                          <a:pt x="3" y="60"/>
                          <a:pt x="4" y="61"/>
                          <a:pt x="4" y="61"/>
                        </a:cubicBezTo>
                        <a:cubicBezTo>
                          <a:pt x="4" y="62"/>
                          <a:pt x="4" y="62"/>
                          <a:pt x="5" y="62"/>
                        </a:cubicBezTo>
                        <a:cubicBezTo>
                          <a:pt x="5" y="63"/>
                          <a:pt x="5" y="64"/>
                          <a:pt x="5" y="64"/>
                        </a:cubicBezTo>
                        <a:cubicBezTo>
                          <a:pt x="7" y="66"/>
                          <a:pt x="8" y="68"/>
                          <a:pt x="9" y="69"/>
                        </a:cubicBezTo>
                        <a:cubicBezTo>
                          <a:pt x="10" y="70"/>
                          <a:pt x="10" y="71"/>
                          <a:pt x="11" y="72"/>
                        </a:cubicBezTo>
                        <a:cubicBezTo>
                          <a:pt x="11" y="72"/>
                          <a:pt x="12" y="73"/>
                          <a:pt x="12" y="73"/>
                        </a:cubicBezTo>
                        <a:cubicBezTo>
                          <a:pt x="13" y="74"/>
                          <a:pt x="13" y="74"/>
                          <a:pt x="14" y="74"/>
                        </a:cubicBezTo>
                        <a:cubicBezTo>
                          <a:pt x="16" y="77"/>
                          <a:pt x="19" y="78"/>
                          <a:pt x="21" y="80"/>
                        </a:cubicBezTo>
                        <a:cubicBezTo>
                          <a:pt x="22" y="80"/>
                          <a:pt x="22" y="81"/>
                          <a:pt x="23" y="81"/>
                        </a:cubicBezTo>
                        <a:cubicBezTo>
                          <a:pt x="24" y="82"/>
                          <a:pt x="26" y="82"/>
                          <a:pt x="27" y="83"/>
                        </a:cubicBezTo>
                        <a:cubicBezTo>
                          <a:pt x="27" y="83"/>
                          <a:pt x="28" y="83"/>
                          <a:pt x="29" y="83"/>
                        </a:cubicBezTo>
                        <a:cubicBezTo>
                          <a:pt x="33" y="85"/>
                          <a:pt x="38" y="86"/>
                          <a:pt x="42" y="86"/>
                        </a:cubicBezTo>
                        <a:cubicBezTo>
                          <a:pt x="43" y="86"/>
                          <a:pt x="44" y="86"/>
                          <a:pt x="45" y="85"/>
                        </a:cubicBezTo>
                        <a:cubicBezTo>
                          <a:pt x="45" y="72"/>
                          <a:pt x="45" y="72"/>
                          <a:pt x="45" y="72"/>
                        </a:cubicBezTo>
                        <a:cubicBezTo>
                          <a:pt x="45" y="71"/>
                          <a:pt x="45" y="71"/>
                          <a:pt x="45" y="71"/>
                        </a:cubicBezTo>
                        <a:cubicBezTo>
                          <a:pt x="44" y="70"/>
                          <a:pt x="44" y="69"/>
                          <a:pt x="43" y="68"/>
                        </a:cubicBezTo>
                        <a:cubicBezTo>
                          <a:pt x="43" y="68"/>
                          <a:pt x="43" y="67"/>
                          <a:pt x="42" y="67"/>
                        </a:cubicBezTo>
                        <a:cubicBezTo>
                          <a:pt x="42" y="67"/>
                          <a:pt x="42" y="66"/>
                          <a:pt x="42" y="66"/>
                        </a:cubicBezTo>
                        <a:cubicBezTo>
                          <a:pt x="41" y="66"/>
                          <a:pt x="41" y="65"/>
                          <a:pt x="41" y="65"/>
                        </a:cubicBezTo>
                        <a:cubicBezTo>
                          <a:pt x="41" y="64"/>
                          <a:pt x="42" y="64"/>
                          <a:pt x="42" y="64"/>
                        </a:cubicBezTo>
                        <a:cubicBezTo>
                          <a:pt x="42" y="63"/>
                          <a:pt x="42" y="63"/>
                          <a:pt x="42" y="63"/>
                        </a:cubicBezTo>
                        <a:cubicBezTo>
                          <a:pt x="41" y="62"/>
                          <a:pt x="42" y="62"/>
                          <a:pt x="42" y="61"/>
                        </a:cubicBezTo>
                        <a:cubicBezTo>
                          <a:pt x="42" y="61"/>
                          <a:pt x="42" y="61"/>
                          <a:pt x="42" y="60"/>
                        </a:cubicBezTo>
                        <a:cubicBezTo>
                          <a:pt x="42" y="60"/>
                          <a:pt x="43" y="60"/>
                          <a:pt x="43" y="60"/>
                        </a:cubicBezTo>
                        <a:cubicBezTo>
                          <a:pt x="43" y="60"/>
                          <a:pt x="43" y="59"/>
                          <a:pt x="43" y="59"/>
                        </a:cubicBezTo>
                        <a:cubicBezTo>
                          <a:pt x="44" y="59"/>
                          <a:pt x="44" y="58"/>
                          <a:pt x="44" y="58"/>
                        </a:cubicBezTo>
                        <a:cubicBezTo>
                          <a:pt x="45" y="58"/>
                          <a:pt x="45" y="56"/>
                          <a:pt x="44" y="55"/>
                        </a:cubicBezTo>
                        <a:cubicBezTo>
                          <a:pt x="44" y="55"/>
                          <a:pt x="44" y="55"/>
                          <a:pt x="44" y="55"/>
                        </a:cubicBezTo>
                        <a:cubicBezTo>
                          <a:pt x="44" y="54"/>
                          <a:pt x="44" y="53"/>
                          <a:pt x="43" y="53"/>
                        </a:cubicBezTo>
                        <a:cubicBezTo>
                          <a:pt x="43" y="53"/>
                          <a:pt x="43" y="54"/>
                          <a:pt x="42" y="54"/>
                        </a:cubicBezTo>
                        <a:cubicBezTo>
                          <a:pt x="42" y="54"/>
                          <a:pt x="42" y="55"/>
                          <a:pt x="42" y="55"/>
                        </a:cubicBezTo>
                        <a:cubicBezTo>
                          <a:pt x="41" y="55"/>
                          <a:pt x="41" y="54"/>
                          <a:pt x="41" y="54"/>
                        </a:cubicBezTo>
                        <a:cubicBezTo>
                          <a:pt x="40" y="54"/>
                          <a:pt x="40" y="54"/>
                          <a:pt x="40" y="54"/>
                        </a:cubicBezTo>
                        <a:cubicBezTo>
                          <a:pt x="39" y="54"/>
                          <a:pt x="39" y="53"/>
                          <a:pt x="39" y="53"/>
                        </a:cubicBezTo>
                        <a:cubicBezTo>
                          <a:pt x="38" y="53"/>
                          <a:pt x="38" y="53"/>
                          <a:pt x="38" y="52"/>
                        </a:cubicBezTo>
                        <a:cubicBezTo>
                          <a:pt x="38" y="52"/>
                          <a:pt x="38" y="52"/>
                          <a:pt x="38" y="51"/>
                        </a:cubicBezTo>
                        <a:cubicBezTo>
                          <a:pt x="37" y="51"/>
                          <a:pt x="37" y="50"/>
                          <a:pt x="36" y="50"/>
                        </a:cubicBezTo>
                        <a:cubicBezTo>
                          <a:pt x="36" y="50"/>
                          <a:pt x="35" y="50"/>
                          <a:pt x="35" y="50"/>
                        </a:cubicBezTo>
                        <a:cubicBezTo>
                          <a:pt x="35" y="49"/>
                          <a:pt x="34" y="49"/>
                          <a:pt x="34" y="49"/>
                        </a:cubicBezTo>
                        <a:cubicBezTo>
                          <a:pt x="34" y="49"/>
                          <a:pt x="34" y="49"/>
                          <a:pt x="33" y="49"/>
                        </a:cubicBezTo>
                        <a:cubicBezTo>
                          <a:pt x="32" y="49"/>
                          <a:pt x="32" y="47"/>
                          <a:pt x="31" y="47"/>
                        </a:cubicBezTo>
                        <a:cubicBezTo>
                          <a:pt x="30" y="47"/>
                          <a:pt x="30" y="48"/>
                          <a:pt x="29" y="48"/>
                        </a:cubicBezTo>
                        <a:cubicBezTo>
                          <a:pt x="29" y="48"/>
                          <a:pt x="28" y="47"/>
                          <a:pt x="28" y="47"/>
                        </a:cubicBezTo>
                        <a:cubicBezTo>
                          <a:pt x="27" y="47"/>
                          <a:pt x="27" y="47"/>
                          <a:pt x="26" y="46"/>
                        </a:cubicBezTo>
                        <a:cubicBezTo>
                          <a:pt x="26" y="46"/>
                          <a:pt x="25" y="46"/>
                          <a:pt x="25" y="46"/>
                        </a:cubicBezTo>
                        <a:cubicBezTo>
                          <a:pt x="25" y="46"/>
                          <a:pt x="25" y="46"/>
                          <a:pt x="24" y="46"/>
                        </a:cubicBezTo>
                        <a:cubicBezTo>
                          <a:pt x="24" y="45"/>
                          <a:pt x="24" y="45"/>
                          <a:pt x="23" y="45"/>
                        </a:cubicBezTo>
                        <a:cubicBezTo>
                          <a:pt x="23" y="45"/>
                          <a:pt x="23" y="44"/>
                          <a:pt x="23" y="44"/>
                        </a:cubicBezTo>
                        <a:cubicBezTo>
                          <a:pt x="23" y="44"/>
                          <a:pt x="23" y="43"/>
                          <a:pt x="23" y="43"/>
                        </a:cubicBezTo>
                        <a:cubicBezTo>
                          <a:pt x="23" y="42"/>
                          <a:pt x="22" y="41"/>
                          <a:pt x="22" y="40"/>
                        </a:cubicBezTo>
                        <a:cubicBezTo>
                          <a:pt x="21" y="40"/>
                          <a:pt x="21" y="40"/>
                          <a:pt x="21" y="39"/>
                        </a:cubicBezTo>
                        <a:cubicBezTo>
                          <a:pt x="21" y="39"/>
                          <a:pt x="21" y="39"/>
                          <a:pt x="21" y="38"/>
                        </a:cubicBezTo>
                        <a:cubicBezTo>
                          <a:pt x="20" y="38"/>
                          <a:pt x="20" y="38"/>
                          <a:pt x="20" y="37"/>
                        </a:cubicBezTo>
                        <a:cubicBezTo>
                          <a:pt x="19" y="37"/>
                          <a:pt x="19" y="37"/>
                          <a:pt x="19" y="36"/>
                        </a:cubicBezTo>
                        <a:cubicBezTo>
                          <a:pt x="19" y="36"/>
                          <a:pt x="19" y="35"/>
                          <a:pt x="19" y="35"/>
                        </a:cubicBezTo>
                        <a:cubicBezTo>
                          <a:pt x="19" y="34"/>
                          <a:pt x="17" y="34"/>
                          <a:pt x="18" y="35"/>
                        </a:cubicBezTo>
                        <a:cubicBezTo>
                          <a:pt x="18" y="36"/>
                          <a:pt x="18" y="36"/>
                          <a:pt x="18" y="36"/>
                        </a:cubicBezTo>
                        <a:cubicBezTo>
                          <a:pt x="18" y="37"/>
                          <a:pt x="18" y="37"/>
                          <a:pt x="18" y="37"/>
                        </a:cubicBezTo>
                        <a:cubicBezTo>
                          <a:pt x="19" y="38"/>
                          <a:pt x="19" y="38"/>
                          <a:pt x="19" y="38"/>
                        </a:cubicBezTo>
                        <a:cubicBezTo>
                          <a:pt x="19" y="39"/>
                          <a:pt x="19" y="40"/>
                          <a:pt x="19" y="40"/>
                        </a:cubicBezTo>
                        <a:cubicBezTo>
                          <a:pt x="20" y="40"/>
                          <a:pt x="20" y="41"/>
                          <a:pt x="20" y="41"/>
                        </a:cubicBezTo>
                        <a:cubicBezTo>
                          <a:pt x="19" y="41"/>
                          <a:pt x="19" y="41"/>
                          <a:pt x="19" y="41"/>
                        </a:cubicBezTo>
                        <a:cubicBezTo>
                          <a:pt x="19" y="41"/>
                          <a:pt x="18" y="40"/>
                          <a:pt x="18" y="40"/>
                        </a:cubicBezTo>
                        <a:cubicBezTo>
                          <a:pt x="18" y="40"/>
                          <a:pt x="18" y="39"/>
                          <a:pt x="18" y="39"/>
                        </a:cubicBezTo>
                        <a:cubicBezTo>
                          <a:pt x="18" y="38"/>
                          <a:pt x="17" y="38"/>
                          <a:pt x="17" y="38"/>
                        </a:cubicBezTo>
                        <a:cubicBezTo>
                          <a:pt x="17" y="37"/>
                          <a:pt x="17" y="37"/>
                          <a:pt x="17" y="37"/>
                        </a:cubicBezTo>
                        <a:cubicBezTo>
                          <a:pt x="17" y="36"/>
                          <a:pt x="17" y="36"/>
                          <a:pt x="17" y="36"/>
                        </a:cubicBezTo>
                        <a:cubicBezTo>
                          <a:pt x="16" y="35"/>
                          <a:pt x="16" y="35"/>
                          <a:pt x="16" y="34"/>
                        </a:cubicBezTo>
                        <a:cubicBezTo>
                          <a:pt x="16" y="34"/>
                          <a:pt x="16" y="33"/>
                          <a:pt x="16" y="33"/>
                        </a:cubicBezTo>
                        <a:cubicBezTo>
                          <a:pt x="16" y="33"/>
                          <a:pt x="16" y="32"/>
                          <a:pt x="15" y="32"/>
                        </a:cubicBezTo>
                        <a:cubicBezTo>
                          <a:pt x="15" y="32"/>
                          <a:pt x="15" y="32"/>
                          <a:pt x="14" y="32"/>
                        </a:cubicBezTo>
                        <a:cubicBezTo>
                          <a:pt x="14" y="31"/>
                          <a:pt x="14" y="31"/>
                          <a:pt x="14" y="30"/>
                        </a:cubicBezTo>
                        <a:cubicBezTo>
                          <a:pt x="14" y="30"/>
                          <a:pt x="14" y="29"/>
                          <a:pt x="14" y="29"/>
                        </a:cubicBezTo>
                        <a:cubicBezTo>
                          <a:pt x="14" y="28"/>
                          <a:pt x="14" y="27"/>
                          <a:pt x="14" y="27"/>
                        </a:cubicBezTo>
                        <a:cubicBezTo>
                          <a:pt x="14" y="26"/>
                          <a:pt x="15" y="26"/>
                          <a:pt x="15" y="26"/>
                        </a:cubicBezTo>
                        <a:cubicBezTo>
                          <a:pt x="15" y="25"/>
                          <a:pt x="15" y="25"/>
                          <a:pt x="15" y="25"/>
                        </a:cubicBezTo>
                        <a:cubicBezTo>
                          <a:pt x="16" y="24"/>
                          <a:pt x="16" y="24"/>
                          <a:pt x="17" y="23"/>
                        </a:cubicBezTo>
                        <a:cubicBezTo>
                          <a:pt x="17" y="22"/>
                          <a:pt x="18" y="22"/>
                          <a:pt x="18" y="21"/>
                        </a:cubicBezTo>
                        <a:cubicBezTo>
                          <a:pt x="18" y="21"/>
                          <a:pt x="19" y="20"/>
                          <a:pt x="19" y="20"/>
                        </a:cubicBezTo>
                        <a:cubicBezTo>
                          <a:pt x="19" y="19"/>
                          <a:pt x="18" y="19"/>
                          <a:pt x="18" y="19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cubicBezTo>
                          <a:pt x="19" y="18"/>
                          <a:pt x="19" y="17"/>
                          <a:pt x="19" y="17"/>
                        </a:cubicBezTo>
                        <a:cubicBezTo>
                          <a:pt x="19" y="17"/>
                          <a:pt x="18" y="16"/>
                          <a:pt x="18" y="16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19" y="14"/>
                          <a:pt x="18" y="15"/>
                          <a:pt x="18" y="15"/>
                        </a:cubicBezTo>
                        <a:cubicBezTo>
                          <a:pt x="17" y="14"/>
                          <a:pt x="18" y="14"/>
                          <a:pt x="18" y="14"/>
                        </a:cubicBezTo>
                        <a:cubicBezTo>
                          <a:pt x="18" y="13"/>
                          <a:pt x="18" y="13"/>
                          <a:pt x="18" y="13"/>
                        </a:cubicBezTo>
                        <a:cubicBezTo>
                          <a:pt x="18" y="13"/>
                          <a:pt x="18" y="12"/>
                          <a:pt x="18" y="12"/>
                        </a:cubicBezTo>
                        <a:cubicBezTo>
                          <a:pt x="18" y="12"/>
                          <a:pt x="18" y="12"/>
                          <a:pt x="17" y="11"/>
                        </a:cubicBezTo>
                        <a:cubicBezTo>
                          <a:pt x="22" y="7"/>
                          <a:pt x="29" y="4"/>
                          <a:pt x="35" y="3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35" y="3"/>
                          <a:pt x="35" y="4"/>
                          <a:pt x="36" y="4"/>
                        </a:cubicBezTo>
                        <a:cubicBezTo>
                          <a:pt x="36" y="3"/>
                          <a:pt x="36" y="4"/>
                          <a:pt x="37" y="4"/>
                        </a:cubicBezTo>
                        <a:cubicBezTo>
                          <a:pt x="37" y="4"/>
                          <a:pt x="38" y="3"/>
                          <a:pt x="38" y="3"/>
                        </a:cubicBezTo>
                        <a:cubicBezTo>
                          <a:pt x="39" y="4"/>
                          <a:pt x="40" y="4"/>
                          <a:pt x="41" y="4"/>
                        </a:cubicBezTo>
                        <a:cubicBezTo>
                          <a:pt x="41" y="4"/>
                          <a:pt x="41" y="4"/>
                          <a:pt x="41" y="3"/>
                        </a:cubicBez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42" y="3"/>
                          <a:pt x="42" y="3"/>
                          <a:pt x="42" y="3"/>
                        </a:cubicBezTo>
                        <a:cubicBezTo>
                          <a:pt x="43" y="3"/>
                          <a:pt x="44" y="3"/>
                          <a:pt x="45" y="3"/>
                        </a:cubicBezTo>
                        <a:cubicBezTo>
                          <a:pt x="45" y="0"/>
                          <a:pt x="45" y="0"/>
                          <a:pt x="45" y="0"/>
                        </a:cubicBezTo>
                        <a:cubicBezTo>
                          <a:pt x="45" y="0"/>
                          <a:pt x="44" y="0"/>
                          <a:pt x="43" y="0"/>
                        </a:cubicBezTo>
                        <a:cubicBezTo>
                          <a:pt x="43" y="0"/>
                          <a:pt x="43" y="0"/>
                          <a:pt x="42" y="0"/>
                        </a:cubicBezTo>
                        <a:cubicBezTo>
                          <a:pt x="42" y="0"/>
                          <a:pt x="42" y="0"/>
                          <a:pt x="41" y="0"/>
                        </a:cubicBezTo>
                        <a:cubicBezTo>
                          <a:pt x="37" y="0"/>
                          <a:pt x="33" y="1"/>
                          <a:pt x="29" y="3"/>
                        </a:cubicBezTo>
                        <a:cubicBezTo>
                          <a:pt x="28" y="3"/>
                          <a:pt x="27" y="3"/>
                          <a:pt x="27" y="3"/>
                        </a:cubicBezTo>
                        <a:cubicBezTo>
                          <a:pt x="27" y="3"/>
                          <a:pt x="26" y="3"/>
                          <a:pt x="26" y="3"/>
                        </a:cubicBezTo>
                        <a:cubicBezTo>
                          <a:pt x="26" y="4"/>
                          <a:pt x="25" y="4"/>
                          <a:pt x="25" y="4"/>
                        </a:cubicBezTo>
                        <a:cubicBezTo>
                          <a:pt x="24" y="4"/>
                          <a:pt x="24" y="5"/>
                          <a:pt x="23" y="5"/>
                        </a:cubicBezTo>
                        <a:cubicBezTo>
                          <a:pt x="22" y="5"/>
                          <a:pt x="22" y="6"/>
                          <a:pt x="21" y="6"/>
                        </a:cubicBezTo>
                        <a:cubicBezTo>
                          <a:pt x="19" y="7"/>
                          <a:pt x="17" y="9"/>
                          <a:pt x="15" y="11"/>
                        </a:cubicBezTo>
                        <a:cubicBezTo>
                          <a:pt x="14" y="11"/>
                          <a:pt x="14" y="11"/>
                          <a:pt x="14" y="11"/>
                        </a:cubicBezTo>
                        <a:cubicBezTo>
                          <a:pt x="13" y="12"/>
                          <a:pt x="13" y="12"/>
                          <a:pt x="12" y="13"/>
                        </a:cubicBezTo>
                        <a:cubicBezTo>
                          <a:pt x="12" y="13"/>
                          <a:pt x="11" y="14"/>
                          <a:pt x="11" y="14"/>
                        </a:cubicBezTo>
                        <a:cubicBezTo>
                          <a:pt x="10" y="15"/>
                          <a:pt x="10" y="16"/>
                          <a:pt x="9" y="17"/>
                        </a:cubicBezTo>
                        <a:cubicBezTo>
                          <a:pt x="8" y="18"/>
                          <a:pt x="7" y="20"/>
                          <a:pt x="5" y="22"/>
                        </a:cubicBezTo>
                        <a:cubicBezTo>
                          <a:pt x="5" y="22"/>
                          <a:pt x="5" y="23"/>
                          <a:pt x="5" y="23"/>
                        </a:cubicBezTo>
                        <a:cubicBezTo>
                          <a:pt x="4" y="24"/>
                          <a:pt x="4" y="24"/>
                          <a:pt x="4" y="24"/>
                        </a:cubicBezTo>
                        <a:cubicBezTo>
                          <a:pt x="4" y="25"/>
                          <a:pt x="3" y="26"/>
                          <a:pt x="3" y="27"/>
                        </a:cubicBezTo>
                        <a:cubicBezTo>
                          <a:pt x="3" y="28"/>
                          <a:pt x="3" y="28"/>
                          <a:pt x="2" y="28"/>
                        </a:cubicBezTo>
                        <a:cubicBezTo>
                          <a:pt x="2" y="30"/>
                          <a:pt x="2" y="31"/>
                          <a:pt x="1" y="32"/>
                        </a:cubicBezTo>
                        <a:cubicBezTo>
                          <a:pt x="1" y="33"/>
                          <a:pt x="1" y="34"/>
                          <a:pt x="1" y="34"/>
                        </a:cubicBezTo>
                        <a:close/>
                        <a:moveTo>
                          <a:pt x="45" y="34"/>
                        </a:moveTo>
                        <a:cubicBezTo>
                          <a:pt x="45" y="53"/>
                          <a:pt x="45" y="53"/>
                          <a:pt x="45" y="53"/>
                        </a:cubicBezTo>
                        <a:cubicBezTo>
                          <a:pt x="45" y="54"/>
                          <a:pt x="45" y="54"/>
                          <a:pt x="45" y="54"/>
                        </a:cubicBezTo>
                        <a:cubicBezTo>
                          <a:pt x="45" y="54"/>
                          <a:pt x="44" y="53"/>
                          <a:pt x="44" y="53"/>
                        </a:cubicBezTo>
                        <a:cubicBezTo>
                          <a:pt x="43" y="53"/>
                          <a:pt x="42" y="53"/>
                          <a:pt x="41" y="53"/>
                        </a:cubicBezTo>
                        <a:cubicBezTo>
                          <a:pt x="41" y="53"/>
                          <a:pt x="40" y="52"/>
                          <a:pt x="40" y="51"/>
                        </a:cubicBezTo>
                        <a:cubicBezTo>
                          <a:pt x="40" y="51"/>
                          <a:pt x="40" y="50"/>
                          <a:pt x="40" y="50"/>
                        </a:cubicBezTo>
                        <a:cubicBezTo>
                          <a:pt x="40" y="49"/>
                          <a:pt x="40" y="49"/>
                          <a:pt x="40" y="49"/>
                        </a:cubicBezTo>
                        <a:cubicBezTo>
                          <a:pt x="40" y="48"/>
                          <a:pt x="40" y="48"/>
                          <a:pt x="39" y="47"/>
                        </a:cubicBezTo>
                        <a:cubicBezTo>
                          <a:pt x="38" y="47"/>
                          <a:pt x="37" y="48"/>
                          <a:pt x="36" y="47"/>
                        </a:cubicBezTo>
                        <a:cubicBezTo>
                          <a:pt x="36" y="47"/>
                          <a:pt x="36" y="47"/>
                          <a:pt x="36" y="47"/>
                        </a:cubicBezTo>
                        <a:cubicBezTo>
                          <a:pt x="37" y="46"/>
                          <a:pt x="36" y="46"/>
                          <a:pt x="37" y="46"/>
                        </a:cubicBezTo>
                        <a:cubicBezTo>
                          <a:pt x="37" y="46"/>
                          <a:pt x="37" y="45"/>
                          <a:pt x="37" y="45"/>
                        </a:cubicBezTo>
                        <a:cubicBezTo>
                          <a:pt x="37" y="45"/>
                          <a:pt x="37" y="45"/>
                          <a:pt x="37" y="44"/>
                        </a:cubicBezTo>
                        <a:cubicBezTo>
                          <a:pt x="37" y="44"/>
                          <a:pt x="38" y="44"/>
                          <a:pt x="38" y="44"/>
                        </a:cubicBezTo>
                        <a:cubicBezTo>
                          <a:pt x="38" y="43"/>
                          <a:pt x="38" y="43"/>
                          <a:pt x="37" y="43"/>
                        </a:cubicBezTo>
                        <a:cubicBezTo>
                          <a:pt x="37" y="43"/>
                          <a:pt x="36" y="43"/>
                          <a:pt x="36" y="43"/>
                        </a:cubicBezTo>
                        <a:cubicBezTo>
                          <a:pt x="35" y="43"/>
                          <a:pt x="35" y="45"/>
                          <a:pt x="34" y="45"/>
                        </a:cubicBezTo>
                        <a:cubicBezTo>
                          <a:pt x="34" y="45"/>
                          <a:pt x="33" y="45"/>
                          <a:pt x="33" y="45"/>
                        </a:cubicBezTo>
                        <a:cubicBezTo>
                          <a:pt x="32" y="45"/>
                          <a:pt x="32" y="45"/>
                          <a:pt x="32" y="45"/>
                        </a:cubicBezTo>
                        <a:cubicBezTo>
                          <a:pt x="31" y="45"/>
                          <a:pt x="31" y="45"/>
                          <a:pt x="30" y="45"/>
                        </a:cubicBezTo>
                        <a:cubicBezTo>
                          <a:pt x="30" y="45"/>
                          <a:pt x="30" y="43"/>
                          <a:pt x="30" y="43"/>
                        </a:cubicBezTo>
                        <a:cubicBezTo>
                          <a:pt x="29" y="42"/>
                          <a:pt x="30" y="41"/>
                          <a:pt x="30" y="40"/>
                        </a:cubicBezTo>
                        <a:cubicBezTo>
                          <a:pt x="30" y="40"/>
                          <a:pt x="30" y="39"/>
                          <a:pt x="30" y="39"/>
                        </a:cubicBezTo>
                        <a:cubicBezTo>
                          <a:pt x="31" y="39"/>
                          <a:pt x="30" y="38"/>
                          <a:pt x="31" y="38"/>
                        </a:cubicBezTo>
                        <a:cubicBezTo>
                          <a:pt x="31" y="37"/>
                          <a:pt x="32" y="37"/>
                          <a:pt x="32" y="37"/>
                        </a:cubicBezTo>
                        <a:cubicBezTo>
                          <a:pt x="33" y="36"/>
                          <a:pt x="33" y="36"/>
                          <a:pt x="34" y="36"/>
                        </a:cubicBezTo>
                        <a:cubicBezTo>
                          <a:pt x="35" y="36"/>
                          <a:pt x="35" y="36"/>
                          <a:pt x="36" y="36"/>
                        </a:cubicBezTo>
                        <a:cubicBezTo>
                          <a:pt x="36" y="36"/>
                          <a:pt x="36" y="36"/>
                          <a:pt x="36" y="36"/>
                        </a:cubicBezTo>
                        <a:cubicBezTo>
                          <a:pt x="37" y="36"/>
                          <a:pt x="37" y="36"/>
                          <a:pt x="38" y="35"/>
                        </a:cubicBezTo>
                        <a:cubicBezTo>
                          <a:pt x="39" y="35"/>
                          <a:pt x="39" y="35"/>
                          <a:pt x="40" y="35"/>
                        </a:cubicBezTo>
                        <a:cubicBezTo>
                          <a:pt x="40" y="35"/>
                          <a:pt x="41" y="36"/>
                          <a:pt x="41" y="36"/>
                        </a:cubicBezTo>
                        <a:cubicBezTo>
                          <a:pt x="41" y="36"/>
                          <a:pt x="42" y="35"/>
                          <a:pt x="42" y="36"/>
                        </a:cubicBezTo>
                        <a:cubicBezTo>
                          <a:pt x="42" y="36"/>
                          <a:pt x="43" y="36"/>
                          <a:pt x="43" y="36"/>
                        </a:cubicBezTo>
                        <a:cubicBezTo>
                          <a:pt x="43" y="37"/>
                          <a:pt x="42" y="37"/>
                          <a:pt x="43" y="38"/>
                        </a:cubicBezTo>
                        <a:cubicBezTo>
                          <a:pt x="43" y="38"/>
                          <a:pt x="44" y="38"/>
                          <a:pt x="44" y="38"/>
                        </a:cubicBezTo>
                        <a:cubicBezTo>
                          <a:pt x="45" y="38"/>
                          <a:pt x="44" y="38"/>
                          <a:pt x="44" y="37"/>
                        </a:cubicBezTo>
                        <a:cubicBezTo>
                          <a:pt x="44" y="37"/>
                          <a:pt x="44" y="37"/>
                          <a:pt x="44" y="36"/>
                        </a:cubicBezTo>
                        <a:cubicBezTo>
                          <a:pt x="44" y="36"/>
                          <a:pt x="44" y="36"/>
                          <a:pt x="44" y="36"/>
                        </a:cubicBezTo>
                        <a:cubicBezTo>
                          <a:pt x="44" y="35"/>
                          <a:pt x="45" y="34"/>
                          <a:pt x="45" y="3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Freeform: Shape 155"/>
                  <p:cNvSpPr>
                    <a:spLocks/>
                  </p:cNvSpPr>
                  <p:nvPr/>
                </p:nvSpPr>
                <p:spPr bwMode="auto">
                  <a:xfrm>
                    <a:off x="2569358" y="2646188"/>
                    <a:ext cx="137246" cy="388456"/>
                  </a:xfrm>
                  <a:custGeom>
                    <a:avLst/>
                    <a:gdLst>
                      <a:gd name="T0" fmla="*/ 4 w 31"/>
                      <a:gd name="T1" fmla="*/ 11 h 88"/>
                      <a:gd name="T2" fmla="*/ 1 w 31"/>
                      <a:gd name="T3" fmla="*/ 22 h 88"/>
                      <a:gd name="T4" fmla="*/ 3 w 31"/>
                      <a:gd name="T5" fmla="*/ 31 h 88"/>
                      <a:gd name="T6" fmla="*/ 11 w 31"/>
                      <a:gd name="T7" fmla="*/ 40 h 88"/>
                      <a:gd name="T8" fmla="*/ 11 w 31"/>
                      <a:gd name="T9" fmla="*/ 88 h 88"/>
                      <a:gd name="T10" fmla="*/ 20 w 31"/>
                      <a:gd name="T11" fmla="*/ 88 h 88"/>
                      <a:gd name="T12" fmla="*/ 20 w 31"/>
                      <a:gd name="T13" fmla="*/ 40 h 88"/>
                      <a:gd name="T14" fmla="*/ 28 w 31"/>
                      <a:gd name="T15" fmla="*/ 31 h 88"/>
                      <a:gd name="T16" fmla="*/ 30 w 31"/>
                      <a:gd name="T17" fmla="*/ 22 h 88"/>
                      <a:gd name="T18" fmla="*/ 27 w 31"/>
                      <a:gd name="T19" fmla="*/ 11 h 88"/>
                      <a:gd name="T20" fmla="*/ 20 w 31"/>
                      <a:gd name="T21" fmla="*/ 0 h 88"/>
                      <a:gd name="T22" fmla="*/ 23 w 31"/>
                      <a:gd name="T23" fmla="*/ 21 h 88"/>
                      <a:gd name="T24" fmla="*/ 20 w 31"/>
                      <a:gd name="T25" fmla="*/ 21 h 88"/>
                      <a:gd name="T26" fmla="*/ 18 w 31"/>
                      <a:gd name="T27" fmla="*/ 0 h 88"/>
                      <a:gd name="T28" fmla="*/ 15 w 31"/>
                      <a:gd name="T29" fmla="*/ 0 h 88"/>
                      <a:gd name="T30" fmla="*/ 13 w 31"/>
                      <a:gd name="T31" fmla="*/ 0 h 88"/>
                      <a:gd name="T32" fmla="*/ 11 w 31"/>
                      <a:gd name="T33" fmla="*/ 21 h 88"/>
                      <a:gd name="T34" fmla="*/ 8 w 31"/>
                      <a:gd name="T35" fmla="*/ 21 h 88"/>
                      <a:gd name="T36" fmla="*/ 10 w 31"/>
                      <a:gd name="T37" fmla="*/ 0 h 88"/>
                      <a:gd name="T38" fmla="*/ 4 w 31"/>
                      <a:gd name="T39" fmla="*/ 11 h 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31" h="88">
                        <a:moveTo>
                          <a:pt x="4" y="11"/>
                        </a:moveTo>
                        <a:cubicBezTo>
                          <a:pt x="2" y="14"/>
                          <a:pt x="1" y="18"/>
                          <a:pt x="1" y="22"/>
                        </a:cubicBezTo>
                        <a:cubicBezTo>
                          <a:pt x="0" y="25"/>
                          <a:pt x="1" y="28"/>
                          <a:pt x="3" y="31"/>
                        </a:cubicBezTo>
                        <a:cubicBezTo>
                          <a:pt x="4" y="34"/>
                          <a:pt x="8" y="38"/>
                          <a:pt x="11" y="40"/>
                        </a:cubicBezTo>
                        <a:cubicBezTo>
                          <a:pt x="11" y="88"/>
                          <a:pt x="11" y="88"/>
                          <a:pt x="11" y="88"/>
                        </a:cubicBezTo>
                        <a:cubicBezTo>
                          <a:pt x="20" y="88"/>
                          <a:pt x="20" y="88"/>
                          <a:pt x="20" y="88"/>
                        </a:cubicBezTo>
                        <a:cubicBezTo>
                          <a:pt x="20" y="40"/>
                          <a:pt x="20" y="40"/>
                          <a:pt x="20" y="40"/>
                        </a:cubicBezTo>
                        <a:cubicBezTo>
                          <a:pt x="23" y="38"/>
                          <a:pt x="26" y="34"/>
                          <a:pt x="28" y="31"/>
                        </a:cubicBezTo>
                        <a:cubicBezTo>
                          <a:pt x="30" y="28"/>
                          <a:pt x="31" y="25"/>
                          <a:pt x="30" y="22"/>
                        </a:cubicBezTo>
                        <a:cubicBezTo>
                          <a:pt x="30" y="18"/>
                          <a:pt x="28" y="14"/>
                          <a:pt x="27" y="11"/>
                        </a:cubicBezTo>
                        <a:cubicBezTo>
                          <a:pt x="26" y="8"/>
                          <a:pt x="24" y="1"/>
                          <a:pt x="20" y="0"/>
                        </a:cubicBezTo>
                        <a:cubicBezTo>
                          <a:pt x="23" y="21"/>
                          <a:pt x="23" y="21"/>
                          <a:pt x="23" y="21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cubicBezTo>
                          <a:pt x="18" y="0"/>
                          <a:pt x="18" y="0"/>
                          <a:pt x="18" y="0"/>
                        </a:cubicBezTo>
                        <a:cubicBezTo>
                          <a:pt x="15" y="0"/>
                          <a:pt x="15" y="0"/>
                          <a:pt x="15" y="0"/>
                        </a:cubicBezTo>
                        <a:cubicBezTo>
                          <a:pt x="13" y="0"/>
                          <a:pt x="13" y="0"/>
                          <a:pt x="13" y="0"/>
                        </a:cubicBezTo>
                        <a:cubicBezTo>
                          <a:pt x="11" y="21"/>
                          <a:pt x="11" y="21"/>
                          <a:pt x="11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1"/>
                          <a:pt x="5" y="8"/>
                          <a:pt x="4" y="1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Freeform: Shape 156"/>
                  <p:cNvSpPr>
                    <a:spLocks/>
                  </p:cNvSpPr>
                  <p:nvPr/>
                </p:nvSpPr>
                <p:spPr bwMode="auto">
                  <a:xfrm>
                    <a:off x="2745817" y="2636385"/>
                    <a:ext cx="140922" cy="398259"/>
                  </a:xfrm>
                  <a:custGeom>
                    <a:avLst/>
                    <a:gdLst>
                      <a:gd name="T0" fmla="*/ 20 w 32"/>
                      <a:gd name="T1" fmla="*/ 90 h 90"/>
                      <a:gd name="T2" fmla="*/ 20 w 32"/>
                      <a:gd name="T3" fmla="*/ 43 h 90"/>
                      <a:gd name="T4" fmla="*/ 32 w 32"/>
                      <a:gd name="T5" fmla="*/ 24 h 90"/>
                      <a:gd name="T6" fmla="*/ 16 w 32"/>
                      <a:gd name="T7" fmla="*/ 0 h 90"/>
                      <a:gd name="T8" fmla="*/ 0 w 32"/>
                      <a:gd name="T9" fmla="*/ 24 h 90"/>
                      <a:gd name="T10" fmla="*/ 12 w 32"/>
                      <a:gd name="T11" fmla="*/ 43 h 90"/>
                      <a:gd name="T12" fmla="*/ 12 w 32"/>
                      <a:gd name="T13" fmla="*/ 90 h 90"/>
                      <a:gd name="T14" fmla="*/ 20 w 32"/>
                      <a:gd name="T15" fmla="*/ 90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" h="90">
                        <a:moveTo>
                          <a:pt x="20" y="90"/>
                        </a:moveTo>
                        <a:cubicBezTo>
                          <a:pt x="20" y="43"/>
                          <a:pt x="20" y="43"/>
                          <a:pt x="20" y="43"/>
                        </a:cubicBezTo>
                        <a:cubicBezTo>
                          <a:pt x="27" y="41"/>
                          <a:pt x="32" y="33"/>
                          <a:pt x="32" y="24"/>
                        </a:cubicBezTo>
                        <a:cubicBezTo>
                          <a:pt x="32" y="14"/>
                          <a:pt x="25" y="0"/>
                          <a:pt x="16" y="0"/>
                        </a:cubicBezTo>
                        <a:cubicBezTo>
                          <a:pt x="7" y="0"/>
                          <a:pt x="0" y="14"/>
                          <a:pt x="0" y="24"/>
                        </a:cubicBezTo>
                        <a:cubicBezTo>
                          <a:pt x="0" y="33"/>
                          <a:pt x="5" y="41"/>
                          <a:pt x="12" y="43"/>
                        </a:cubicBezTo>
                        <a:cubicBezTo>
                          <a:pt x="12" y="90"/>
                          <a:pt x="12" y="90"/>
                          <a:pt x="12" y="90"/>
                        </a:cubicBezTo>
                        <a:lnTo>
                          <a:pt x="20" y="9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0" name="Freeform: Shape 157"/>
                  <p:cNvSpPr>
                    <a:spLocks/>
                  </p:cNvSpPr>
                  <p:nvPr/>
                </p:nvSpPr>
                <p:spPr bwMode="auto">
                  <a:xfrm>
                    <a:off x="2896543" y="3078759"/>
                    <a:ext cx="162980" cy="167882"/>
                  </a:xfrm>
                  <a:custGeom>
                    <a:avLst/>
                    <a:gdLst>
                      <a:gd name="T0" fmla="*/ 8 w 37"/>
                      <a:gd name="T1" fmla="*/ 35 h 38"/>
                      <a:gd name="T2" fmla="*/ 18 w 37"/>
                      <a:gd name="T3" fmla="*/ 38 h 38"/>
                      <a:gd name="T4" fmla="*/ 37 w 37"/>
                      <a:gd name="T5" fmla="*/ 19 h 38"/>
                      <a:gd name="T6" fmla="*/ 18 w 37"/>
                      <a:gd name="T7" fmla="*/ 0 h 38"/>
                      <a:gd name="T8" fmla="*/ 0 w 37"/>
                      <a:gd name="T9" fmla="*/ 17 h 38"/>
                      <a:gd name="T10" fmla="*/ 18 w 37"/>
                      <a:gd name="T11" fmla="*/ 17 h 38"/>
                      <a:gd name="T12" fmla="*/ 24 w 37"/>
                      <a:gd name="T13" fmla="*/ 17 h 38"/>
                      <a:gd name="T14" fmla="*/ 20 w 37"/>
                      <a:gd name="T15" fmla="*/ 21 h 38"/>
                      <a:gd name="T16" fmla="*/ 8 w 37"/>
                      <a:gd name="T17" fmla="*/ 35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7" h="38">
                        <a:moveTo>
                          <a:pt x="8" y="35"/>
                        </a:moveTo>
                        <a:cubicBezTo>
                          <a:pt x="11" y="37"/>
                          <a:pt x="14" y="38"/>
                          <a:pt x="18" y="38"/>
                        </a:cubicBezTo>
                        <a:cubicBezTo>
                          <a:pt x="29" y="38"/>
                          <a:pt x="37" y="30"/>
                          <a:pt x="37" y="19"/>
                        </a:cubicBezTo>
                        <a:cubicBezTo>
                          <a:pt x="37" y="9"/>
                          <a:pt x="29" y="0"/>
                          <a:pt x="18" y="0"/>
                        </a:cubicBezTo>
                        <a:cubicBezTo>
                          <a:pt x="9" y="0"/>
                          <a:pt x="1" y="7"/>
                          <a:pt x="0" y="17"/>
                        </a:cubicBezTo>
                        <a:cubicBezTo>
                          <a:pt x="18" y="17"/>
                          <a:pt x="18" y="17"/>
                          <a:pt x="18" y="17"/>
                        </a:cubicBezTo>
                        <a:cubicBezTo>
                          <a:pt x="24" y="17"/>
                          <a:pt x="24" y="17"/>
                          <a:pt x="24" y="17"/>
                        </a:cubicBezTo>
                        <a:cubicBezTo>
                          <a:pt x="20" y="21"/>
                          <a:pt x="20" y="21"/>
                          <a:pt x="20" y="21"/>
                        </a:cubicBezTo>
                        <a:lnTo>
                          <a:pt x="8" y="35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" name="Freeform: Shape 158"/>
                  <p:cNvSpPr>
                    <a:spLocks/>
                  </p:cNvSpPr>
                  <p:nvPr/>
                </p:nvSpPr>
                <p:spPr bwMode="auto">
                  <a:xfrm>
                    <a:off x="2635530" y="3162087"/>
                    <a:ext cx="340665" cy="322284"/>
                  </a:xfrm>
                  <a:custGeom>
                    <a:avLst/>
                    <a:gdLst>
                      <a:gd name="T0" fmla="*/ 34 w 77"/>
                      <a:gd name="T1" fmla="*/ 39 h 73"/>
                      <a:gd name="T2" fmla="*/ 34 w 77"/>
                      <a:gd name="T3" fmla="*/ 41 h 73"/>
                      <a:gd name="T4" fmla="*/ 34 w 77"/>
                      <a:gd name="T5" fmla="*/ 43 h 73"/>
                      <a:gd name="T6" fmla="*/ 34 w 77"/>
                      <a:gd name="T7" fmla="*/ 67 h 73"/>
                      <a:gd name="T8" fmla="*/ 25 w 77"/>
                      <a:gd name="T9" fmla="*/ 73 h 73"/>
                      <a:gd name="T10" fmla="*/ 51 w 77"/>
                      <a:gd name="T11" fmla="*/ 73 h 73"/>
                      <a:gd name="T12" fmla="*/ 43 w 77"/>
                      <a:gd name="T13" fmla="*/ 67 h 73"/>
                      <a:gd name="T14" fmla="*/ 43 w 77"/>
                      <a:gd name="T15" fmla="*/ 43 h 73"/>
                      <a:gd name="T16" fmla="*/ 43 w 77"/>
                      <a:gd name="T17" fmla="*/ 41 h 73"/>
                      <a:gd name="T18" fmla="*/ 43 w 77"/>
                      <a:gd name="T19" fmla="*/ 39 h 73"/>
                      <a:gd name="T20" fmla="*/ 65 w 77"/>
                      <a:gd name="T21" fmla="*/ 14 h 73"/>
                      <a:gd name="T22" fmla="*/ 77 w 77"/>
                      <a:gd name="T23" fmla="*/ 0 h 73"/>
                      <a:gd name="T24" fmla="*/ 58 w 77"/>
                      <a:gd name="T25" fmla="*/ 0 h 73"/>
                      <a:gd name="T26" fmla="*/ 0 w 77"/>
                      <a:gd name="T27" fmla="*/ 0 h 73"/>
                      <a:gd name="T28" fmla="*/ 34 w 77"/>
                      <a:gd name="T29" fmla="*/ 39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77" h="73">
                        <a:moveTo>
                          <a:pt x="34" y="39"/>
                        </a:move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4" y="43"/>
                          <a:pt x="34" y="43"/>
                          <a:pt x="34" y="43"/>
                        </a:cubicBezTo>
                        <a:cubicBezTo>
                          <a:pt x="34" y="67"/>
                          <a:pt x="34" y="67"/>
                          <a:pt x="34" y="67"/>
                        </a:cubicBezTo>
                        <a:cubicBezTo>
                          <a:pt x="29" y="68"/>
                          <a:pt x="25" y="70"/>
                          <a:pt x="25" y="73"/>
                        </a:cubicBezTo>
                        <a:cubicBezTo>
                          <a:pt x="51" y="73"/>
                          <a:pt x="51" y="73"/>
                          <a:pt x="51" y="73"/>
                        </a:cubicBezTo>
                        <a:cubicBezTo>
                          <a:pt x="51" y="70"/>
                          <a:pt x="47" y="68"/>
                          <a:pt x="43" y="67"/>
                        </a:cubicBezTo>
                        <a:cubicBezTo>
                          <a:pt x="43" y="43"/>
                          <a:pt x="43" y="43"/>
                          <a:pt x="43" y="43"/>
                        </a:cubicBezTo>
                        <a:cubicBezTo>
                          <a:pt x="43" y="41"/>
                          <a:pt x="43" y="41"/>
                          <a:pt x="43" y="41"/>
                        </a:cubicBezTo>
                        <a:cubicBezTo>
                          <a:pt x="43" y="39"/>
                          <a:pt x="43" y="39"/>
                          <a:pt x="43" y="39"/>
                        </a:cubicBezTo>
                        <a:cubicBezTo>
                          <a:pt x="65" y="14"/>
                          <a:pt x="65" y="14"/>
                          <a:pt x="65" y="14"/>
                        </a:cubicBezTo>
                        <a:cubicBezTo>
                          <a:pt x="77" y="0"/>
                          <a:pt x="77" y="0"/>
                          <a:pt x="77" y="0"/>
                        </a:cubicBezTo>
                        <a:cubicBezTo>
                          <a:pt x="58" y="0"/>
                          <a:pt x="58" y="0"/>
                          <a:pt x="5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4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" name="Freeform: Shape 159"/>
                  <p:cNvSpPr>
                    <a:spLocks/>
                  </p:cNvSpPr>
                  <p:nvPr/>
                </p:nvSpPr>
                <p:spPr bwMode="auto">
                  <a:xfrm>
                    <a:off x="4879261" y="892623"/>
                    <a:ext cx="366398" cy="93131"/>
                  </a:xfrm>
                  <a:custGeom>
                    <a:avLst/>
                    <a:gdLst>
                      <a:gd name="T0" fmla="*/ 198 w 299"/>
                      <a:gd name="T1" fmla="*/ 39 h 76"/>
                      <a:gd name="T2" fmla="*/ 104 w 299"/>
                      <a:gd name="T3" fmla="*/ 39 h 76"/>
                      <a:gd name="T4" fmla="*/ 104 w 299"/>
                      <a:gd name="T5" fmla="*/ 0 h 76"/>
                      <a:gd name="T6" fmla="*/ 0 w 299"/>
                      <a:gd name="T7" fmla="*/ 0 h 76"/>
                      <a:gd name="T8" fmla="*/ 0 w 299"/>
                      <a:gd name="T9" fmla="*/ 76 h 76"/>
                      <a:gd name="T10" fmla="*/ 299 w 299"/>
                      <a:gd name="T11" fmla="*/ 76 h 76"/>
                      <a:gd name="T12" fmla="*/ 299 w 299"/>
                      <a:gd name="T13" fmla="*/ 0 h 76"/>
                      <a:gd name="T14" fmla="*/ 198 w 299"/>
                      <a:gd name="T15" fmla="*/ 0 h 76"/>
                      <a:gd name="T16" fmla="*/ 198 w 299"/>
                      <a:gd name="T17" fmla="*/ 39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99" h="76">
                        <a:moveTo>
                          <a:pt x="198" y="39"/>
                        </a:moveTo>
                        <a:lnTo>
                          <a:pt x="104" y="39"/>
                        </a:lnTo>
                        <a:lnTo>
                          <a:pt x="104" y="0"/>
                        </a:lnTo>
                        <a:lnTo>
                          <a:pt x="0" y="0"/>
                        </a:lnTo>
                        <a:lnTo>
                          <a:pt x="0" y="76"/>
                        </a:lnTo>
                        <a:lnTo>
                          <a:pt x="299" y="76"/>
                        </a:lnTo>
                        <a:lnTo>
                          <a:pt x="299" y="0"/>
                        </a:lnTo>
                        <a:lnTo>
                          <a:pt x="198" y="0"/>
                        </a:lnTo>
                        <a:lnTo>
                          <a:pt x="198" y="39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" name="Rectangle 160"/>
                  <p:cNvSpPr>
                    <a:spLocks/>
                  </p:cNvSpPr>
                  <p:nvPr/>
                </p:nvSpPr>
                <p:spPr bwMode="auto">
                  <a:xfrm>
                    <a:off x="5028761" y="892623"/>
                    <a:ext cx="71074" cy="2573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4" name="Freeform: Shape 161"/>
                  <p:cNvSpPr>
                    <a:spLocks/>
                  </p:cNvSpPr>
                  <p:nvPr/>
                </p:nvSpPr>
                <p:spPr bwMode="auto">
                  <a:xfrm>
                    <a:off x="4879261" y="675725"/>
                    <a:ext cx="366398" cy="194841"/>
                  </a:xfrm>
                  <a:custGeom>
                    <a:avLst/>
                    <a:gdLst>
                      <a:gd name="T0" fmla="*/ 223 w 299"/>
                      <a:gd name="T1" fmla="*/ 0 h 159"/>
                      <a:gd name="T2" fmla="*/ 151 w 299"/>
                      <a:gd name="T3" fmla="*/ 0 h 159"/>
                      <a:gd name="T4" fmla="*/ 151 w 299"/>
                      <a:gd name="T5" fmla="*/ 29 h 159"/>
                      <a:gd name="T6" fmla="*/ 198 w 299"/>
                      <a:gd name="T7" fmla="*/ 29 h 159"/>
                      <a:gd name="T8" fmla="*/ 198 w 299"/>
                      <a:gd name="T9" fmla="*/ 58 h 159"/>
                      <a:gd name="T10" fmla="*/ 151 w 299"/>
                      <a:gd name="T11" fmla="*/ 58 h 159"/>
                      <a:gd name="T12" fmla="*/ 151 w 299"/>
                      <a:gd name="T13" fmla="*/ 159 h 159"/>
                      <a:gd name="T14" fmla="*/ 198 w 299"/>
                      <a:gd name="T15" fmla="*/ 159 h 159"/>
                      <a:gd name="T16" fmla="*/ 299 w 299"/>
                      <a:gd name="T17" fmla="*/ 159 h 159"/>
                      <a:gd name="T18" fmla="*/ 299 w 299"/>
                      <a:gd name="T19" fmla="*/ 58 h 159"/>
                      <a:gd name="T20" fmla="*/ 223 w 299"/>
                      <a:gd name="T21" fmla="*/ 58 h 159"/>
                      <a:gd name="T22" fmla="*/ 223 w 299"/>
                      <a:gd name="T23" fmla="*/ 0 h 159"/>
                      <a:gd name="T24" fmla="*/ 151 w 299"/>
                      <a:gd name="T25" fmla="*/ 0 h 159"/>
                      <a:gd name="T26" fmla="*/ 79 w 299"/>
                      <a:gd name="T27" fmla="*/ 0 h 159"/>
                      <a:gd name="T28" fmla="*/ 79 w 299"/>
                      <a:gd name="T29" fmla="*/ 58 h 159"/>
                      <a:gd name="T30" fmla="*/ 0 w 299"/>
                      <a:gd name="T31" fmla="*/ 58 h 159"/>
                      <a:gd name="T32" fmla="*/ 0 w 299"/>
                      <a:gd name="T33" fmla="*/ 159 h 159"/>
                      <a:gd name="T34" fmla="*/ 104 w 299"/>
                      <a:gd name="T35" fmla="*/ 159 h 159"/>
                      <a:gd name="T36" fmla="*/ 151 w 299"/>
                      <a:gd name="T37" fmla="*/ 159 h 159"/>
                      <a:gd name="T38" fmla="*/ 151 w 299"/>
                      <a:gd name="T39" fmla="*/ 58 h 159"/>
                      <a:gd name="T40" fmla="*/ 104 w 299"/>
                      <a:gd name="T41" fmla="*/ 58 h 159"/>
                      <a:gd name="T42" fmla="*/ 104 w 299"/>
                      <a:gd name="T43" fmla="*/ 58 h 159"/>
                      <a:gd name="T44" fmla="*/ 104 w 299"/>
                      <a:gd name="T45" fmla="*/ 29 h 159"/>
                      <a:gd name="T46" fmla="*/ 151 w 299"/>
                      <a:gd name="T47" fmla="*/ 29 h 159"/>
                      <a:gd name="T48" fmla="*/ 151 w 299"/>
                      <a:gd name="T49" fmla="*/ 0 h 1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299" h="159">
                        <a:moveTo>
                          <a:pt x="223" y="0"/>
                        </a:moveTo>
                        <a:lnTo>
                          <a:pt x="151" y="0"/>
                        </a:lnTo>
                        <a:lnTo>
                          <a:pt x="151" y="29"/>
                        </a:lnTo>
                        <a:lnTo>
                          <a:pt x="198" y="29"/>
                        </a:lnTo>
                        <a:lnTo>
                          <a:pt x="198" y="58"/>
                        </a:lnTo>
                        <a:lnTo>
                          <a:pt x="151" y="58"/>
                        </a:lnTo>
                        <a:lnTo>
                          <a:pt x="151" y="159"/>
                        </a:lnTo>
                        <a:lnTo>
                          <a:pt x="198" y="159"/>
                        </a:lnTo>
                        <a:lnTo>
                          <a:pt x="299" y="159"/>
                        </a:lnTo>
                        <a:lnTo>
                          <a:pt x="299" y="58"/>
                        </a:lnTo>
                        <a:lnTo>
                          <a:pt x="223" y="58"/>
                        </a:lnTo>
                        <a:lnTo>
                          <a:pt x="223" y="0"/>
                        </a:lnTo>
                        <a:close/>
                        <a:moveTo>
                          <a:pt x="151" y="0"/>
                        </a:moveTo>
                        <a:lnTo>
                          <a:pt x="79" y="0"/>
                        </a:lnTo>
                        <a:lnTo>
                          <a:pt x="79" y="58"/>
                        </a:lnTo>
                        <a:lnTo>
                          <a:pt x="0" y="58"/>
                        </a:lnTo>
                        <a:lnTo>
                          <a:pt x="0" y="159"/>
                        </a:lnTo>
                        <a:lnTo>
                          <a:pt x="104" y="159"/>
                        </a:lnTo>
                        <a:lnTo>
                          <a:pt x="151" y="159"/>
                        </a:lnTo>
                        <a:lnTo>
                          <a:pt x="151" y="58"/>
                        </a:lnTo>
                        <a:lnTo>
                          <a:pt x="104" y="58"/>
                        </a:lnTo>
                        <a:lnTo>
                          <a:pt x="104" y="58"/>
                        </a:lnTo>
                        <a:lnTo>
                          <a:pt x="104" y="29"/>
                        </a:lnTo>
                        <a:lnTo>
                          <a:pt x="151" y="29"/>
                        </a:lnTo>
                        <a:lnTo>
                          <a:pt x="151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" name="Freeform: Shape 162"/>
                  <p:cNvSpPr>
                    <a:spLocks/>
                  </p:cNvSpPr>
                  <p:nvPr/>
                </p:nvSpPr>
                <p:spPr bwMode="auto">
                  <a:xfrm>
                    <a:off x="2908797" y="1272501"/>
                    <a:ext cx="371300" cy="379878"/>
                  </a:xfrm>
                  <a:custGeom>
                    <a:avLst/>
                    <a:gdLst>
                      <a:gd name="T0" fmla="*/ 42 w 84"/>
                      <a:gd name="T1" fmla="*/ 0 h 86"/>
                      <a:gd name="T2" fmla="*/ 33 w 84"/>
                      <a:gd name="T3" fmla="*/ 18 h 86"/>
                      <a:gd name="T4" fmla="*/ 33 w 84"/>
                      <a:gd name="T5" fmla="*/ 32 h 86"/>
                      <a:gd name="T6" fmla="*/ 0 w 84"/>
                      <a:gd name="T7" fmla="*/ 46 h 86"/>
                      <a:gd name="T8" fmla="*/ 0 w 84"/>
                      <a:gd name="T9" fmla="*/ 55 h 86"/>
                      <a:gd name="T10" fmla="*/ 33 w 84"/>
                      <a:gd name="T11" fmla="*/ 48 h 86"/>
                      <a:gd name="T12" fmla="*/ 33 w 84"/>
                      <a:gd name="T13" fmla="*/ 67 h 86"/>
                      <a:gd name="T14" fmla="*/ 19 w 84"/>
                      <a:gd name="T15" fmla="*/ 77 h 86"/>
                      <a:gd name="T16" fmla="*/ 19 w 84"/>
                      <a:gd name="T17" fmla="*/ 86 h 86"/>
                      <a:gd name="T18" fmla="*/ 42 w 84"/>
                      <a:gd name="T19" fmla="*/ 78 h 86"/>
                      <a:gd name="T20" fmla="*/ 65 w 84"/>
                      <a:gd name="T21" fmla="*/ 86 h 86"/>
                      <a:gd name="T22" fmla="*/ 65 w 84"/>
                      <a:gd name="T23" fmla="*/ 77 h 86"/>
                      <a:gd name="T24" fmla="*/ 52 w 84"/>
                      <a:gd name="T25" fmla="*/ 67 h 86"/>
                      <a:gd name="T26" fmla="*/ 52 w 84"/>
                      <a:gd name="T27" fmla="*/ 48 h 86"/>
                      <a:gd name="T28" fmla="*/ 84 w 84"/>
                      <a:gd name="T29" fmla="*/ 55 h 86"/>
                      <a:gd name="T30" fmla="*/ 84 w 84"/>
                      <a:gd name="T31" fmla="*/ 46 h 86"/>
                      <a:gd name="T32" fmla="*/ 52 w 84"/>
                      <a:gd name="T33" fmla="*/ 32 h 86"/>
                      <a:gd name="T34" fmla="*/ 52 w 84"/>
                      <a:gd name="T35" fmla="*/ 18 h 86"/>
                      <a:gd name="T36" fmla="*/ 42 w 84"/>
                      <a:gd name="T37" fmla="*/ 0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4" h="86">
                        <a:moveTo>
                          <a:pt x="42" y="0"/>
                        </a:moveTo>
                        <a:cubicBezTo>
                          <a:pt x="37" y="0"/>
                          <a:pt x="33" y="13"/>
                          <a:pt x="33" y="18"/>
                        </a:cubicBezTo>
                        <a:cubicBezTo>
                          <a:pt x="33" y="32"/>
                          <a:pt x="33" y="32"/>
                          <a:pt x="33" y="32"/>
                        </a:cubicBezTo>
                        <a:cubicBezTo>
                          <a:pt x="0" y="46"/>
                          <a:pt x="0" y="46"/>
                          <a:pt x="0" y="4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3" y="48"/>
                          <a:pt x="33" y="48"/>
                          <a:pt x="33" y="48"/>
                        </a:cubicBezTo>
                        <a:cubicBezTo>
                          <a:pt x="33" y="67"/>
                          <a:pt x="33" y="67"/>
                          <a:pt x="33" y="67"/>
                        </a:cubicBezTo>
                        <a:cubicBezTo>
                          <a:pt x="19" y="77"/>
                          <a:pt x="19" y="77"/>
                          <a:pt x="19" y="77"/>
                        </a:cubicBezTo>
                        <a:cubicBezTo>
                          <a:pt x="19" y="86"/>
                          <a:pt x="19" y="86"/>
                          <a:pt x="19" y="86"/>
                        </a:cubicBezTo>
                        <a:cubicBezTo>
                          <a:pt x="42" y="78"/>
                          <a:pt x="42" y="78"/>
                          <a:pt x="42" y="78"/>
                        </a:cubicBezTo>
                        <a:cubicBezTo>
                          <a:pt x="65" y="86"/>
                          <a:pt x="65" y="86"/>
                          <a:pt x="65" y="86"/>
                        </a:cubicBezTo>
                        <a:cubicBezTo>
                          <a:pt x="65" y="77"/>
                          <a:pt x="65" y="77"/>
                          <a:pt x="65" y="77"/>
                        </a:cubicBezTo>
                        <a:cubicBezTo>
                          <a:pt x="52" y="67"/>
                          <a:pt x="52" y="67"/>
                          <a:pt x="52" y="67"/>
                        </a:cubicBezTo>
                        <a:cubicBezTo>
                          <a:pt x="52" y="48"/>
                          <a:pt x="52" y="48"/>
                          <a:pt x="52" y="48"/>
                        </a:cubicBezTo>
                        <a:cubicBezTo>
                          <a:pt x="84" y="55"/>
                          <a:pt x="84" y="55"/>
                          <a:pt x="84" y="55"/>
                        </a:cubicBezTo>
                        <a:cubicBezTo>
                          <a:pt x="84" y="46"/>
                          <a:pt x="84" y="46"/>
                          <a:pt x="84" y="46"/>
                        </a:cubicBezTo>
                        <a:cubicBezTo>
                          <a:pt x="52" y="32"/>
                          <a:pt x="52" y="32"/>
                          <a:pt x="52" y="32"/>
                        </a:cubicBezTo>
                        <a:cubicBezTo>
                          <a:pt x="52" y="18"/>
                          <a:pt x="52" y="18"/>
                          <a:pt x="52" y="18"/>
                        </a:cubicBezTo>
                        <a:cubicBezTo>
                          <a:pt x="52" y="13"/>
                          <a:pt x="48" y="0"/>
                          <a:pt x="42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Freeform: Shape 163"/>
                  <p:cNvSpPr>
                    <a:spLocks/>
                  </p:cNvSpPr>
                  <p:nvPr/>
                </p:nvSpPr>
                <p:spPr bwMode="auto">
                  <a:xfrm>
                    <a:off x="6251723" y="2292044"/>
                    <a:ext cx="269591" cy="216898"/>
                  </a:xfrm>
                  <a:custGeom>
                    <a:avLst/>
                    <a:gdLst>
                      <a:gd name="T0" fmla="*/ 48 w 61"/>
                      <a:gd name="T1" fmla="*/ 49 h 49"/>
                      <a:gd name="T2" fmla="*/ 48 w 61"/>
                      <a:gd name="T3" fmla="*/ 32 h 49"/>
                      <a:gd name="T4" fmla="*/ 56 w 61"/>
                      <a:gd name="T5" fmla="*/ 24 h 49"/>
                      <a:gd name="T6" fmla="*/ 61 w 61"/>
                      <a:gd name="T7" fmla="*/ 24 h 49"/>
                      <a:gd name="T8" fmla="*/ 61 w 61"/>
                      <a:gd name="T9" fmla="*/ 6 h 49"/>
                      <a:gd name="T10" fmla="*/ 54 w 61"/>
                      <a:gd name="T11" fmla="*/ 0 h 49"/>
                      <a:gd name="T12" fmla="*/ 39 w 61"/>
                      <a:gd name="T13" fmla="*/ 0 h 49"/>
                      <a:gd name="T14" fmla="*/ 39 w 61"/>
                      <a:gd name="T15" fmla="*/ 8 h 49"/>
                      <a:gd name="T16" fmla="*/ 45 w 61"/>
                      <a:gd name="T17" fmla="*/ 13 h 49"/>
                      <a:gd name="T18" fmla="*/ 39 w 61"/>
                      <a:gd name="T19" fmla="*/ 19 h 49"/>
                      <a:gd name="T20" fmla="*/ 39 w 61"/>
                      <a:gd name="T21" fmla="*/ 22 h 49"/>
                      <a:gd name="T22" fmla="*/ 45 w 61"/>
                      <a:gd name="T23" fmla="*/ 28 h 49"/>
                      <a:gd name="T24" fmla="*/ 39 w 61"/>
                      <a:gd name="T25" fmla="*/ 33 h 49"/>
                      <a:gd name="T26" fmla="*/ 39 w 61"/>
                      <a:gd name="T27" fmla="*/ 49 h 49"/>
                      <a:gd name="T28" fmla="*/ 48 w 61"/>
                      <a:gd name="T29" fmla="*/ 49 h 49"/>
                      <a:gd name="T30" fmla="*/ 39 w 61"/>
                      <a:gd name="T31" fmla="*/ 0 h 49"/>
                      <a:gd name="T32" fmla="*/ 22 w 61"/>
                      <a:gd name="T33" fmla="*/ 0 h 49"/>
                      <a:gd name="T34" fmla="*/ 22 w 61"/>
                      <a:gd name="T35" fmla="*/ 8 h 49"/>
                      <a:gd name="T36" fmla="*/ 22 w 61"/>
                      <a:gd name="T37" fmla="*/ 8 h 49"/>
                      <a:gd name="T38" fmla="*/ 22 w 61"/>
                      <a:gd name="T39" fmla="*/ 8 h 49"/>
                      <a:gd name="T40" fmla="*/ 27 w 61"/>
                      <a:gd name="T41" fmla="*/ 13 h 49"/>
                      <a:gd name="T42" fmla="*/ 22 w 61"/>
                      <a:gd name="T43" fmla="*/ 19 h 49"/>
                      <a:gd name="T44" fmla="*/ 22 w 61"/>
                      <a:gd name="T45" fmla="*/ 19 h 49"/>
                      <a:gd name="T46" fmla="*/ 22 w 61"/>
                      <a:gd name="T47" fmla="*/ 22 h 49"/>
                      <a:gd name="T48" fmla="*/ 22 w 61"/>
                      <a:gd name="T49" fmla="*/ 22 h 49"/>
                      <a:gd name="T50" fmla="*/ 22 w 61"/>
                      <a:gd name="T51" fmla="*/ 22 h 49"/>
                      <a:gd name="T52" fmla="*/ 27 w 61"/>
                      <a:gd name="T53" fmla="*/ 28 h 49"/>
                      <a:gd name="T54" fmla="*/ 22 w 61"/>
                      <a:gd name="T55" fmla="*/ 33 h 49"/>
                      <a:gd name="T56" fmla="*/ 22 w 61"/>
                      <a:gd name="T57" fmla="*/ 33 h 49"/>
                      <a:gd name="T58" fmla="*/ 22 w 61"/>
                      <a:gd name="T59" fmla="*/ 49 h 49"/>
                      <a:gd name="T60" fmla="*/ 39 w 61"/>
                      <a:gd name="T61" fmla="*/ 49 h 49"/>
                      <a:gd name="T62" fmla="*/ 39 w 61"/>
                      <a:gd name="T63" fmla="*/ 33 h 49"/>
                      <a:gd name="T64" fmla="*/ 39 w 61"/>
                      <a:gd name="T65" fmla="*/ 33 h 49"/>
                      <a:gd name="T66" fmla="*/ 34 w 61"/>
                      <a:gd name="T67" fmla="*/ 28 h 49"/>
                      <a:gd name="T68" fmla="*/ 39 w 61"/>
                      <a:gd name="T69" fmla="*/ 22 h 49"/>
                      <a:gd name="T70" fmla="*/ 39 w 61"/>
                      <a:gd name="T71" fmla="*/ 22 h 49"/>
                      <a:gd name="T72" fmla="*/ 39 w 61"/>
                      <a:gd name="T73" fmla="*/ 22 h 49"/>
                      <a:gd name="T74" fmla="*/ 39 w 61"/>
                      <a:gd name="T75" fmla="*/ 19 h 49"/>
                      <a:gd name="T76" fmla="*/ 39 w 61"/>
                      <a:gd name="T77" fmla="*/ 19 h 49"/>
                      <a:gd name="T78" fmla="*/ 34 w 61"/>
                      <a:gd name="T79" fmla="*/ 13 h 49"/>
                      <a:gd name="T80" fmla="*/ 39 w 61"/>
                      <a:gd name="T81" fmla="*/ 8 h 49"/>
                      <a:gd name="T82" fmla="*/ 39 w 61"/>
                      <a:gd name="T83" fmla="*/ 8 h 49"/>
                      <a:gd name="T84" fmla="*/ 39 w 61"/>
                      <a:gd name="T85" fmla="*/ 8 h 49"/>
                      <a:gd name="T86" fmla="*/ 39 w 61"/>
                      <a:gd name="T87" fmla="*/ 0 h 49"/>
                      <a:gd name="T88" fmla="*/ 22 w 61"/>
                      <a:gd name="T89" fmla="*/ 0 h 49"/>
                      <a:gd name="T90" fmla="*/ 6 w 61"/>
                      <a:gd name="T91" fmla="*/ 0 h 49"/>
                      <a:gd name="T92" fmla="*/ 0 w 61"/>
                      <a:gd name="T93" fmla="*/ 6 h 49"/>
                      <a:gd name="T94" fmla="*/ 0 w 61"/>
                      <a:gd name="T95" fmla="*/ 24 h 49"/>
                      <a:gd name="T96" fmla="*/ 5 w 61"/>
                      <a:gd name="T97" fmla="*/ 24 h 49"/>
                      <a:gd name="T98" fmla="*/ 13 w 61"/>
                      <a:gd name="T99" fmla="*/ 32 h 49"/>
                      <a:gd name="T100" fmla="*/ 13 w 61"/>
                      <a:gd name="T101" fmla="*/ 49 h 49"/>
                      <a:gd name="T102" fmla="*/ 22 w 61"/>
                      <a:gd name="T103" fmla="*/ 49 h 49"/>
                      <a:gd name="T104" fmla="*/ 22 w 61"/>
                      <a:gd name="T105" fmla="*/ 33 h 49"/>
                      <a:gd name="T106" fmla="*/ 16 w 61"/>
                      <a:gd name="T107" fmla="*/ 28 h 49"/>
                      <a:gd name="T108" fmla="*/ 22 w 61"/>
                      <a:gd name="T109" fmla="*/ 22 h 49"/>
                      <a:gd name="T110" fmla="*/ 22 w 61"/>
                      <a:gd name="T111" fmla="*/ 19 h 49"/>
                      <a:gd name="T112" fmla="*/ 16 w 61"/>
                      <a:gd name="T113" fmla="*/ 13 h 49"/>
                      <a:gd name="T114" fmla="*/ 22 w 61"/>
                      <a:gd name="T115" fmla="*/ 8 h 49"/>
                      <a:gd name="T116" fmla="*/ 22 w 61"/>
                      <a:gd name="T117" fmla="*/ 0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  <a:cxn ang="0">
                        <a:pos x="T110" y="T111"/>
                      </a:cxn>
                      <a:cxn ang="0">
                        <a:pos x="T112" y="T113"/>
                      </a:cxn>
                      <a:cxn ang="0">
                        <a:pos x="T114" y="T115"/>
                      </a:cxn>
                      <a:cxn ang="0">
                        <a:pos x="T116" y="T117"/>
                      </a:cxn>
                    </a:cxnLst>
                    <a:rect l="0" t="0" r="r" b="b"/>
                    <a:pathLst>
                      <a:path w="61" h="49">
                        <a:moveTo>
                          <a:pt x="48" y="49"/>
                        </a:moveTo>
                        <a:cubicBezTo>
                          <a:pt x="48" y="32"/>
                          <a:pt x="48" y="32"/>
                          <a:pt x="48" y="32"/>
                        </a:cubicBezTo>
                        <a:cubicBezTo>
                          <a:pt x="48" y="27"/>
                          <a:pt x="51" y="24"/>
                          <a:pt x="56" y="24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61" y="6"/>
                          <a:pt x="61" y="6"/>
                          <a:pt x="61" y="6"/>
                        </a:cubicBezTo>
                        <a:cubicBezTo>
                          <a:pt x="61" y="3"/>
                          <a:pt x="58" y="0"/>
                          <a:pt x="54" y="0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42" y="8"/>
                          <a:pt x="45" y="10"/>
                          <a:pt x="45" y="13"/>
                        </a:cubicBezTo>
                        <a:cubicBezTo>
                          <a:pt x="45" y="16"/>
                          <a:pt x="42" y="19"/>
                          <a:pt x="39" y="19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42" y="22"/>
                          <a:pt x="45" y="25"/>
                          <a:pt x="45" y="28"/>
                        </a:cubicBezTo>
                        <a:cubicBezTo>
                          <a:pt x="45" y="31"/>
                          <a:pt x="42" y="33"/>
                          <a:pt x="39" y="33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lnTo>
                          <a:pt x="48" y="49"/>
                        </a:lnTo>
                        <a:close/>
                        <a:moveTo>
                          <a:pt x="39" y="0"/>
                        </a:moveTo>
                        <a:cubicBezTo>
                          <a:pt x="22" y="0"/>
                          <a:pt x="22" y="0"/>
                          <a:pt x="22" y="0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2" y="8"/>
                          <a:pt x="22" y="8"/>
                          <a:pt x="22" y="8"/>
                        </a:cubicBezTo>
                        <a:cubicBezTo>
                          <a:pt x="25" y="8"/>
                          <a:pt x="27" y="10"/>
                          <a:pt x="27" y="13"/>
                        </a:cubicBezTo>
                        <a:cubicBezTo>
                          <a:pt x="27" y="16"/>
                          <a:pt x="25" y="19"/>
                          <a:pt x="22" y="19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2" y="22"/>
                          <a:pt x="22" y="22"/>
                          <a:pt x="22" y="22"/>
                        </a:cubicBezTo>
                        <a:cubicBezTo>
                          <a:pt x="25" y="22"/>
                          <a:pt x="27" y="25"/>
                          <a:pt x="27" y="28"/>
                        </a:cubicBezTo>
                        <a:cubicBezTo>
                          <a:pt x="27" y="31"/>
                          <a:pt x="25" y="33"/>
                          <a:pt x="22" y="33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39" y="49"/>
                          <a:pt x="39" y="49"/>
                          <a:pt x="39" y="49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9" y="33"/>
                          <a:pt x="39" y="33"/>
                          <a:pt x="39" y="33"/>
                        </a:cubicBezTo>
                        <a:cubicBezTo>
                          <a:pt x="36" y="33"/>
                          <a:pt x="34" y="31"/>
                          <a:pt x="34" y="28"/>
                        </a:cubicBezTo>
                        <a:cubicBezTo>
                          <a:pt x="34" y="25"/>
                          <a:pt x="36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22"/>
                          <a:pt x="39" y="22"/>
                          <a:pt x="39" y="22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9" y="19"/>
                          <a:pt x="39" y="19"/>
                          <a:pt x="39" y="19"/>
                        </a:cubicBezTo>
                        <a:cubicBezTo>
                          <a:pt x="36" y="19"/>
                          <a:pt x="34" y="16"/>
                          <a:pt x="34" y="13"/>
                        </a:cubicBezTo>
                        <a:cubicBezTo>
                          <a:pt x="34" y="10"/>
                          <a:pt x="36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cubicBezTo>
                          <a:pt x="39" y="8"/>
                          <a:pt x="39" y="8"/>
                          <a:pt x="39" y="8"/>
                        </a:cubicBezTo>
                        <a:lnTo>
                          <a:pt x="39" y="0"/>
                        </a:lnTo>
                        <a:close/>
                        <a:moveTo>
                          <a:pt x="22" y="0"/>
                        </a:move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3" y="0"/>
                          <a:pt x="0" y="3"/>
                          <a:pt x="0" y="6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5" y="24"/>
                          <a:pt x="5" y="24"/>
                          <a:pt x="5" y="24"/>
                        </a:cubicBezTo>
                        <a:cubicBezTo>
                          <a:pt x="10" y="24"/>
                          <a:pt x="13" y="27"/>
                          <a:pt x="13" y="32"/>
                        </a:cubicBezTo>
                        <a:cubicBezTo>
                          <a:pt x="13" y="49"/>
                          <a:pt x="13" y="49"/>
                          <a:pt x="13" y="49"/>
                        </a:cubicBezTo>
                        <a:cubicBezTo>
                          <a:pt x="22" y="49"/>
                          <a:pt x="22" y="49"/>
                          <a:pt x="22" y="49"/>
                        </a:cubicBezTo>
                        <a:cubicBezTo>
                          <a:pt x="22" y="33"/>
                          <a:pt x="22" y="33"/>
                          <a:pt x="22" y="33"/>
                        </a:cubicBezTo>
                        <a:cubicBezTo>
                          <a:pt x="19" y="33"/>
                          <a:pt x="16" y="31"/>
                          <a:pt x="16" y="28"/>
                        </a:cubicBezTo>
                        <a:cubicBezTo>
                          <a:pt x="16" y="25"/>
                          <a:pt x="19" y="22"/>
                          <a:pt x="22" y="22"/>
                        </a:cubicBez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9" y="19"/>
                          <a:pt x="16" y="16"/>
                          <a:pt x="16" y="13"/>
                        </a:cubicBezTo>
                        <a:cubicBezTo>
                          <a:pt x="16" y="10"/>
                          <a:pt x="19" y="8"/>
                          <a:pt x="22" y="8"/>
                        </a:cubicBezTo>
                        <a:lnTo>
                          <a:pt x="22" y="0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Freeform: Shape 164"/>
                  <p:cNvSpPr>
                    <a:spLocks/>
                  </p:cNvSpPr>
                  <p:nvPr/>
                </p:nvSpPr>
                <p:spPr bwMode="auto">
                  <a:xfrm>
                    <a:off x="6203932" y="2412135"/>
                    <a:ext cx="366398" cy="193615"/>
                  </a:xfrm>
                  <a:custGeom>
                    <a:avLst/>
                    <a:gdLst>
                      <a:gd name="T0" fmla="*/ 78 w 83"/>
                      <a:gd name="T1" fmla="*/ 0 h 44"/>
                      <a:gd name="T2" fmla="*/ 72 w 83"/>
                      <a:gd name="T3" fmla="*/ 0 h 44"/>
                      <a:gd name="T4" fmla="*/ 67 w 83"/>
                      <a:gd name="T5" fmla="*/ 0 h 44"/>
                      <a:gd name="T6" fmla="*/ 61 w 83"/>
                      <a:gd name="T7" fmla="*/ 5 h 44"/>
                      <a:gd name="T8" fmla="*/ 61 w 83"/>
                      <a:gd name="T9" fmla="*/ 24 h 44"/>
                      <a:gd name="T10" fmla="*/ 21 w 83"/>
                      <a:gd name="T11" fmla="*/ 24 h 44"/>
                      <a:gd name="T12" fmla="*/ 21 w 83"/>
                      <a:gd name="T13" fmla="*/ 5 h 44"/>
                      <a:gd name="T14" fmla="*/ 16 w 83"/>
                      <a:gd name="T15" fmla="*/ 0 h 44"/>
                      <a:gd name="T16" fmla="*/ 11 w 83"/>
                      <a:gd name="T17" fmla="*/ 0 h 44"/>
                      <a:gd name="T18" fmla="*/ 6 w 83"/>
                      <a:gd name="T19" fmla="*/ 0 h 44"/>
                      <a:gd name="T20" fmla="*/ 0 w 83"/>
                      <a:gd name="T21" fmla="*/ 5 h 44"/>
                      <a:gd name="T22" fmla="*/ 0 w 83"/>
                      <a:gd name="T23" fmla="*/ 33 h 44"/>
                      <a:gd name="T24" fmla="*/ 8 w 83"/>
                      <a:gd name="T25" fmla="*/ 41 h 44"/>
                      <a:gd name="T26" fmla="*/ 8 w 83"/>
                      <a:gd name="T27" fmla="*/ 41 h 44"/>
                      <a:gd name="T28" fmla="*/ 9 w 83"/>
                      <a:gd name="T29" fmla="*/ 43 h 44"/>
                      <a:gd name="T30" fmla="*/ 11 w 83"/>
                      <a:gd name="T31" fmla="*/ 44 h 44"/>
                      <a:gd name="T32" fmla="*/ 13 w 83"/>
                      <a:gd name="T33" fmla="*/ 44 h 44"/>
                      <a:gd name="T34" fmla="*/ 15 w 83"/>
                      <a:gd name="T35" fmla="*/ 43 h 44"/>
                      <a:gd name="T36" fmla="*/ 16 w 83"/>
                      <a:gd name="T37" fmla="*/ 41 h 44"/>
                      <a:gd name="T38" fmla="*/ 16 w 83"/>
                      <a:gd name="T39" fmla="*/ 41 h 44"/>
                      <a:gd name="T40" fmla="*/ 67 w 83"/>
                      <a:gd name="T41" fmla="*/ 41 h 44"/>
                      <a:gd name="T42" fmla="*/ 67 w 83"/>
                      <a:gd name="T43" fmla="*/ 41 h 44"/>
                      <a:gd name="T44" fmla="*/ 68 w 83"/>
                      <a:gd name="T45" fmla="*/ 43 h 44"/>
                      <a:gd name="T46" fmla="*/ 70 w 83"/>
                      <a:gd name="T47" fmla="*/ 44 h 44"/>
                      <a:gd name="T48" fmla="*/ 72 w 83"/>
                      <a:gd name="T49" fmla="*/ 44 h 44"/>
                      <a:gd name="T50" fmla="*/ 74 w 83"/>
                      <a:gd name="T51" fmla="*/ 43 h 44"/>
                      <a:gd name="T52" fmla="*/ 75 w 83"/>
                      <a:gd name="T53" fmla="*/ 41 h 44"/>
                      <a:gd name="T54" fmla="*/ 75 w 83"/>
                      <a:gd name="T55" fmla="*/ 41 h 44"/>
                      <a:gd name="T56" fmla="*/ 78 w 83"/>
                      <a:gd name="T57" fmla="*/ 41 h 44"/>
                      <a:gd name="T58" fmla="*/ 83 w 83"/>
                      <a:gd name="T59" fmla="*/ 33 h 44"/>
                      <a:gd name="T60" fmla="*/ 83 w 83"/>
                      <a:gd name="T61" fmla="*/ 5 h 44"/>
                      <a:gd name="T62" fmla="*/ 78 w 83"/>
                      <a:gd name="T63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83" h="44">
                        <a:moveTo>
                          <a:pt x="78" y="0"/>
                        </a:moveTo>
                        <a:cubicBezTo>
                          <a:pt x="72" y="0"/>
                          <a:pt x="72" y="0"/>
                          <a:pt x="72" y="0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64" y="0"/>
                          <a:pt x="61" y="1"/>
                          <a:pt x="61" y="5"/>
                        </a:cubicBezTo>
                        <a:cubicBezTo>
                          <a:pt x="61" y="24"/>
                          <a:pt x="61" y="24"/>
                          <a:pt x="61" y="24"/>
                        </a:cubicBezTo>
                        <a:cubicBezTo>
                          <a:pt x="21" y="24"/>
                          <a:pt x="21" y="24"/>
                          <a:pt x="21" y="24"/>
                        </a:cubicBezTo>
                        <a:cubicBezTo>
                          <a:pt x="21" y="5"/>
                          <a:pt x="21" y="5"/>
                          <a:pt x="21" y="5"/>
                        </a:cubicBezTo>
                        <a:cubicBezTo>
                          <a:pt x="21" y="1"/>
                          <a:pt x="20" y="0"/>
                          <a:pt x="16" y="0"/>
                        </a:cubicBezTo>
                        <a:cubicBezTo>
                          <a:pt x="11" y="0"/>
                          <a:pt x="11" y="0"/>
                          <a:pt x="11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2" y="0"/>
                          <a:pt x="0" y="1"/>
                          <a:pt x="0" y="5"/>
                        </a:cubicBez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6"/>
                          <a:pt x="4" y="41"/>
                          <a:pt x="8" y="41"/>
                        </a:cubicBezTo>
                        <a:cubicBezTo>
                          <a:pt x="8" y="41"/>
                          <a:pt x="8" y="41"/>
                          <a:pt x="8" y="41"/>
                        </a:cubicBezTo>
                        <a:cubicBezTo>
                          <a:pt x="8" y="42"/>
                          <a:pt x="8" y="42"/>
                          <a:pt x="9" y="43"/>
                        </a:cubicBezTo>
                        <a:cubicBezTo>
                          <a:pt x="9" y="44"/>
                          <a:pt x="10" y="44"/>
                          <a:pt x="11" y="44"/>
                        </a:cubicBezTo>
                        <a:cubicBezTo>
                          <a:pt x="13" y="44"/>
                          <a:pt x="13" y="44"/>
                          <a:pt x="13" y="44"/>
                        </a:cubicBezTo>
                        <a:cubicBezTo>
                          <a:pt x="14" y="44"/>
                          <a:pt x="15" y="44"/>
                          <a:pt x="15" y="43"/>
                        </a:cubicBezTo>
                        <a:cubicBezTo>
                          <a:pt x="16" y="42"/>
                          <a:pt x="16" y="42"/>
                          <a:pt x="16" y="41"/>
                        </a:cubicBezTo>
                        <a:cubicBezTo>
                          <a:pt x="16" y="41"/>
                          <a:pt x="16" y="41"/>
                          <a:pt x="16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1"/>
                          <a:pt x="67" y="41"/>
                          <a:pt x="67" y="41"/>
                        </a:cubicBezTo>
                        <a:cubicBezTo>
                          <a:pt x="67" y="42"/>
                          <a:pt x="67" y="42"/>
                          <a:pt x="68" y="43"/>
                        </a:cubicBezTo>
                        <a:cubicBezTo>
                          <a:pt x="68" y="44"/>
                          <a:pt x="69" y="44"/>
                          <a:pt x="70" y="44"/>
                        </a:cubicBezTo>
                        <a:cubicBezTo>
                          <a:pt x="72" y="44"/>
                          <a:pt x="72" y="44"/>
                          <a:pt x="72" y="44"/>
                        </a:cubicBezTo>
                        <a:cubicBezTo>
                          <a:pt x="73" y="44"/>
                          <a:pt x="74" y="44"/>
                          <a:pt x="74" y="43"/>
                        </a:cubicBezTo>
                        <a:cubicBezTo>
                          <a:pt x="75" y="42"/>
                          <a:pt x="75" y="42"/>
                          <a:pt x="75" y="41"/>
                        </a:cubicBezTo>
                        <a:cubicBezTo>
                          <a:pt x="75" y="41"/>
                          <a:pt x="75" y="41"/>
                          <a:pt x="75" y="41"/>
                        </a:cubicBezTo>
                        <a:cubicBezTo>
                          <a:pt x="78" y="41"/>
                          <a:pt x="78" y="41"/>
                          <a:pt x="78" y="41"/>
                        </a:cubicBezTo>
                        <a:cubicBezTo>
                          <a:pt x="81" y="41"/>
                          <a:pt x="83" y="36"/>
                          <a:pt x="83" y="33"/>
                        </a:cubicBezTo>
                        <a:cubicBezTo>
                          <a:pt x="83" y="5"/>
                          <a:pt x="83" y="5"/>
                          <a:pt x="83" y="5"/>
                        </a:cubicBezTo>
                        <a:cubicBezTo>
                          <a:pt x="83" y="1"/>
                          <a:pt x="81" y="0"/>
                          <a:pt x="7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8" name="Oval 165"/>
                  <p:cNvSpPr>
                    <a:spLocks/>
                  </p:cNvSpPr>
                  <p:nvPr/>
                </p:nvSpPr>
                <p:spPr bwMode="auto">
                  <a:xfrm>
                    <a:off x="6331375" y="2336159"/>
                    <a:ext cx="31861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Oval 166"/>
                  <p:cNvSpPr>
                    <a:spLocks/>
                  </p:cNvSpPr>
                  <p:nvPr/>
                </p:nvSpPr>
                <p:spPr bwMode="auto">
                  <a:xfrm>
                    <a:off x="6411026" y="2336159"/>
                    <a:ext cx="30635" cy="26959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Oval 167"/>
                  <p:cNvSpPr>
                    <a:spLocks/>
                  </p:cNvSpPr>
                  <p:nvPr/>
                </p:nvSpPr>
                <p:spPr bwMode="auto">
                  <a:xfrm>
                    <a:off x="6331375" y="2398655"/>
                    <a:ext cx="31861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Oval 168"/>
                  <p:cNvSpPr>
                    <a:spLocks/>
                  </p:cNvSpPr>
                  <p:nvPr/>
                </p:nvSpPr>
                <p:spPr bwMode="auto">
                  <a:xfrm>
                    <a:off x="6411026" y="2398655"/>
                    <a:ext cx="30635" cy="30635"/>
                  </a:xfrm>
                  <a:prstGeom prst="ellipse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2" name="Freeform: Shape 169"/>
                  <p:cNvSpPr>
                    <a:spLocks/>
                  </p:cNvSpPr>
                  <p:nvPr/>
                </p:nvSpPr>
                <p:spPr bwMode="auto">
                  <a:xfrm>
                    <a:off x="3514151" y="808069"/>
                    <a:ext cx="384780" cy="322284"/>
                  </a:xfrm>
                  <a:custGeom>
                    <a:avLst/>
                    <a:gdLst>
                      <a:gd name="T0" fmla="*/ 58 w 87"/>
                      <a:gd name="T1" fmla="*/ 0 h 73"/>
                      <a:gd name="T2" fmla="*/ 31 w 87"/>
                      <a:gd name="T3" fmla="*/ 0 h 73"/>
                      <a:gd name="T4" fmla="*/ 0 w 87"/>
                      <a:gd name="T5" fmla="*/ 26 h 73"/>
                      <a:gd name="T6" fmla="*/ 9 w 87"/>
                      <a:gd name="T7" fmla="*/ 38 h 73"/>
                      <a:gd name="T8" fmla="*/ 20 w 87"/>
                      <a:gd name="T9" fmla="*/ 27 h 73"/>
                      <a:gd name="T10" fmla="*/ 20 w 87"/>
                      <a:gd name="T11" fmla="*/ 73 h 73"/>
                      <a:gd name="T12" fmla="*/ 44 w 87"/>
                      <a:gd name="T13" fmla="*/ 73 h 73"/>
                      <a:gd name="T14" fmla="*/ 68 w 87"/>
                      <a:gd name="T15" fmla="*/ 73 h 73"/>
                      <a:gd name="T16" fmla="*/ 67 w 87"/>
                      <a:gd name="T17" fmla="*/ 27 h 73"/>
                      <a:gd name="T18" fmla="*/ 79 w 87"/>
                      <a:gd name="T19" fmla="*/ 38 h 73"/>
                      <a:gd name="T20" fmla="*/ 87 w 87"/>
                      <a:gd name="T21" fmla="*/ 26 h 73"/>
                      <a:gd name="T22" fmla="*/ 58 w 87"/>
                      <a:gd name="T23" fmla="*/ 0 h 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87" h="73">
                        <a:moveTo>
                          <a:pt x="58" y="0"/>
                        </a:moveTo>
                        <a:cubicBezTo>
                          <a:pt x="53" y="8"/>
                          <a:pt x="36" y="8"/>
                          <a:pt x="31" y="0"/>
                        </a:cubicBezTo>
                        <a:cubicBezTo>
                          <a:pt x="31" y="0"/>
                          <a:pt x="5" y="15"/>
                          <a:pt x="0" y="26"/>
                        </a:cubicBezTo>
                        <a:cubicBezTo>
                          <a:pt x="9" y="38"/>
                          <a:pt x="9" y="38"/>
                          <a:pt x="9" y="38"/>
                        </a:cubicBezTo>
                        <a:cubicBezTo>
                          <a:pt x="9" y="38"/>
                          <a:pt x="16" y="30"/>
                          <a:pt x="20" y="27"/>
                        </a:cubicBezTo>
                        <a:cubicBezTo>
                          <a:pt x="20" y="73"/>
                          <a:pt x="20" y="73"/>
                          <a:pt x="20" y="73"/>
                        </a:cubicBezTo>
                        <a:cubicBezTo>
                          <a:pt x="44" y="73"/>
                          <a:pt x="44" y="73"/>
                          <a:pt x="44" y="73"/>
                        </a:cubicBezTo>
                        <a:cubicBezTo>
                          <a:pt x="68" y="73"/>
                          <a:pt x="68" y="73"/>
                          <a:pt x="68" y="73"/>
                        </a:cubicBezTo>
                        <a:cubicBezTo>
                          <a:pt x="67" y="27"/>
                          <a:pt x="67" y="27"/>
                          <a:pt x="67" y="27"/>
                        </a:cubicBezTo>
                        <a:cubicBezTo>
                          <a:pt x="71" y="30"/>
                          <a:pt x="79" y="38"/>
                          <a:pt x="79" y="38"/>
                        </a:cubicBezTo>
                        <a:cubicBezTo>
                          <a:pt x="87" y="26"/>
                          <a:pt x="87" y="26"/>
                          <a:pt x="87" y="26"/>
                        </a:cubicBezTo>
                        <a:cubicBezTo>
                          <a:pt x="82" y="15"/>
                          <a:pt x="58" y="0"/>
                          <a:pt x="58" y="0"/>
                        </a:cubicBez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Freeform: Shape 170"/>
                  <p:cNvSpPr>
                    <a:spLocks/>
                  </p:cNvSpPr>
                  <p:nvPr/>
                </p:nvSpPr>
                <p:spPr bwMode="auto">
                  <a:xfrm>
                    <a:off x="3656299" y="795815"/>
                    <a:ext cx="110287" cy="30635"/>
                  </a:xfrm>
                  <a:custGeom>
                    <a:avLst/>
                    <a:gdLst>
                      <a:gd name="T0" fmla="*/ 13 w 25"/>
                      <a:gd name="T1" fmla="*/ 7 h 7"/>
                      <a:gd name="T2" fmla="*/ 24 w 25"/>
                      <a:gd name="T3" fmla="*/ 2 h 7"/>
                      <a:gd name="T4" fmla="*/ 24 w 25"/>
                      <a:gd name="T5" fmla="*/ 0 h 7"/>
                      <a:gd name="T6" fmla="*/ 22 w 25"/>
                      <a:gd name="T7" fmla="*/ 1 h 7"/>
                      <a:gd name="T8" fmla="*/ 13 w 25"/>
                      <a:gd name="T9" fmla="*/ 5 h 7"/>
                      <a:gd name="T10" fmla="*/ 3 w 25"/>
                      <a:gd name="T11" fmla="*/ 1 h 7"/>
                      <a:gd name="T12" fmla="*/ 1 w 25"/>
                      <a:gd name="T13" fmla="*/ 0 h 7"/>
                      <a:gd name="T14" fmla="*/ 1 w 25"/>
                      <a:gd name="T15" fmla="*/ 2 h 7"/>
                      <a:gd name="T16" fmla="*/ 13 w 25"/>
                      <a:gd name="T17" fmla="*/ 7 h 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7">
                        <a:moveTo>
                          <a:pt x="13" y="7"/>
                        </a:moveTo>
                        <a:cubicBezTo>
                          <a:pt x="18" y="7"/>
                          <a:pt x="23" y="5"/>
                          <a:pt x="24" y="2"/>
                        </a:cubicBezTo>
                        <a:cubicBezTo>
                          <a:pt x="25" y="2"/>
                          <a:pt x="24" y="1"/>
                          <a:pt x="24" y="0"/>
                        </a:cubicBezTo>
                        <a:cubicBezTo>
                          <a:pt x="23" y="0"/>
                          <a:pt x="22" y="0"/>
                          <a:pt x="22" y="1"/>
                        </a:cubicBezTo>
                        <a:cubicBezTo>
                          <a:pt x="21" y="3"/>
                          <a:pt x="17" y="5"/>
                          <a:pt x="13" y="5"/>
                        </a:cubicBezTo>
                        <a:cubicBezTo>
                          <a:pt x="8" y="5"/>
                          <a:pt x="4" y="3"/>
                          <a:pt x="3" y="1"/>
                        </a:cubicBezTo>
                        <a:cubicBezTo>
                          <a:pt x="3" y="0"/>
                          <a:pt x="2" y="0"/>
                          <a:pt x="1" y="0"/>
                        </a:cubicBezTo>
                        <a:cubicBezTo>
                          <a:pt x="1" y="1"/>
                          <a:pt x="0" y="2"/>
                          <a:pt x="1" y="2"/>
                        </a:cubicBezTo>
                        <a:cubicBezTo>
                          <a:pt x="2" y="5"/>
                          <a:pt x="7" y="7"/>
                          <a:pt x="13" y="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" name="Freeform: Shape 171"/>
                  <p:cNvSpPr>
                    <a:spLocks/>
                  </p:cNvSpPr>
                  <p:nvPr/>
                </p:nvSpPr>
                <p:spPr bwMode="auto">
                  <a:xfrm>
                    <a:off x="5859591" y="3626519"/>
                    <a:ext cx="322284" cy="335763"/>
                  </a:xfrm>
                  <a:custGeom>
                    <a:avLst/>
                    <a:gdLst>
                      <a:gd name="T0" fmla="*/ 56 w 73"/>
                      <a:gd name="T1" fmla="*/ 2 h 76"/>
                      <a:gd name="T2" fmla="*/ 51 w 73"/>
                      <a:gd name="T3" fmla="*/ 2 h 76"/>
                      <a:gd name="T4" fmla="*/ 50 w 73"/>
                      <a:gd name="T5" fmla="*/ 3 h 76"/>
                      <a:gd name="T6" fmla="*/ 44 w 73"/>
                      <a:gd name="T7" fmla="*/ 5 h 76"/>
                      <a:gd name="T8" fmla="*/ 17 w 73"/>
                      <a:gd name="T9" fmla="*/ 5 h 76"/>
                      <a:gd name="T10" fmla="*/ 13 w 73"/>
                      <a:gd name="T11" fmla="*/ 8 h 76"/>
                      <a:gd name="T12" fmla="*/ 1 w 73"/>
                      <a:gd name="T13" fmla="*/ 40 h 76"/>
                      <a:gd name="T14" fmla="*/ 7 w 73"/>
                      <a:gd name="T15" fmla="*/ 47 h 76"/>
                      <a:gd name="T16" fmla="*/ 29 w 73"/>
                      <a:gd name="T17" fmla="*/ 47 h 76"/>
                      <a:gd name="T18" fmla="*/ 28 w 73"/>
                      <a:gd name="T19" fmla="*/ 54 h 76"/>
                      <a:gd name="T20" fmla="*/ 24 w 73"/>
                      <a:gd name="T21" fmla="*/ 66 h 76"/>
                      <a:gd name="T22" fmla="*/ 26 w 73"/>
                      <a:gd name="T23" fmla="*/ 72 h 76"/>
                      <a:gd name="T24" fmla="*/ 34 w 73"/>
                      <a:gd name="T25" fmla="*/ 72 h 76"/>
                      <a:gd name="T26" fmla="*/ 41 w 73"/>
                      <a:gd name="T27" fmla="*/ 57 h 76"/>
                      <a:gd name="T28" fmla="*/ 55 w 73"/>
                      <a:gd name="T29" fmla="*/ 40 h 76"/>
                      <a:gd name="T30" fmla="*/ 57 w 73"/>
                      <a:gd name="T31" fmla="*/ 37 h 76"/>
                      <a:gd name="T32" fmla="*/ 72 w 73"/>
                      <a:gd name="T33" fmla="*/ 23 h 76"/>
                      <a:gd name="T34" fmla="*/ 72 w 73"/>
                      <a:gd name="T35" fmla="*/ 18 h 76"/>
                      <a:gd name="T36" fmla="*/ 56 w 73"/>
                      <a:gd name="T37" fmla="*/ 2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73" h="76">
                        <a:moveTo>
                          <a:pt x="56" y="2"/>
                        </a:moveTo>
                        <a:cubicBezTo>
                          <a:pt x="54" y="0"/>
                          <a:pt x="52" y="0"/>
                          <a:pt x="51" y="2"/>
                        </a:cubicBezTo>
                        <a:cubicBezTo>
                          <a:pt x="50" y="3"/>
                          <a:pt x="50" y="3"/>
                          <a:pt x="50" y="3"/>
                        </a:cubicBezTo>
                        <a:cubicBezTo>
                          <a:pt x="48" y="4"/>
                          <a:pt x="46" y="5"/>
                          <a:pt x="44" y="5"/>
                        </a:cubicBezTo>
                        <a:cubicBezTo>
                          <a:pt x="17" y="5"/>
                          <a:pt x="17" y="5"/>
                          <a:pt x="17" y="5"/>
                        </a:cubicBezTo>
                        <a:cubicBezTo>
                          <a:pt x="15" y="5"/>
                          <a:pt x="13" y="7"/>
                          <a:pt x="13" y="8"/>
                        </a:cubicBezTo>
                        <a:cubicBezTo>
                          <a:pt x="1" y="40"/>
                          <a:pt x="1" y="40"/>
                          <a:pt x="1" y="40"/>
                        </a:cubicBezTo>
                        <a:cubicBezTo>
                          <a:pt x="0" y="44"/>
                          <a:pt x="2" y="47"/>
                          <a:pt x="7" y="47"/>
                        </a:cubicBezTo>
                        <a:cubicBezTo>
                          <a:pt x="29" y="47"/>
                          <a:pt x="29" y="47"/>
                          <a:pt x="29" y="47"/>
                        </a:cubicBezTo>
                        <a:cubicBezTo>
                          <a:pt x="30" y="50"/>
                          <a:pt x="29" y="53"/>
                          <a:pt x="28" y="54"/>
                        </a:cubicBezTo>
                        <a:cubicBezTo>
                          <a:pt x="27" y="56"/>
                          <a:pt x="23" y="60"/>
                          <a:pt x="24" y="66"/>
                        </a:cubicBezTo>
                        <a:cubicBezTo>
                          <a:pt x="24" y="68"/>
                          <a:pt x="25" y="71"/>
                          <a:pt x="26" y="72"/>
                        </a:cubicBezTo>
                        <a:cubicBezTo>
                          <a:pt x="30" y="76"/>
                          <a:pt x="34" y="75"/>
                          <a:pt x="34" y="72"/>
                        </a:cubicBezTo>
                        <a:cubicBezTo>
                          <a:pt x="34" y="67"/>
                          <a:pt x="32" y="62"/>
                          <a:pt x="41" y="57"/>
                        </a:cubicBezTo>
                        <a:cubicBezTo>
                          <a:pt x="49" y="51"/>
                          <a:pt x="55" y="40"/>
                          <a:pt x="55" y="40"/>
                        </a:cubicBezTo>
                        <a:cubicBezTo>
                          <a:pt x="55" y="40"/>
                          <a:pt x="56" y="39"/>
                          <a:pt x="57" y="37"/>
                        </a:cubicBezTo>
                        <a:cubicBezTo>
                          <a:pt x="72" y="23"/>
                          <a:pt x="72" y="23"/>
                          <a:pt x="72" y="23"/>
                        </a:cubicBezTo>
                        <a:cubicBezTo>
                          <a:pt x="73" y="22"/>
                          <a:pt x="73" y="19"/>
                          <a:pt x="72" y="18"/>
                        </a:cubicBezTo>
                        <a:lnTo>
                          <a:pt x="56" y="2"/>
                        </a:lnTo>
                        <a:close/>
                      </a:path>
                    </a:pathLst>
                  </a:custGeom>
                  <a:solidFill>
                    <a:srgbClr val="E2E2E2">
                      <a:alpha val="4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Freeform: Shape 172"/>
                  <p:cNvSpPr>
                    <a:spLocks/>
                  </p:cNvSpPr>
                  <p:nvPr/>
                </p:nvSpPr>
                <p:spPr bwMode="auto">
                  <a:xfrm>
                    <a:off x="3183290" y="1029869"/>
                    <a:ext cx="366398" cy="348017"/>
                  </a:xfrm>
                  <a:custGeom>
                    <a:avLst/>
                    <a:gdLst>
                      <a:gd name="T0" fmla="*/ 11 w 83"/>
                      <a:gd name="T1" fmla="*/ 63 h 79"/>
                      <a:gd name="T2" fmla="*/ 34 w 83"/>
                      <a:gd name="T3" fmla="*/ 52 h 79"/>
                      <a:gd name="T4" fmla="*/ 38 w 83"/>
                      <a:gd name="T5" fmla="*/ 51 h 79"/>
                      <a:gd name="T6" fmla="*/ 39 w 83"/>
                      <a:gd name="T7" fmla="*/ 55 h 79"/>
                      <a:gd name="T8" fmla="*/ 38 w 83"/>
                      <a:gd name="T9" fmla="*/ 65 h 79"/>
                      <a:gd name="T10" fmla="*/ 38 w 83"/>
                      <a:gd name="T11" fmla="*/ 79 h 79"/>
                      <a:gd name="T12" fmla="*/ 45 w 83"/>
                      <a:gd name="T13" fmla="*/ 79 h 79"/>
                      <a:gd name="T14" fmla="*/ 44 w 83"/>
                      <a:gd name="T15" fmla="*/ 65 h 79"/>
                      <a:gd name="T16" fmla="*/ 44 w 83"/>
                      <a:gd name="T17" fmla="*/ 55 h 79"/>
                      <a:gd name="T18" fmla="*/ 44 w 83"/>
                      <a:gd name="T19" fmla="*/ 51 h 79"/>
                      <a:gd name="T20" fmla="*/ 48 w 83"/>
                      <a:gd name="T21" fmla="*/ 52 h 79"/>
                      <a:gd name="T22" fmla="*/ 71 w 83"/>
                      <a:gd name="T23" fmla="*/ 63 h 79"/>
                      <a:gd name="T24" fmla="*/ 80 w 83"/>
                      <a:gd name="T25" fmla="*/ 54 h 79"/>
                      <a:gd name="T26" fmla="*/ 74 w 83"/>
                      <a:gd name="T27" fmla="*/ 26 h 79"/>
                      <a:gd name="T28" fmla="*/ 46 w 83"/>
                      <a:gd name="T29" fmla="*/ 44 h 79"/>
                      <a:gd name="T30" fmla="*/ 45 w 83"/>
                      <a:gd name="T31" fmla="*/ 41 h 79"/>
                      <a:gd name="T32" fmla="*/ 50 w 83"/>
                      <a:gd name="T33" fmla="*/ 32 h 79"/>
                      <a:gd name="T34" fmla="*/ 59 w 83"/>
                      <a:gd name="T35" fmla="*/ 10 h 79"/>
                      <a:gd name="T36" fmla="*/ 41 w 83"/>
                      <a:gd name="T37" fmla="*/ 0 h 79"/>
                      <a:gd name="T38" fmla="*/ 23 w 83"/>
                      <a:gd name="T39" fmla="*/ 10 h 79"/>
                      <a:gd name="T40" fmla="*/ 33 w 83"/>
                      <a:gd name="T41" fmla="*/ 32 h 79"/>
                      <a:gd name="T42" fmla="*/ 38 w 83"/>
                      <a:gd name="T43" fmla="*/ 41 h 79"/>
                      <a:gd name="T44" fmla="*/ 36 w 83"/>
                      <a:gd name="T45" fmla="*/ 44 h 79"/>
                      <a:gd name="T46" fmla="*/ 8 w 83"/>
                      <a:gd name="T47" fmla="*/ 26 h 79"/>
                      <a:gd name="T48" fmla="*/ 2 w 83"/>
                      <a:gd name="T49" fmla="*/ 54 h 79"/>
                      <a:gd name="T50" fmla="*/ 11 w 83"/>
                      <a:gd name="T51" fmla="*/ 63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83" h="79">
                        <a:moveTo>
                          <a:pt x="11" y="63"/>
                        </a:moveTo>
                        <a:cubicBezTo>
                          <a:pt x="20" y="64"/>
                          <a:pt x="27" y="55"/>
                          <a:pt x="34" y="52"/>
                        </a:cubicBezTo>
                        <a:cubicBezTo>
                          <a:pt x="35" y="51"/>
                          <a:pt x="38" y="50"/>
                          <a:pt x="38" y="51"/>
                        </a:cubicBezTo>
                        <a:cubicBezTo>
                          <a:pt x="39" y="52"/>
                          <a:pt x="39" y="54"/>
                          <a:pt x="39" y="55"/>
                        </a:cubicBezTo>
                        <a:cubicBezTo>
                          <a:pt x="39" y="59"/>
                          <a:pt x="38" y="62"/>
                          <a:pt x="38" y="65"/>
                        </a:cubicBezTo>
                        <a:cubicBezTo>
                          <a:pt x="38" y="69"/>
                          <a:pt x="38" y="75"/>
                          <a:pt x="38" y="79"/>
                        </a:cubicBezTo>
                        <a:cubicBezTo>
                          <a:pt x="45" y="79"/>
                          <a:pt x="45" y="79"/>
                          <a:pt x="45" y="79"/>
                        </a:cubicBezTo>
                        <a:cubicBezTo>
                          <a:pt x="44" y="75"/>
                          <a:pt x="44" y="69"/>
                          <a:pt x="44" y="65"/>
                        </a:cubicBezTo>
                        <a:cubicBezTo>
                          <a:pt x="44" y="62"/>
                          <a:pt x="44" y="59"/>
                          <a:pt x="44" y="55"/>
                        </a:cubicBezTo>
                        <a:cubicBezTo>
                          <a:pt x="44" y="54"/>
                          <a:pt x="43" y="52"/>
                          <a:pt x="44" y="51"/>
                        </a:cubicBezTo>
                        <a:cubicBezTo>
                          <a:pt x="45" y="50"/>
                          <a:pt x="47" y="51"/>
                          <a:pt x="48" y="52"/>
                        </a:cubicBezTo>
                        <a:cubicBezTo>
                          <a:pt x="55" y="55"/>
                          <a:pt x="62" y="64"/>
                          <a:pt x="71" y="63"/>
                        </a:cubicBezTo>
                        <a:cubicBezTo>
                          <a:pt x="76" y="63"/>
                          <a:pt x="78" y="59"/>
                          <a:pt x="80" y="54"/>
                        </a:cubicBezTo>
                        <a:cubicBezTo>
                          <a:pt x="83" y="46"/>
                          <a:pt x="83" y="31"/>
                          <a:pt x="74" y="26"/>
                        </a:cubicBezTo>
                        <a:cubicBezTo>
                          <a:pt x="61" y="18"/>
                          <a:pt x="57" y="43"/>
                          <a:pt x="46" y="44"/>
                        </a:cubicBezTo>
                        <a:cubicBezTo>
                          <a:pt x="44" y="44"/>
                          <a:pt x="44" y="43"/>
                          <a:pt x="45" y="41"/>
                        </a:cubicBezTo>
                        <a:cubicBezTo>
                          <a:pt x="46" y="38"/>
                          <a:pt x="48" y="35"/>
                          <a:pt x="50" y="32"/>
                        </a:cubicBezTo>
                        <a:cubicBezTo>
                          <a:pt x="54" y="26"/>
                          <a:pt x="60" y="18"/>
                          <a:pt x="59" y="10"/>
                        </a:cubicBezTo>
                        <a:cubicBezTo>
                          <a:pt x="58" y="2"/>
                          <a:pt x="49" y="0"/>
                          <a:pt x="41" y="0"/>
                        </a:cubicBezTo>
                        <a:cubicBezTo>
                          <a:pt x="33" y="0"/>
                          <a:pt x="24" y="2"/>
                          <a:pt x="23" y="10"/>
                        </a:cubicBezTo>
                        <a:cubicBezTo>
                          <a:pt x="22" y="18"/>
                          <a:pt x="28" y="26"/>
                          <a:pt x="33" y="32"/>
                        </a:cubicBezTo>
                        <a:cubicBezTo>
                          <a:pt x="35" y="35"/>
                          <a:pt x="37" y="38"/>
                          <a:pt x="38" y="41"/>
                        </a:cubicBezTo>
                        <a:cubicBezTo>
                          <a:pt x="38" y="43"/>
                          <a:pt x="39" y="44"/>
                          <a:pt x="36" y="44"/>
                        </a:cubicBezTo>
                        <a:cubicBezTo>
                          <a:pt x="25" y="43"/>
                          <a:pt x="21" y="18"/>
                          <a:pt x="8" y="26"/>
                        </a:cubicBezTo>
                        <a:cubicBezTo>
                          <a:pt x="0" y="31"/>
                          <a:pt x="0" y="46"/>
                          <a:pt x="2" y="54"/>
                        </a:cubicBezTo>
                        <a:cubicBezTo>
                          <a:pt x="4" y="59"/>
                          <a:pt x="7" y="63"/>
                          <a:pt x="11" y="6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6" name="Freeform: Shape 173"/>
                  <p:cNvSpPr>
                    <a:spLocks/>
                  </p:cNvSpPr>
                  <p:nvPr/>
                </p:nvSpPr>
                <p:spPr bwMode="auto">
                  <a:xfrm>
                    <a:off x="2732338" y="1652379"/>
                    <a:ext cx="318607" cy="339439"/>
                  </a:xfrm>
                  <a:custGeom>
                    <a:avLst/>
                    <a:gdLst>
                      <a:gd name="T0" fmla="*/ 59 w 72"/>
                      <a:gd name="T1" fmla="*/ 53 h 77"/>
                      <a:gd name="T2" fmla="*/ 64 w 72"/>
                      <a:gd name="T3" fmla="*/ 50 h 77"/>
                      <a:gd name="T4" fmla="*/ 71 w 72"/>
                      <a:gd name="T5" fmla="*/ 48 h 77"/>
                      <a:gd name="T6" fmla="*/ 71 w 72"/>
                      <a:gd name="T7" fmla="*/ 38 h 77"/>
                      <a:gd name="T8" fmla="*/ 70 w 72"/>
                      <a:gd name="T9" fmla="*/ 22 h 77"/>
                      <a:gd name="T10" fmla="*/ 53 w 72"/>
                      <a:gd name="T11" fmla="*/ 36 h 77"/>
                      <a:gd name="T12" fmla="*/ 48 w 72"/>
                      <a:gd name="T13" fmla="*/ 42 h 77"/>
                      <a:gd name="T14" fmla="*/ 48 w 72"/>
                      <a:gd name="T15" fmla="*/ 36 h 77"/>
                      <a:gd name="T16" fmla="*/ 54 w 72"/>
                      <a:gd name="T17" fmla="*/ 25 h 77"/>
                      <a:gd name="T18" fmla="*/ 49 w 72"/>
                      <a:gd name="T19" fmla="*/ 15 h 77"/>
                      <a:gd name="T20" fmla="*/ 36 w 72"/>
                      <a:gd name="T21" fmla="*/ 0 h 77"/>
                      <a:gd name="T22" fmla="*/ 36 w 72"/>
                      <a:gd name="T23" fmla="*/ 0 h 77"/>
                      <a:gd name="T24" fmla="*/ 36 w 72"/>
                      <a:gd name="T25" fmla="*/ 0 h 77"/>
                      <a:gd name="T26" fmla="*/ 36 w 72"/>
                      <a:gd name="T27" fmla="*/ 0 h 77"/>
                      <a:gd name="T28" fmla="*/ 36 w 72"/>
                      <a:gd name="T29" fmla="*/ 0 h 77"/>
                      <a:gd name="T30" fmla="*/ 23 w 72"/>
                      <a:gd name="T31" fmla="*/ 15 h 77"/>
                      <a:gd name="T32" fmla="*/ 18 w 72"/>
                      <a:gd name="T33" fmla="*/ 25 h 77"/>
                      <a:gd name="T34" fmla="*/ 23 w 72"/>
                      <a:gd name="T35" fmla="*/ 36 h 77"/>
                      <a:gd name="T36" fmla="*/ 24 w 72"/>
                      <a:gd name="T37" fmla="*/ 42 h 77"/>
                      <a:gd name="T38" fmla="*/ 18 w 72"/>
                      <a:gd name="T39" fmla="*/ 36 h 77"/>
                      <a:gd name="T40" fmla="*/ 2 w 72"/>
                      <a:gd name="T41" fmla="*/ 22 h 77"/>
                      <a:gd name="T42" fmla="*/ 0 w 72"/>
                      <a:gd name="T43" fmla="*/ 38 h 77"/>
                      <a:gd name="T44" fmla="*/ 1 w 72"/>
                      <a:gd name="T45" fmla="*/ 48 h 77"/>
                      <a:gd name="T46" fmla="*/ 7 w 72"/>
                      <a:gd name="T47" fmla="*/ 50 h 77"/>
                      <a:gd name="T48" fmla="*/ 12 w 72"/>
                      <a:gd name="T49" fmla="*/ 53 h 77"/>
                      <a:gd name="T50" fmla="*/ 11 w 72"/>
                      <a:gd name="T51" fmla="*/ 56 h 77"/>
                      <a:gd name="T52" fmla="*/ 0 w 72"/>
                      <a:gd name="T53" fmla="*/ 53 h 77"/>
                      <a:gd name="T54" fmla="*/ 16 w 72"/>
                      <a:gd name="T55" fmla="*/ 75 h 77"/>
                      <a:gd name="T56" fmla="*/ 24 w 72"/>
                      <a:gd name="T57" fmla="*/ 74 h 77"/>
                      <a:gd name="T58" fmla="*/ 31 w 72"/>
                      <a:gd name="T59" fmla="*/ 69 h 77"/>
                      <a:gd name="T60" fmla="*/ 34 w 72"/>
                      <a:gd name="T61" fmla="*/ 68 h 77"/>
                      <a:gd name="T62" fmla="*/ 34 w 72"/>
                      <a:gd name="T63" fmla="*/ 65 h 77"/>
                      <a:gd name="T64" fmla="*/ 36 w 72"/>
                      <a:gd name="T65" fmla="*/ 34 h 77"/>
                      <a:gd name="T66" fmla="*/ 38 w 72"/>
                      <a:gd name="T67" fmla="*/ 65 h 77"/>
                      <a:gd name="T68" fmla="*/ 38 w 72"/>
                      <a:gd name="T69" fmla="*/ 68 h 77"/>
                      <a:gd name="T70" fmla="*/ 40 w 72"/>
                      <a:gd name="T71" fmla="*/ 69 h 77"/>
                      <a:gd name="T72" fmla="*/ 47 w 72"/>
                      <a:gd name="T73" fmla="*/ 74 h 77"/>
                      <a:gd name="T74" fmla="*/ 55 w 72"/>
                      <a:gd name="T75" fmla="*/ 75 h 77"/>
                      <a:gd name="T76" fmla="*/ 71 w 72"/>
                      <a:gd name="T77" fmla="*/ 53 h 77"/>
                      <a:gd name="T78" fmla="*/ 60 w 72"/>
                      <a:gd name="T79" fmla="*/ 56 h 77"/>
                      <a:gd name="T80" fmla="*/ 59 w 72"/>
                      <a:gd name="T81" fmla="*/ 53 h 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72" h="77">
                        <a:moveTo>
                          <a:pt x="59" y="53"/>
                        </a:moveTo>
                        <a:cubicBezTo>
                          <a:pt x="61" y="51"/>
                          <a:pt x="63" y="51"/>
                          <a:pt x="64" y="50"/>
                        </a:cubicBezTo>
                        <a:cubicBezTo>
                          <a:pt x="66" y="49"/>
                          <a:pt x="69" y="49"/>
                          <a:pt x="71" y="48"/>
                        </a:cubicBezTo>
                        <a:cubicBezTo>
                          <a:pt x="71" y="45"/>
                          <a:pt x="72" y="42"/>
                          <a:pt x="71" y="38"/>
                        </a:cubicBezTo>
                        <a:cubicBezTo>
                          <a:pt x="71" y="33"/>
                          <a:pt x="70" y="28"/>
                          <a:pt x="70" y="22"/>
                        </a:cubicBezTo>
                        <a:cubicBezTo>
                          <a:pt x="63" y="26"/>
                          <a:pt x="56" y="28"/>
                          <a:pt x="53" y="36"/>
                        </a:cubicBezTo>
                        <a:cubicBezTo>
                          <a:pt x="53" y="38"/>
                          <a:pt x="51" y="43"/>
                          <a:pt x="48" y="42"/>
                        </a:cubicBezTo>
                        <a:cubicBezTo>
                          <a:pt x="46" y="40"/>
                          <a:pt x="47" y="37"/>
                          <a:pt x="48" y="36"/>
                        </a:cubicBezTo>
                        <a:cubicBezTo>
                          <a:pt x="51" y="32"/>
                          <a:pt x="54" y="30"/>
                          <a:pt x="54" y="25"/>
                        </a:cubicBezTo>
                        <a:cubicBezTo>
                          <a:pt x="54" y="21"/>
                          <a:pt x="51" y="18"/>
                          <a:pt x="49" y="15"/>
                        </a:cubicBezTo>
                        <a:cubicBezTo>
                          <a:pt x="45" y="10"/>
                          <a:pt x="40" y="6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6" y="0"/>
                          <a:pt x="36" y="0"/>
                          <a:pt x="36" y="0"/>
                        </a:cubicBezTo>
                        <a:cubicBezTo>
                          <a:pt x="32" y="6"/>
                          <a:pt x="27" y="10"/>
                          <a:pt x="23" y="15"/>
                        </a:cubicBezTo>
                        <a:cubicBezTo>
                          <a:pt x="20" y="18"/>
                          <a:pt x="18" y="21"/>
                          <a:pt x="18" y="25"/>
                        </a:cubicBezTo>
                        <a:cubicBezTo>
                          <a:pt x="18" y="30"/>
                          <a:pt x="21" y="32"/>
                          <a:pt x="23" y="36"/>
                        </a:cubicBezTo>
                        <a:cubicBezTo>
                          <a:pt x="24" y="37"/>
                          <a:pt x="26" y="40"/>
                          <a:pt x="24" y="42"/>
                        </a:cubicBezTo>
                        <a:cubicBezTo>
                          <a:pt x="21" y="43"/>
                          <a:pt x="19" y="38"/>
                          <a:pt x="18" y="36"/>
                        </a:cubicBezTo>
                        <a:cubicBezTo>
                          <a:pt x="16" y="28"/>
                          <a:pt x="9" y="26"/>
                          <a:pt x="2" y="22"/>
                        </a:cubicBezTo>
                        <a:cubicBezTo>
                          <a:pt x="2" y="28"/>
                          <a:pt x="1" y="33"/>
                          <a:pt x="0" y="38"/>
                        </a:cubicBezTo>
                        <a:cubicBezTo>
                          <a:pt x="0" y="42"/>
                          <a:pt x="0" y="45"/>
                          <a:pt x="1" y="48"/>
                        </a:cubicBezTo>
                        <a:cubicBezTo>
                          <a:pt x="3" y="49"/>
                          <a:pt x="5" y="49"/>
                          <a:pt x="7" y="50"/>
                        </a:cubicBezTo>
                        <a:cubicBezTo>
                          <a:pt x="9" y="51"/>
                          <a:pt x="11" y="51"/>
                          <a:pt x="12" y="53"/>
                        </a:cubicBezTo>
                        <a:cubicBezTo>
                          <a:pt x="14" y="54"/>
                          <a:pt x="14" y="57"/>
                          <a:pt x="11" y="56"/>
                        </a:cubicBezTo>
                        <a:cubicBezTo>
                          <a:pt x="8" y="56"/>
                          <a:pt x="4" y="52"/>
                          <a:pt x="0" y="53"/>
                        </a:cubicBezTo>
                        <a:cubicBezTo>
                          <a:pt x="2" y="62"/>
                          <a:pt x="7" y="71"/>
                          <a:pt x="16" y="75"/>
                        </a:cubicBezTo>
                        <a:cubicBezTo>
                          <a:pt x="20" y="77"/>
                          <a:pt x="21" y="76"/>
                          <a:pt x="24" y="74"/>
                        </a:cubicBezTo>
                        <a:cubicBezTo>
                          <a:pt x="27" y="72"/>
                          <a:pt x="28" y="70"/>
                          <a:pt x="31" y="69"/>
                        </a:cubicBezTo>
                        <a:cubicBezTo>
                          <a:pt x="33" y="69"/>
                          <a:pt x="34" y="70"/>
                          <a:pt x="34" y="68"/>
                        </a:cubicBezTo>
                        <a:cubicBezTo>
                          <a:pt x="34" y="67"/>
                          <a:pt x="34" y="66"/>
                          <a:pt x="34" y="65"/>
                        </a:cubicBezTo>
                        <a:cubicBezTo>
                          <a:pt x="35" y="53"/>
                          <a:pt x="35" y="46"/>
                          <a:pt x="36" y="34"/>
                        </a:cubicBezTo>
                        <a:cubicBezTo>
                          <a:pt x="36" y="46"/>
                          <a:pt x="37" y="53"/>
                          <a:pt x="38" y="65"/>
                        </a:cubicBezTo>
                        <a:cubicBezTo>
                          <a:pt x="38" y="66"/>
                          <a:pt x="38" y="67"/>
                          <a:pt x="38" y="68"/>
                        </a:cubicBezTo>
                        <a:cubicBezTo>
                          <a:pt x="38" y="70"/>
                          <a:pt x="39" y="69"/>
                          <a:pt x="40" y="69"/>
                        </a:cubicBezTo>
                        <a:cubicBezTo>
                          <a:pt x="43" y="70"/>
                          <a:pt x="45" y="72"/>
                          <a:pt x="47" y="74"/>
                        </a:cubicBezTo>
                        <a:cubicBezTo>
                          <a:pt x="50" y="76"/>
                          <a:pt x="52" y="77"/>
                          <a:pt x="55" y="75"/>
                        </a:cubicBezTo>
                        <a:cubicBezTo>
                          <a:pt x="65" y="71"/>
                          <a:pt x="70" y="62"/>
                          <a:pt x="71" y="53"/>
                        </a:cubicBezTo>
                        <a:cubicBezTo>
                          <a:pt x="68" y="52"/>
                          <a:pt x="64" y="56"/>
                          <a:pt x="60" y="56"/>
                        </a:cubicBezTo>
                        <a:cubicBezTo>
                          <a:pt x="58" y="57"/>
                          <a:pt x="58" y="54"/>
                          <a:pt x="59" y="5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" name="Rectangle 174"/>
                  <p:cNvSpPr>
                    <a:spLocks/>
                  </p:cNvSpPr>
                  <p:nvPr/>
                </p:nvSpPr>
                <p:spPr bwMode="auto">
                  <a:xfrm>
                    <a:off x="2878162" y="1966084"/>
                    <a:ext cx="22057" cy="105385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" name="Freeform: Shape 175"/>
                  <p:cNvSpPr>
                    <a:spLocks/>
                  </p:cNvSpPr>
                  <p:nvPr/>
                </p:nvSpPr>
                <p:spPr bwMode="auto">
                  <a:xfrm>
                    <a:off x="5920861" y="1413423"/>
                    <a:ext cx="30635" cy="162980"/>
                  </a:xfrm>
                  <a:custGeom>
                    <a:avLst/>
                    <a:gdLst>
                      <a:gd name="T0" fmla="*/ 7 w 7"/>
                      <a:gd name="T1" fmla="*/ 1 h 37"/>
                      <a:gd name="T2" fmla="*/ 4 w 7"/>
                      <a:gd name="T3" fmla="*/ 0 h 37"/>
                      <a:gd name="T4" fmla="*/ 4 w 7"/>
                      <a:gd name="T5" fmla="*/ 0 h 37"/>
                      <a:gd name="T6" fmla="*/ 0 w 7"/>
                      <a:gd name="T7" fmla="*/ 1 h 37"/>
                      <a:gd name="T8" fmla="*/ 0 w 7"/>
                      <a:gd name="T9" fmla="*/ 37 h 37"/>
                      <a:gd name="T10" fmla="*/ 7 w 7"/>
                      <a:gd name="T11" fmla="*/ 37 h 37"/>
                      <a:gd name="T12" fmla="*/ 7 w 7"/>
                      <a:gd name="T13" fmla="*/ 1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37">
                        <a:moveTo>
                          <a:pt x="7" y="1"/>
                        </a:moveTo>
                        <a:cubicBezTo>
                          <a:pt x="6" y="1"/>
                          <a:pt x="5" y="0"/>
                          <a:pt x="4" y="0"/>
                        </a:cubicBezTo>
                        <a:cubicBezTo>
                          <a:pt x="4" y="0"/>
                          <a:pt x="4" y="0"/>
                          <a:pt x="4" y="0"/>
                        </a:cubicBezTo>
                        <a:cubicBezTo>
                          <a:pt x="3" y="0"/>
                          <a:pt x="1" y="1"/>
                          <a:pt x="0" y="1"/>
                        </a:cubicBezTo>
                        <a:cubicBezTo>
                          <a:pt x="0" y="37"/>
                          <a:pt x="0" y="37"/>
                          <a:pt x="0" y="37"/>
                        </a:cubicBezTo>
                        <a:cubicBezTo>
                          <a:pt x="7" y="37"/>
                          <a:pt x="7" y="37"/>
                          <a:pt x="7" y="37"/>
                        </a:cubicBezTo>
                        <a:lnTo>
                          <a:pt x="7" y="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" name="Freeform: Shape 176"/>
                  <p:cNvSpPr>
                    <a:spLocks/>
                  </p:cNvSpPr>
                  <p:nvPr/>
                </p:nvSpPr>
                <p:spPr bwMode="auto">
                  <a:xfrm>
                    <a:off x="5920861" y="1192849"/>
                    <a:ext cx="30635" cy="22057"/>
                  </a:xfrm>
                  <a:custGeom>
                    <a:avLst/>
                    <a:gdLst>
                      <a:gd name="T0" fmla="*/ 5 w 7"/>
                      <a:gd name="T1" fmla="*/ 5 h 5"/>
                      <a:gd name="T2" fmla="*/ 5 w 7"/>
                      <a:gd name="T3" fmla="*/ 5 h 5"/>
                      <a:gd name="T4" fmla="*/ 7 w 7"/>
                      <a:gd name="T5" fmla="*/ 5 h 5"/>
                      <a:gd name="T6" fmla="*/ 7 w 7"/>
                      <a:gd name="T7" fmla="*/ 0 h 5"/>
                      <a:gd name="T8" fmla="*/ 0 w 7"/>
                      <a:gd name="T9" fmla="*/ 0 h 5"/>
                      <a:gd name="T10" fmla="*/ 0 w 7"/>
                      <a:gd name="T11" fmla="*/ 5 h 5"/>
                      <a:gd name="T12" fmla="*/ 5 w 7"/>
                      <a:gd name="T13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7" h="5">
                        <a:moveTo>
                          <a:pt x="5" y="5"/>
                        </a:moveTo>
                        <a:cubicBezTo>
                          <a:pt x="5" y="5"/>
                          <a:pt x="5" y="5"/>
                          <a:pt x="5" y="5"/>
                        </a:cubicBezTo>
                        <a:cubicBezTo>
                          <a:pt x="6" y="5"/>
                          <a:pt x="7" y="5"/>
                          <a:pt x="7" y="5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5"/>
                          <a:pt x="0" y="5"/>
                          <a:pt x="0" y="5"/>
                        </a:cubicBezTo>
                        <a:cubicBezTo>
                          <a:pt x="2" y="5"/>
                          <a:pt x="3" y="5"/>
                          <a:pt x="5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0" name="Freeform: Shape 177"/>
                  <p:cNvSpPr>
                    <a:spLocks/>
                  </p:cNvSpPr>
                  <p:nvPr/>
                </p:nvSpPr>
                <p:spPr bwMode="auto">
                  <a:xfrm>
                    <a:off x="5788517" y="1223484"/>
                    <a:ext cx="305128" cy="220574"/>
                  </a:xfrm>
                  <a:custGeom>
                    <a:avLst/>
                    <a:gdLst>
                      <a:gd name="T0" fmla="*/ 37 w 69"/>
                      <a:gd name="T1" fmla="*/ 0 h 50"/>
                      <a:gd name="T2" fmla="*/ 35 w 69"/>
                      <a:gd name="T3" fmla="*/ 0 h 50"/>
                      <a:gd name="T4" fmla="*/ 35 w 69"/>
                      <a:gd name="T5" fmla="*/ 0 h 50"/>
                      <a:gd name="T6" fmla="*/ 30 w 69"/>
                      <a:gd name="T7" fmla="*/ 0 h 50"/>
                      <a:gd name="T8" fmla="*/ 1 w 69"/>
                      <a:gd name="T9" fmla="*/ 33 h 50"/>
                      <a:gd name="T10" fmla="*/ 3 w 69"/>
                      <a:gd name="T11" fmla="*/ 46 h 50"/>
                      <a:gd name="T12" fmla="*/ 4 w 69"/>
                      <a:gd name="T13" fmla="*/ 48 h 50"/>
                      <a:gd name="T14" fmla="*/ 6 w 69"/>
                      <a:gd name="T15" fmla="*/ 46 h 50"/>
                      <a:gd name="T16" fmla="*/ 14 w 69"/>
                      <a:gd name="T17" fmla="*/ 40 h 50"/>
                      <a:gd name="T18" fmla="*/ 15 w 69"/>
                      <a:gd name="T19" fmla="*/ 40 h 50"/>
                      <a:gd name="T20" fmla="*/ 23 w 69"/>
                      <a:gd name="T21" fmla="*/ 46 h 50"/>
                      <a:gd name="T22" fmla="*/ 24 w 69"/>
                      <a:gd name="T23" fmla="*/ 48 h 50"/>
                      <a:gd name="T24" fmla="*/ 25 w 69"/>
                      <a:gd name="T25" fmla="*/ 46 h 50"/>
                      <a:gd name="T26" fmla="*/ 30 w 69"/>
                      <a:gd name="T27" fmla="*/ 42 h 50"/>
                      <a:gd name="T28" fmla="*/ 34 w 69"/>
                      <a:gd name="T29" fmla="*/ 41 h 50"/>
                      <a:gd name="T30" fmla="*/ 34 w 69"/>
                      <a:gd name="T31" fmla="*/ 41 h 50"/>
                      <a:gd name="T32" fmla="*/ 37 w 69"/>
                      <a:gd name="T33" fmla="*/ 42 h 50"/>
                      <a:gd name="T34" fmla="*/ 43 w 69"/>
                      <a:gd name="T35" fmla="*/ 47 h 50"/>
                      <a:gd name="T36" fmla="*/ 44 w 69"/>
                      <a:gd name="T37" fmla="*/ 48 h 50"/>
                      <a:gd name="T38" fmla="*/ 45 w 69"/>
                      <a:gd name="T39" fmla="*/ 47 h 50"/>
                      <a:gd name="T40" fmla="*/ 54 w 69"/>
                      <a:gd name="T41" fmla="*/ 41 h 50"/>
                      <a:gd name="T42" fmla="*/ 54 w 69"/>
                      <a:gd name="T43" fmla="*/ 41 h 50"/>
                      <a:gd name="T44" fmla="*/ 62 w 69"/>
                      <a:gd name="T45" fmla="*/ 47 h 50"/>
                      <a:gd name="T46" fmla="*/ 63 w 69"/>
                      <a:gd name="T47" fmla="*/ 49 h 50"/>
                      <a:gd name="T48" fmla="*/ 64 w 69"/>
                      <a:gd name="T49" fmla="*/ 50 h 50"/>
                      <a:gd name="T50" fmla="*/ 64 w 69"/>
                      <a:gd name="T51" fmla="*/ 49 h 50"/>
                      <a:gd name="T52" fmla="*/ 65 w 69"/>
                      <a:gd name="T53" fmla="*/ 47 h 50"/>
                      <a:gd name="T54" fmla="*/ 68 w 69"/>
                      <a:gd name="T55" fmla="*/ 35 h 50"/>
                      <a:gd name="T56" fmla="*/ 37 w 69"/>
                      <a:gd name="T57" fmla="*/ 0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69" h="50">
                        <a:moveTo>
                          <a:pt x="37" y="0"/>
                        </a:moveTo>
                        <a:cubicBezTo>
                          <a:pt x="37" y="0"/>
                          <a:pt x="36" y="0"/>
                          <a:pt x="35" y="0"/>
                        </a:cubicBezTo>
                        <a:cubicBezTo>
                          <a:pt x="35" y="0"/>
                          <a:pt x="35" y="0"/>
                          <a:pt x="35" y="0"/>
                        </a:cubicBezTo>
                        <a:cubicBezTo>
                          <a:pt x="33" y="0"/>
                          <a:pt x="32" y="0"/>
                          <a:pt x="30" y="0"/>
                        </a:cubicBezTo>
                        <a:cubicBezTo>
                          <a:pt x="14" y="2"/>
                          <a:pt x="1" y="16"/>
                          <a:pt x="1" y="33"/>
                        </a:cubicBezTo>
                        <a:cubicBezTo>
                          <a:pt x="0" y="38"/>
                          <a:pt x="1" y="42"/>
                          <a:pt x="3" y="46"/>
                        </a:cubicBezTo>
                        <a:cubicBezTo>
                          <a:pt x="3" y="47"/>
                          <a:pt x="4" y="48"/>
                          <a:pt x="4" y="48"/>
                        </a:cubicBezTo>
                        <a:cubicBezTo>
                          <a:pt x="5" y="48"/>
                          <a:pt x="5" y="47"/>
                          <a:pt x="6" y="46"/>
                        </a:cubicBezTo>
                        <a:cubicBezTo>
                          <a:pt x="7" y="43"/>
                          <a:pt x="11" y="40"/>
                          <a:pt x="14" y="40"/>
                        </a:cubicBezTo>
                        <a:cubicBezTo>
                          <a:pt x="14" y="40"/>
                          <a:pt x="15" y="40"/>
                          <a:pt x="15" y="40"/>
                        </a:cubicBezTo>
                        <a:cubicBezTo>
                          <a:pt x="18" y="41"/>
                          <a:pt x="22" y="43"/>
                          <a:pt x="23" y="46"/>
                        </a:cubicBezTo>
                        <a:cubicBezTo>
                          <a:pt x="24" y="47"/>
                          <a:pt x="24" y="48"/>
                          <a:pt x="24" y="48"/>
                        </a:cubicBezTo>
                        <a:cubicBezTo>
                          <a:pt x="24" y="48"/>
                          <a:pt x="25" y="47"/>
                          <a:pt x="25" y="46"/>
                        </a:cubicBezTo>
                        <a:cubicBezTo>
                          <a:pt x="26" y="44"/>
                          <a:pt x="28" y="42"/>
                          <a:pt x="30" y="42"/>
                        </a:cubicBezTo>
                        <a:cubicBezTo>
                          <a:pt x="31" y="41"/>
                          <a:pt x="33" y="41"/>
                          <a:pt x="34" y="41"/>
                        </a:cubicBezTo>
                        <a:cubicBezTo>
                          <a:pt x="34" y="41"/>
                          <a:pt x="34" y="41"/>
                          <a:pt x="34" y="41"/>
                        </a:cubicBezTo>
                        <a:cubicBezTo>
                          <a:pt x="35" y="41"/>
                          <a:pt x="36" y="41"/>
                          <a:pt x="37" y="42"/>
                        </a:cubicBezTo>
                        <a:cubicBezTo>
                          <a:pt x="40" y="42"/>
                          <a:pt x="42" y="44"/>
                          <a:pt x="43" y="47"/>
                        </a:cubicBezTo>
                        <a:cubicBezTo>
                          <a:pt x="44" y="48"/>
                          <a:pt x="44" y="48"/>
                          <a:pt x="44" y="48"/>
                        </a:cubicBezTo>
                        <a:cubicBezTo>
                          <a:pt x="44" y="48"/>
                          <a:pt x="44" y="48"/>
                          <a:pt x="45" y="47"/>
                        </a:cubicBezTo>
                        <a:cubicBezTo>
                          <a:pt x="47" y="44"/>
                          <a:pt x="50" y="41"/>
                          <a:pt x="54" y="41"/>
                        </a:cubicBezTo>
                        <a:cubicBezTo>
                          <a:pt x="54" y="41"/>
                          <a:pt x="54" y="41"/>
                          <a:pt x="54" y="41"/>
                        </a:cubicBezTo>
                        <a:cubicBezTo>
                          <a:pt x="58" y="41"/>
                          <a:pt x="61" y="44"/>
                          <a:pt x="62" y="47"/>
                        </a:cubicBezTo>
                        <a:cubicBezTo>
                          <a:pt x="63" y="48"/>
                          <a:pt x="63" y="49"/>
                          <a:pt x="63" y="49"/>
                        </a:cubicBezTo>
                        <a:cubicBezTo>
                          <a:pt x="63" y="50"/>
                          <a:pt x="63" y="50"/>
                          <a:pt x="64" y="50"/>
                        </a:cubicBezTo>
                        <a:cubicBezTo>
                          <a:pt x="64" y="50"/>
                          <a:pt x="64" y="50"/>
                          <a:pt x="64" y="49"/>
                        </a:cubicBezTo>
                        <a:cubicBezTo>
                          <a:pt x="65" y="49"/>
                          <a:pt x="65" y="48"/>
                          <a:pt x="65" y="47"/>
                        </a:cubicBezTo>
                        <a:cubicBezTo>
                          <a:pt x="67" y="44"/>
                          <a:pt x="68" y="39"/>
                          <a:pt x="68" y="35"/>
                        </a:cubicBezTo>
                        <a:cubicBezTo>
                          <a:pt x="69" y="17"/>
                          <a:pt x="55" y="2"/>
                          <a:pt x="3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" name="Freeform: Shape 178"/>
                  <p:cNvSpPr>
                    <a:spLocks/>
                  </p:cNvSpPr>
                  <p:nvPr/>
                </p:nvSpPr>
                <p:spPr bwMode="auto">
                  <a:xfrm>
                    <a:off x="4601092" y="4491660"/>
                    <a:ext cx="118865" cy="84553"/>
                  </a:xfrm>
                  <a:custGeom>
                    <a:avLst/>
                    <a:gdLst>
                      <a:gd name="T0" fmla="*/ 17 w 27"/>
                      <a:gd name="T1" fmla="*/ 5 h 19"/>
                      <a:gd name="T2" fmla="*/ 24 w 27"/>
                      <a:gd name="T3" fmla="*/ 1 h 19"/>
                      <a:gd name="T4" fmla="*/ 27 w 27"/>
                      <a:gd name="T5" fmla="*/ 0 h 19"/>
                      <a:gd name="T6" fmla="*/ 16 w 27"/>
                      <a:gd name="T7" fmla="*/ 1 h 19"/>
                      <a:gd name="T8" fmla="*/ 9 w 27"/>
                      <a:gd name="T9" fmla="*/ 7 h 19"/>
                      <a:gd name="T10" fmla="*/ 5 w 27"/>
                      <a:gd name="T11" fmla="*/ 12 h 19"/>
                      <a:gd name="T12" fmla="*/ 0 w 27"/>
                      <a:gd name="T13" fmla="*/ 19 h 19"/>
                      <a:gd name="T14" fmla="*/ 9 w 27"/>
                      <a:gd name="T15" fmla="*/ 15 h 19"/>
                      <a:gd name="T16" fmla="*/ 17 w 27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7" h="19">
                        <a:moveTo>
                          <a:pt x="17" y="5"/>
                        </a:moveTo>
                        <a:cubicBezTo>
                          <a:pt x="19" y="4"/>
                          <a:pt x="21" y="2"/>
                          <a:pt x="24" y="1"/>
                        </a:cubicBezTo>
                        <a:cubicBezTo>
                          <a:pt x="24" y="1"/>
                          <a:pt x="26" y="0"/>
                          <a:pt x="27" y="0"/>
                        </a:cubicBezTo>
                        <a:cubicBezTo>
                          <a:pt x="23" y="0"/>
                          <a:pt x="19" y="0"/>
                          <a:pt x="16" y="1"/>
                        </a:cubicBezTo>
                        <a:cubicBezTo>
                          <a:pt x="13" y="2"/>
                          <a:pt x="10" y="4"/>
                          <a:pt x="9" y="7"/>
                        </a:cubicBezTo>
                        <a:cubicBezTo>
                          <a:pt x="7" y="9"/>
                          <a:pt x="6" y="11"/>
                          <a:pt x="5" y="12"/>
                        </a:cubicBezTo>
                        <a:cubicBezTo>
                          <a:pt x="4" y="15"/>
                          <a:pt x="3" y="18"/>
                          <a:pt x="0" y="19"/>
                        </a:cubicBezTo>
                        <a:cubicBezTo>
                          <a:pt x="3" y="19"/>
                          <a:pt x="7" y="17"/>
                          <a:pt x="9" y="15"/>
                        </a:cubicBezTo>
                        <a:cubicBezTo>
                          <a:pt x="13" y="12"/>
                          <a:pt x="15" y="9"/>
                          <a:pt x="17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" name="Freeform: Shape 179"/>
                  <p:cNvSpPr>
                    <a:spLocks/>
                  </p:cNvSpPr>
                  <p:nvPr/>
                </p:nvSpPr>
                <p:spPr bwMode="auto">
                  <a:xfrm>
                    <a:off x="4609670" y="4491660"/>
                    <a:ext cx="154402" cy="106611"/>
                  </a:xfrm>
                  <a:custGeom>
                    <a:avLst/>
                    <a:gdLst>
                      <a:gd name="T0" fmla="*/ 23 w 35"/>
                      <a:gd name="T1" fmla="*/ 3 h 24"/>
                      <a:gd name="T2" fmla="*/ 14 w 35"/>
                      <a:gd name="T3" fmla="*/ 11 h 24"/>
                      <a:gd name="T4" fmla="*/ 8 w 35"/>
                      <a:gd name="T5" fmla="*/ 17 h 24"/>
                      <a:gd name="T6" fmla="*/ 0 w 35"/>
                      <a:gd name="T7" fmla="*/ 20 h 24"/>
                      <a:gd name="T8" fmla="*/ 19 w 35"/>
                      <a:gd name="T9" fmla="*/ 20 h 24"/>
                      <a:gd name="T10" fmla="*/ 30 w 35"/>
                      <a:gd name="T11" fmla="*/ 6 h 24"/>
                      <a:gd name="T12" fmla="*/ 33 w 35"/>
                      <a:gd name="T13" fmla="*/ 2 h 24"/>
                      <a:gd name="T14" fmla="*/ 35 w 35"/>
                      <a:gd name="T15" fmla="*/ 1 h 24"/>
                      <a:gd name="T16" fmla="*/ 23 w 35"/>
                      <a:gd name="T17" fmla="*/ 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23" y="3"/>
                        </a:moveTo>
                        <a:cubicBezTo>
                          <a:pt x="19" y="5"/>
                          <a:pt x="17" y="7"/>
                          <a:pt x="14" y="11"/>
                        </a:cubicBezTo>
                        <a:cubicBezTo>
                          <a:pt x="12" y="13"/>
                          <a:pt x="10" y="16"/>
                          <a:pt x="8" y="17"/>
                        </a:cubicBezTo>
                        <a:cubicBezTo>
                          <a:pt x="5" y="19"/>
                          <a:pt x="3" y="20"/>
                          <a:pt x="0" y="20"/>
                        </a:cubicBezTo>
                        <a:cubicBezTo>
                          <a:pt x="6" y="24"/>
                          <a:pt x="13" y="24"/>
                          <a:pt x="19" y="20"/>
                        </a:cubicBezTo>
                        <a:cubicBezTo>
                          <a:pt x="25" y="17"/>
                          <a:pt x="27" y="12"/>
                          <a:pt x="30" y="6"/>
                        </a:cubicBezTo>
                        <a:cubicBezTo>
                          <a:pt x="31" y="5"/>
                          <a:pt x="32" y="3"/>
                          <a:pt x="33" y="2"/>
                        </a:cubicBezTo>
                        <a:cubicBezTo>
                          <a:pt x="34" y="2"/>
                          <a:pt x="35" y="1"/>
                          <a:pt x="35" y="1"/>
                        </a:cubicBezTo>
                        <a:cubicBezTo>
                          <a:pt x="31" y="0"/>
                          <a:pt x="27" y="1"/>
                          <a:pt x="23" y="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" name="Freeform: Shape 180"/>
                  <p:cNvSpPr>
                    <a:spLocks/>
                  </p:cNvSpPr>
                  <p:nvPr/>
                </p:nvSpPr>
                <p:spPr bwMode="auto">
                  <a:xfrm>
                    <a:off x="4601092" y="4403430"/>
                    <a:ext cx="101709" cy="71074"/>
                  </a:xfrm>
                  <a:custGeom>
                    <a:avLst/>
                    <a:gdLst>
                      <a:gd name="T0" fmla="*/ 8 w 23"/>
                      <a:gd name="T1" fmla="*/ 6 h 16"/>
                      <a:gd name="T2" fmla="*/ 5 w 23"/>
                      <a:gd name="T3" fmla="*/ 11 h 16"/>
                      <a:gd name="T4" fmla="*/ 0 w 23"/>
                      <a:gd name="T5" fmla="*/ 16 h 16"/>
                      <a:gd name="T6" fmla="*/ 8 w 23"/>
                      <a:gd name="T7" fmla="*/ 13 h 16"/>
                      <a:gd name="T8" fmla="*/ 15 w 23"/>
                      <a:gd name="T9" fmla="*/ 5 h 16"/>
                      <a:gd name="T10" fmla="*/ 20 w 23"/>
                      <a:gd name="T11" fmla="*/ 1 h 16"/>
                      <a:gd name="T12" fmla="*/ 23 w 23"/>
                      <a:gd name="T13" fmla="*/ 0 h 16"/>
                      <a:gd name="T14" fmla="*/ 14 w 23"/>
                      <a:gd name="T15" fmla="*/ 1 h 16"/>
                      <a:gd name="T16" fmla="*/ 8 w 23"/>
                      <a:gd name="T17" fmla="*/ 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8" y="6"/>
                        </a:moveTo>
                        <a:cubicBezTo>
                          <a:pt x="6" y="8"/>
                          <a:pt x="6" y="9"/>
                          <a:pt x="5" y="11"/>
                        </a:cubicBezTo>
                        <a:cubicBezTo>
                          <a:pt x="4" y="13"/>
                          <a:pt x="2" y="15"/>
                          <a:pt x="0" y="16"/>
                        </a:cubicBezTo>
                        <a:cubicBezTo>
                          <a:pt x="3" y="16"/>
                          <a:pt x="6" y="15"/>
                          <a:pt x="8" y="13"/>
                        </a:cubicBezTo>
                        <a:cubicBezTo>
                          <a:pt x="11" y="11"/>
                          <a:pt x="13" y="7"/>
                          <a:pt x="15" y="5"/>
                        </a:cubicBezTo>
                        <a:cubicBezTo>
                          <a:pt x="17" y="3"/>
                          <a:pt x="18" y="2"/>
                          <a:pt x="20" y="1"/>
                        </a:cubicBezTo>
                        <a:cubicBezTo>
                          <a:pt x="21" y="1"/>
                          <a:pt x="22" y="0"/>
                          <a:pt x="23" y="0"/>
                        </a:cubicBezTo>
                        <a:cubicBezTo>
                          <a:pt x="20" y="0"/>
                          <a:pt x="17" y="0"/>
                          <a:pt x="14" y="1"/>
                        </a:cubicBezTo>
                        <a:cubicBezTo>
                          <a:pt x="11" y="2"/>
                          <a:pt x="9" y="4"/>
                          <a:pt x="8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4" name="Freeform: Shape 181"/>
                  <p:cNvSpPr>
                    <a:spLocks/>
                  </p:cNvSpPr>
                  <p:nvPr/>
                </p:nvSpPr>
                <p:spPr bwMode="auto">
                  <a:xfrm>
                    <a:off x="4609670" y="4403430"/>
                    <a:ext cx="132345" cy="93131"/>
                  </a:xfrm>
                  <a:custGeom>
                    <a:avLst/>
                    <a:gdLst>
                      <a:gd name="T0" fmla="*/ 28 w 30"/>
                      <a:gd name="T1" fmla="*/ 2 h 21"/>
                      <a:gd name="T2" fmla="*/ 30 w 30"/>
                      <a:gd name="T3" fmla="*/ 1 h 21"/>
                      <a:gd name="T4" fmla="*/ 19 w 30"/>
                      <a:gd name="T5" fmla="*/ 2 h 21"/>
                      <a:gd name="T6" fmla="*/ 12 w 30"/>
                      <a:gd name="T7" fmla="*/ 9 h 21"/>
                      <a:gd name="T8" fmla="*/ 6 w 30"/>
                      <a:gd name="T9" fmla="*/ 15 h 21"/>
                      <a:gd name="T10" fmla="*/ 0 w 30"/>
                      <a:gd name="T11" fmla="*/ 18 h 21"/>
                      <a:gd name="T12" fmla="*/ 16 w 30"/>
                      <a:gd name="T13" fmla="*/ 17 h 21"/>
                      <a:gd name="T14" fmla="*/ 25 w 30"/>
                      <a:gd name="T15" fmla="*/ 6 h 21"/>
                      <a:gd name="T16" fmla="*/ 28 w 30"/>
                      <a:gd name="T17" fmla="*/ 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28" y="2"/>
                        </a:moveTo>
                        <a:cubicBezTo>
                          <a:pt x="29" y="2"/>
                          <a:pt x="30" y="1"/>
                          <a:pt x="30" y="1"/>
                        </a:cubicBezTo>
                        <a:cubicBezTo>
                          <a:pt x="26" y="0"/>
                          <a:pt x="23" y="1"/>
                          <a:pt x="19" y="2"/>
                        </a:cubicBezTo>
                        <a:cubicBezTo>
                          <a:pt x="16" y="4"/>
                          <a:pt x="14" y="6"/>
                          <a:pt x="12" y="9"/>
                        </a:cubicBezTo>
                        <a:cubicBezTo>
                          <a:pt x="10" y="11"/>
                          <a:pt x="9" y="14"/>
                          <a:pt x="6" y="15"/>
                        </a:cubicBezTo>
                        <a:cubicBezTo>
                          <a:pt x="5" y="16"/>
                          <a:pt x="2" y="17"/>
                          <a:pt x="0" y="18"/>
                        </a:cubicBezTo>
                        <a:cubicBezTo>
                          <a:pt x="5" y="21"/>
                          <a:pt x="11" y="21"/>
                          <a:pt x="16" y="17"/>
                        </a:cubicBezTo>
                        <a:cubicBezTo>
                          <a:pt x="21" y="15"/>
                          <a:pt x="23" y="10"/>
                          <a:pt x="25" y="6"/>
                        </a:cubicBezTo>
                        <a:cubicBezTo>
                          <a:pt x="26" y="4"/>
                          <a:pt x="27" y="3"/>
                          <a:pt x="28" y="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Freeform: Shape 182"/>
                  <p:cNvSpPr>
                    <a:spLocks/>
                  </p:cNvSpPr>
                  <p:nvPr/>
                </p:nvSpPr>
                <p:spPr bwMode="auto">
                  <a:xfrm>
                    <a:off x="4472424" y="4491660"/>
                    <a:ext cx="115189" cy="84553"/>
                  </a:xfrm>
                  <a:custGeom>
                    <a:avLst/>
                    <a:gdLst>
                      <a:gd name="T0" fmla="*/ 9 w 26"/>
                      <a:gd name="T1" fmla="*/ 5 h 19"/>
                      <a:gd name="T2" fmla="*/ 17 w 26"/>
                      <a:gd name="T3" fmla="*/ 15 h 19"/>
                      <a:gd name="T4" fmla="*/ 26 w 26"/>
                      <a:gd name="T5" fmla="*/ 19 h 19"/>
                      <a:gd name="T6" fmla="*/ 21 w 26"/>
                      <a:gd name="T7" fmla="*/ 12 h 19"/>
                      <a:gd name="T8" fmla="*/ 18 w 26"/>
                      <a:gd name="T9" fmla="*/ 7 h 19"/>
                      <a:gd name="T10" fmla="*/ 11 w 26"/>
                      <a:gd name="T11" fmla="*/ 1 h 19"/>
                      <a:gd name="T12" fmla="*/ 0 w 26"/>
                      <a:gd name="T13" fmla="*/ 0 h 19"/>
                      <a:gd name="T14" fmla="*/ 3 w 26"/>
                      <a:gd name="T15" fmla="*/ 1 h 19"/>
                      <a:gd name="T16" fmla="*/ 9 w 26"/>
                      <a:gd name="T17" fmla="*/ 5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6" h="19">
                        <a:moveTo>
                          <a:pt x="9" y="5"/>
                        </a:moveTo>
                        <a:cubicBezTo>
                          <a:pt x="12" y="9"/>
                          <a:pt x="14" y="12"/>
                          <a:pt x="17" y="15"/>
                        </a:cubicBezTo>
                        <a:cubicBezTo>
                          <a:pt x="20" y="17"/>
                          <a:pt x="23" y="19"/>
                          <a:pt x="26" y="19"/>
                        </a:cubicBezTo>
                        <a:cubicBezTo>
                          <a:pt x="24" y="18"/>
                          <a:pt x="22" y="15"/>
                          <a:pt x="21" y="12"/>
                        </a:cubicBezTo>
                        <a:cubicBezTo>
                          <a:pt x="20" y="11"/>
                          <a:pt x="19" y="9"/>
                          <a:pt x="18" y="7"/>
                        </a:cubicBezTo>
                        <a:cubicBezTo>
                          <a:pt x="16" y="4"/>
                          <a:pt x="14" y="2"/>
                          <a:pt x="11" y="1"/>
                        </a:cubicBez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4"/>
                          <a:pt x="9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Freeform: Shape 183"/>
                  <p:cNvSpPr>
                    <a:spLocks/>
                  </p:cNvSpPr>
                  <p:nvPr/>
                </p:nvSpPr>
                <p:spPr bwMode="auto">
                  <a:xfrm>
                    <a:off x="4424633" y="4491660"/>
                    <a:ext cx="154402" cy="106611"/>
                  </a:xfrm>
                  <a:custGeom>
                    <a:avLst/>
                    <a:gdLst>
                      <a:gd name="T0" fmla="*/ 6 w 35"/>
                      <a:gd name="T1" fmla="*/ 6 h 24"/>
                      <a:gd name="T2" fmla="*/ 16 w 35"/>
                      <a:gd name="T3" fmla="*/ 20 h 24"/>
                      <a:gd name="T4" fmla="*/ 35 w 35"/>
                      <a:gd name="T5" fmla="*/ 20 h 24"/>
                      <a:gd name="T6" fmla="*/ 28 w 35"/>
                      <a:gd name="T7" fmla="*/ 17 h 24"/>
                      <a:gd name="T8" fmla="*/ 21 w 35"/>
                      <a:gd name="T9" fmla="*/ 11 h 24"/>
                      <a:gd name="T10" fmla="*/ 13 w 35"/>
                      <a:gd name="T11" fmla="*/ 3 h 24"/>
                      <a:gd name="T12" fmla="*/ 0 w 35"/>
                      <a:gd name="T13" fmla="*/ 1 h 24"/>
                      <a:gd name="T14" fmla="*/ 2 w 35"/>
                      <a:gd name="T15" fmla="*/ 2 h 24"/>
                      <a:gd name="T16" fmla="*/ 6 w 35"/>
                      <a:gd name="T17" fmla="*/ 6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5" h="24">
                        <a:moveTo>
                          <a:pt x="6" y="6"/>
                        </a:moveTo>
                        <a:cubicBezTo>
                          <a:pt x="9" y="12"/>
                          <a:pt x="11" y="17"/>
                          <a:pt x="16" y="20"/>
                        </a:cubicBezTo>
                        <a:cubicBezTo>
                          <a:pt x="22" y="24"/>
                          <a:pt x="30" y="24"/>
                          <a:pt x="35" y="20"/>
                        </a:cubicBezTo>
                        <a:cubicBezTo>
                          <a:pt x="33" y="20"/>
                          <a:pt x="30" y="19"/>
                          <a:pt x="28" y="17"/>
                        </a:cubicBezTo>
                        <a:cubicBezTo>
                          <a:pt x="25" y="16"/>
                          <a:pt x="23" y="13"/>
                          <a:pt x="21" y="11"/>
                        </a:cubicBezTo>
                        <a:cubicBezTo>
                          <a:pt x="19" y="7"/>
                          <a:pt x="16" y="5"/>
                          <a:pt x="13" y="3"/>
                        </a:cubicBezTo>
                        <a:cubicBezTo>
                          <a:pt x="9" y="1"/>
                          <a:pt x="4" y="0"/>
                          <a:pt x="0" y="1"/>
                        </a:cubicBez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4" y="3"/>
                          <a:pt x="5" y="5"/>
                          <a:pt x="6" y="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Freeform: Shape 184"/>
                  <p:cNvSpPr>
                    <a:spLocks/>
                  </p:cNvSpPr>
                  <p:nvPr/>
                </p:nvSpPr>
                <p:spPr bwMode="auto">
                  <a:xfrm>
                    <a:off x="4485903" y="4403430"/>
                    <a:ext cx="101709" cy="71074"/>
                  </a:xfrm>
                  <a:custGeom>
                    <a:avLst/>
                    <a:gdLst>
                      <a:gd name="T0" fmla="*/ 10 w 23"/>
                      <a:gd name="T1" fmla="*/ 1 h 16"/>
                      <a:gd name="T2" fmla="*/ 0 w 23"/>
                      <a:gd name="T3" fmla="*/ 0 h 16"/>
                      <a:gd name="T4" fmla="*/ 3 w 23"/>
                      <a:gd name="T5" fmla="*/ 1 h 16"/>
                      <a:gd name="T6" fmla="*/ 8 w 23"/>
                      <a:gd name="T7" fmla="*/ 5 h 16"/>
                      <a:gd name="T8" fmla="*/ 15 w 23"/>
                      <a:gd name="T9" fmla="*/ 13 h 16"/>
                      <a:gd name="T10" fmla="*/ 23 w 23"/>
                      <a:gd name="T11" fmla="*/ 16 h 16"/>
                      <a:gd name="T12" fmla="*/ 19 w 23"/>
                      <a:gd name="T13" fmla="*/ 11 h 16"/>
                      <a:gd name="T14" fmla="*/ 16 w 23"/>
                      <a:gd name="T15" fmla="*/ 6 h 16"/>
                      <a:gd name="T16" fmla="*/ 10 w 23"/>
                      <a:gd name="T17" fmla="*/ 1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3" h="16">
                        <a:moveTo>
                          <a:pt x="10" y="1"/>
                        </a:moveTo>
                        <a:cubicBezTo>
                          <a:pt x="7" y="0"/>
                          <a:pt x="3" y="0"/>
                          <a:pt x="0" y="0"/>
                        </a:cubicBezTo>
                        <a:cubicBezTo>
                          <a:pt x="1" y="0"/>
                          <a:pt x="2" y="1"/>
                          <a:pt x="3" y="1"/>
                        </a:cubicBezTo>
                        <a:cubicBezTo>
                          <a:pt x="5" y="2"/>
                          <a:pt x="7" y="3"/>
                          <a:pt x="8" y="5"/>
                        </a:cubicBezTo>
                        <a:cubicBezTo>
                          <a:pt x="11" y="7"/>
                          <a:pt x="13" y="11"/>
                          <a:pt x="15" y="13"/>
                        </a:cubicBezTo>
                        <a:cubicBezTo>
                          <a:pt x="18" y="15"/>
                          <a:pt x="20" y="16"/>
                          <a:pt x="23" y="16"/>
                        </a:cubicBezTo>
                        <a:cubicBezTo>
                          <a:pt x="21" y="15"/>
                          <a:pt x="20" y="13"/>
                          <a:pt x="19" y="11"/>
                        </a:cubicBezTo>
                        <a:cubicBezTo>
                          <a:pt x="18" y="9"/>
                          <a:pt x="17" y="8"/>
                          <a:pt x="16" y="6"/>
                        </a:cubicBezTo>
                        <a:cubicBezTo>
                          <a:pt x="14" y="4"/>
                          <a:pt x="12" y="2"/>
                          <a:pt x="1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8" name="Freeform: Shape 185"/>
                  <p:cNvSpPr>
                    <a:spLocks/>
                  </p:cNvSpPr>
                  <p:nvPr/>
                </p:nvSpPr>
                <p:spPr bwMode="auto">
                  <a:xfrm>
                    <a:off x="4446690" y="4403430"/>
                    <a:ext cx="132345" cy="93131"/>
                  </a:xfrm>
                  <a:custGeom>
                    <a:avLst/>
                    <a:gdLst>
                      <a:gd name="T0" fmla="*/ 0 w 30"/>
                      <a:gd name="T1" fmla="*/ 1 h 21"/>
                      <a:gd name="T2" fmla="*/ 2 w 30"/>
                      <a:gd name="T3" fmla="*/ 2 h 21"/>
                      <a:gd name="T4" fmla="*/ 5 w 30"/>
                      <a:gd name="T5" fmla="*/ 6 h 21"/>
                      <a:gd name="T6" fmla="*/ 14 w 30"/>
                      <a:gd name="T7" fmla="*/ 17 h 21"/>
                      <a:gd name="T8" fmla="*/ 30 w 30"/>
                      <a:gd name="T9" fmla="*/ 18 h 21"/>
                      <a:gd name="T10" fmla="*/ 24 w 30"/>
                      <a:gd name="T11" fmla="*/ 15 h 21"/>
                      <a:gd name="T12" fmla="*/ 18 w 30"/>
                      <a:gd name="T13" fmla="*/ 9 h 21"/>
                      <a:gd name="T14" fmla="*/ 11 w 30"/>
                      <a:gd name="T15" fmla="*/ 2 h 21"/>
                      <a:gd name="T16" fmla="*/ 0 w 30"/>
                      <a:gd name="T17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0" h="21">
                        <a:moveTo>
                          <a:pt x="0" y="1"/>
                        </a:moveTo>
                        <a:cubicBezTo>
                          <a:pt x="1" y="1"/>
                          <a:pt x="2" y="2"/>
                          <a:pt x="2" y="2"/>
                        </a:cubicBezTo>
                        <a:cubicBezTo>
                          <a:pt x="3" y="3"/>
                          <a:pt x="4" y="4"/>
                          <a:pt x="5" y="6"/>
                        </a:cubicBezTo>
                        <a:cubicBezTo>
                          <a:pt x="8" y="10"/>
                          <a:pt x="9" y="15"/>
                          <a:pt x="14" y="17"/>
                        </a:cubicBezTo>
                        <a:cubicBezTo>
                          <a:pt x="19" y="21"/>
                          <a:pt x="25" y="21"/>
                          <a:pt x="30" y="18"/>
                        </a:cubicBezTo>
                        <a:cubicBezTo>
                          <a:pt x="28" y="17"/>
                          <a:pt x="26" y="16"/>
                          <a:pt x="24" y="15"/>
                        </a:cubicBezTo>
                        <a:cubicBezTo>
                          <a:pt x="22" y="14"/>
                          <a:pt x="20" y="11"/>
                          <a:pt x="18" y="9"/>
                        </a:cubicBezTo>
                        <a:cubicBezTo>
                          <a:pt x="16" y="6"/>
                          <a:pt x="14" y="4"/>
                          <a:pt x="11" y="2"/>
                        </a:cubicBezTo>
                        <a:cubicBezTo>
                          <a:pt x="8" y="1"/>
                          <a:pt x="4" y="0"/>
                          <a:pt x="0" y="1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Freeform: Shape 186"/>
                  <p:cNvSpPr>
                    <a:spLocks/>
                  </p:cNvSpPr>
                  <p:nvPr/>
                </p:nvSpPr>
                <p:spPr bwMode="auto">
                  <a:xfrm>
                    <a:off x="4592514" y="4342160"/>
                    <a:ext cx="56369" cy="113963"/>
                  </a:xfrm>
                  <a:custGeom>
                    <a:avLst/>
                    <a:gdLst>
                      <a:gd name="T0" fmla="*/ 9 w 13"/>
                      <a:gd name="T1" fmla="*/ 8 h 26"/>
                      <a:gd name="T2" fmla="*/ 2 w 13"/>
                      <a:gd name="T3" fmla="*/ 17 h 26"/>
                      <a:gd name="T4" fmla="*/ 1 w 13"/>
                      <a:gd name="T5" fmla="*/ 26 h 26"/>
                      <a:gd name="T6" fmla="*/ 5 w 13"/>
                      <a:gd name="T7" fmla="*/ 20 h 26"/>
                      <a:gd name="T8" fmla="*/ 9 w 13"/>
                      <a:gd name="T9" fmla="*/ 16 h 26"/>
                      <a:gd name="T10" fmla="*/ 12 w 13"/>
                      <a:gd name="T11" fmla="*/ 9 h 26"/>
                      <a:gd name="T12" fmla="*/ 11 w 13"/>
                      <a:gd name="T13" fmla="*/ 0 h 26"/>
                      <a:gd name="T14" fmla="*/ 11 w 13"/>
                      <a:gd name="T15" fmla="*/ 3 h 26"/>
                      <a:gd name="T16" fmla="*/ 9 w 13"/>
                      <a:gd name="T17" fmla="*/ 8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" h="26">
                        <a:moveTo>
                          <a:pt x="9" y="8"/>
                        </a:moveTo>
                        <a:cubicBezTo>
                          <a:pt x="6" y="11"/>
                          <a:pt x="4" y="14"/>
                          <a:pt x="2" y="17"/>
                        </a:cubicBezTo>
                        <a:cubicBezTo>
                          <a:pt x="1" y="20"/>
                          <a:pt x="0" y="23"/>
                          <a:pt x="1" y="26"/>
                        </a:cubicBezTo>
                        <a:cubicBezTo>
                          <a:pt x="1" y="23"/>
                          <a:pt x="3" y="21"/>
                          <a:pt x="5" y="20"/>
                        </a:cubicBezTo>
                        <a:cubicBezTo>
                          <a:pt x="6" y="19"/>
                          <a:pt x="8" y="18"/>
                          <a:pt x="9" y="16"/>
                        </a:cubicBezTo>
                        <a:cubicBezTo>
                          <a:pt x="11" y="14"/>
                          <a:pt x="12" y="12"/>
                          <a:pt x="12" y="9"/>
                        </a:cubicBezTo>
                        <a:cubicBezTo>
                          <a:pt x="13" y="6"/>
                          <a:pt x="12" y="3"/>
                          <a:pt x="11" y="0"/>
                        </a:cubicBezTo>
                        <a:cubicBezTo>
                          <a:pt x="11" y="0"/>
                          <a:pt x="11" y="2"/>
                          <a:pt x="11" y="3"/>
                        </a:cubicBezTo>
                        <a:cubicBezTo>
                          <a:pt x="10" y="5"/>
                          <a:pt x="10" y="7"/>
                          <a:pt x="9" y="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Freeform: Shape 187"/>
                  <p:cNvSpPr>
                    <a:spLocks/>
                  </p:cNvSpPr>
                  <p:nvPr/>
                </p:nvSpPr>
                <p:spPr bwMode="auto">
                  <a:xfrm>
                    <a:off x="4560653" y="4301721"/>
                    <a:ext cx="75976" cy="145824"/>
                  </a:xfrm>
                  <a:custGeom>
                    <a:avLst/>
                    <a:gdLst>
                      <a:gd name="T0" fmla="*/ 6 w 17"/>
                      <a:gd name="T1" fmla="*/ 33 h 33"/>
                      <a:gd name="T2" fmla="*/ 7 w 17"/>
                      <a:gd name="T3" fmla="*/ 27 h 33"/>
                      <a:gd name="T4" fmla="*/ 11 w 17"/>
                      <a:gd name="T5" fmla="*/ 20 h 33"/>
                      <a:gd name="T6" fmla="*/ 16 w 17"/>
                      <a:gd name="T7" fmla="*/ 11 h 33"/>
                      <a:gd name="T8" fmla="*/ 16 w 17"/>
                      <a:gd name="T9" fmla="*/ 0 h 33"/>
                      <a:gd name="T10" fmla="*/ 15 w 17"/>
                      <a:gd name="T11" fmla="*/ 2 h 33"/>
                      <a:gd name="T12" fmla="*/ 12 w 17"/>
                      <a:gd name="T13" fmla="*/ 6 h 33"/>
                      <a:gd name="T14" fmla="*/ 2 w 17"/>
                      <a:gd name="T15" fmla="*/ 17 h 33"/>
                      <a:gd name="T16" fmla="*/ 6 w 17"/>
                      <a:gd name="T17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7" h="33">
                        <a:moveTo>
                          <a:pt x="6" y="33"/>
                        </a:moveTo>
                        <a:cubicBezTo>
                          <a:pt x="5" y="31"/>
                          <a:pt x="6" y="29"/>
                          <a:pt x="7" y="27"/>
                        </a:cubicBezTo>
                        <a:cubicBezTo>
                          <a:pt x="8" y="24"/>
                          <a:pt x="9" y="22"/>
                          <a:pt x="11" y="20"/>
                        </a:cubicBezTo>
                        <a:cubicBezTo>
                          <a:pt x="13" y="17"/>
                          <a:pt x="15" y="15"/>
                          <a:pt x="16" y="11"/>
                        </a:cubicBezTo>
                        <a:cubicBezTo>
                          <a:pt x="17" y="8"/>
                          <a:pt x="17" y="4"/>
                          <a:pt x="16" y="0"/>
                        </a:cubicBezTo>
                        <a:cubicBezTo>
                          <a:pt x="16" y="1"/>
                          <a:pt x="15" y="2"/>
                          <a:pt x="15" y="2"/>
                        </a:cubicBezTo>
                        <a:cubicBezTo>
                          <a:pt x="14" y="4"/>
                          <a:pt x="13" y="5"/>
                          <a:pt x="12" y="6"/>
                        </a:cubicBezTo>
                        <a:cubicBezTo>
                          <a:pt x="8" y="10"/>
                          <a:pt x="4" y="12"/>
                          <a:pt x="2" y="17"/>
                        </a:cubicBezTo>
                        <a:cubicBezTo>
                          <a:pt x="0" y="23"/>
                          <a:pt x="1" y="29"/>
                          <a:pt x="6" y="3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Freeform: Shape 188"/>
                  <p:cNvSpPr>
                    <a:spLocks/>
                  </p:cNvSpPr>
                  <p:nvPr/>
                </p:nvSpPr>
                <p:spPr bwMode="auto">
                  <a:xfrm>
                    <a:off x="5727246" y="1033545"/>
                    <a:ext cx="140922" cy="140922"/>
                  </a:xfrm>
                  <a:custGeom>
                    <a:avLst/>
                    <a:gdLst>
                      <a:gd name="T0" fmla="*/ 7 w 32"/>
                      <a:gd name="T1" fmla="*/ 30 h 32"/>
                      <a:gd name="T2" fmla="*/ 16 w 32"/>
                      <a:gd name="T3" fmla="*/ 32 h 32"/>
                      <a:gd name="T4" fmla="*/ 32 w 32"/>
                      <a:gd name="T5" fmla="*/ 16 h 32"/>
                      <a:gd name="T6" fmla="*/ 16 w 32"/>
                      <a:gd name="T7" fmla="*/ 0 h 32"/>
                      <a:gd name="T8" fmla="*/ 0 w 32"/>
                      <a:gd name="T9" fmla="*/ 14 h 32"/>
                      <a:gd name="T10" fmla="*/ 16 w 32"/>
                      <a:gd name="T11" fmla="*/ 14 h 32"/>
                      <a:gd name="T12" fmla="*/ 21 w 32"/>
                      <a:gd name="T13" fmla="*/ 14 h 32"/>
                      <a:gd name="T14" fmla="*/ 18 w 32"/>
                      <a:gd name="T15" fmla="*/ 18 h 32"/>
                      <a:gd name="T16" fmla="*/ 7 w 32"/>
                      <a:gd name="T17" fmla="*/ 3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" h="32">
                        <a:moveTo>
                          <a:pt x="7" y="30"/>
                        </a:moveTo>
                        <a:cubicBezTo>
                          <a:pt x="10" y="31"/>
                          <a:pt x="13" y="32"/>
                          <a:pt x="16" y="32"/>
                        </a:cubicBezTo>
                        <a:cubicBezTo>
                          <a:pt x="25" y="32"/>
                          <a:pt x="32" y="25"/>
                          <a:pt x="32" y="16"/>
                        </a:cubicBezTo>
                        <a:cubicBezTo>
                          <a:pt x="32" y="7"/>
                          <a:pt x="25" y="0"/>
                          <a:pt x="16" y="0"/>
                        </a:cubicBezTo>
                        <a:cubicBezTo>
                          <a:pt x="8" y="0"/>
                          <a:pt x="1" y="6"/>
                          <a:pt x="0" y="14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21" y="14"/>
                          <a:pt x="21" y="14"/>
                          <a:pt x="21" y="14"/>
                        </a:cubicBezTo>
                        <a:cubicBezTo>
                          <a:pt x="18" y="18"/>
                          <a:pt x="18" y="18"/>
                          <a:pt x="18" y="18"/>
                        </a:cubicBezTo>
                        <a:lnTo>
                          <a:pt x="7" y="3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2" name="Freeform: Shape 189"/>
                  <p:cNvSpPr>
                    <a:spLocks/>
                  </p:cNvSpPr>
                  <p:nvPr/>
                </p:nvSpPr>
                <p:spPr bwMode="auto">
                  <a:xfrm>
                    <a:off x="5501770" y="1104619"/>
                    <a:ext cx="295324" cy="278169"/>
                  </a:xfrm>
                  <a:custGeom>
                    <a:avLst/>
                    <a:gdLst>
                      <a:gd name="T0" fmla="*/ 30 w 67"/>
                      <a:gd name="T1" fmla="*/ 34 h 63"/>
                      <a:gd name="T2" fmla="*/ 30 w 67"/>
                      <a:gd name="T3" fmla="*/ 36 h 63"/>
                      <a:gd name="T4" fmla="*/ 30 w 67"/>
                      <a:gd name="T5" fmla="*/ 37 h 63"/>
                      <a:gd name="T6" fmla="*/ 30 w 67"/>
                      <a:gd name="T7" fmla="*/ 58 h 63"/>
                      <a:gd name="T8" fmla="*/ 22 w 67"/>
                      <a:gd name="T9" fmla="*/ 63 h 63"/>
                      <a:gd name="T10" fmla="*/ 44 w 67"/>
                      <a:gd name="T11" fmla="*/ 63 h 63"/>
                      <a:gd name="T12" fmla="*/ 37 w 67"/>
                      <a:gd name="T13" fmla="*/ 58 h 63"/>
                      <a:gd name="T14" fmla="*/ 37 w 67"/>
                      <a:gd name="T15" fmla="*/ 37 h 63"/>
                      <a:gd name="T16" fmla="*/ 37 w 67"/>
                      <a:gd name="T17" fmla="*/ 36 h 63"/>
                      <a:gd name="T18" fmla="*/ 37 w 67"/>
                      <a:gd name="T19" fmla="*/ 34 h 63"/>
                      <a:gd name="T20" fmla="*/ 56 w 67"/>
                      <a:gd name="T21" fmla="*/ 12 h 63"/>
                      <a:gd name="T22" fmla="*/ 67 w 67"/>
                      <a:gd name="T23" fmla="*/ 0 h 63"/>
                      <a:gd name="T24" fmla="*/ 51 w 67"/>
                      <a:gd name="T25" fmla="*/ 0 h 63"/>
                      <a:gd name="T26" fmla="*/ 0 w 67"/>
                      <a:gd name="T27" fmla="*/ 0 h 63"/>
                      <a:gd name="T28" fmla="*/ 30 w 67"/>
                      <a:gd name="T29" fmla="*/ 34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67" h="63">
                        <a:moveTo>
                          <a:pt x="30" y="34"/>
                        </a:moveTo>
                        <a:cubicBezTo>
                          <a:pt x="30" y="36"/>
                          <a:pt x="30" y="36"/>
                          <a:pt x="30" y="36"/>
                        </a:cubicBezTo>
                        <a:cubicBezTo>
                          <a:pt x="30" y="37"/>
                          <a:pt x="30" y="37"/>
                          <a:pt x="30" y="37"/>
                        </a:cubicBezTo>
                        <a:cubicBezTo>
                          <a:pt x="30" y="58"/>
                          <a:pt x="30" y="58"/>
                          <a:pt x="30" y="58"/>
                        </a:cubicBezTo>
                        <a:cubicBezTo>
                          <a:pt x="25" y="58"/>
                          <a:pt x="22" y="61"/>
                          <a:pt x="22" y="63"/>
                        </a:cubicBezTo>
                        <a:cubicBezTo>
                          <a:pt x="44" y="63"/>
                          <a:pt x="44" y="63"/>
                          <a:pt x="44" y="63"/>
                        </a:cubicBezTo>
                        <a:cubicBezTo>
                          <a:pt x="44" y="61"/>
                          <a:pt x="41" y="59"/>
                          <a:pt x="37" y="58"/>
                        </a:cubicBezTo>
                        <a:cubicBezTo>
                          <a:pt x="37" y="37"/>
                          <a:pt x="37" y="37"/>
                          <a:pt x="37" y="37"/>
                        </a:cubicBezTo>
                        <a:cubicBezTo>
                          <a:pt x="37" y="36"/>
                          <a:pt x="37" y="36"/>
                          <a:pt x="37" y="36"/>
                        </a:cubicBezTo>
                        <a:cubicBezTo>
                          <a:pt x="37" y="34"/>
                          <a:pt x="37" y="34"/>
                          <a:pt x="37" y="34"/>
                        </a:cubicBezTo>
                        <a:cubicBezTo>
                          <a:pt x="56" y="12"/>
                          <a:pt x="56" y="12"/>
                          <a:pt x="56" y="12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51" y="0"/>
                          <a:pt x="51" y="0"/>
                          <a:pt x="51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30" y="34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Freeform: Shape 190"/>
                  <p:cNvSpPr>
                    <a:spLocks/>
                  </p:cNvSpPr>
                  <p:nvPr/>
                </p:nvSpPr>
                <p:spPr bwMode="auto">
                  <a:xfrm>
                    <a:off x="5364524" y="795815"/>
                    <a:ext cx="220574" cy="136021"/>
                  </a:xfrm>
                  <a:custGeom>
                    <a:avLst/>
                    <a:gdLst>
                      <a:gd name="T0" fmla="*/ 141 w 180"/>
                      <a:gd name="T1" fmla="*/ 61 h 111"/>
                      <a:gd name="T2" fmla="*/ 180 w 180"/>
                      <a:gd name="T3" fmla="*/ 61 h 111"/>
                      <a:gd name="T4" fmla="*/ 180 w 180"/>
                      <a:gd name="T5" fmla="*/ 111 h 111"/>
                      <a:gd name="T6" fmla="*/ 141 w 180"/>
                      <a:gd name="T7" fmla="*/ 111 h 111"/>
                      <a:gd name="T8" fmla="*/ 141 w 180"/>
                      <a:gd name="T9" fmla="*/ 100 h 111"/>
                      <a:gd name="T10" fmla="*/ 155 w 180"/>
                      <a:gd name="T11" fmla="*/ 100 h 111"/>
                      <a:gd name="T12" fmla="*/ 155 w 180"/>
                      <a:gd name="T13" fmla="*/ 79 h 111"/>
                      <a:gd name="T14" fmla="*/ 141 w 180"/>
                      <a:gd name="T15" fmla="*/ 79 h 111"/>
                      <a:gd name="T16" fmla="*/ 141 w 180"/>
                      <a:gd name="T17" fmla="*/ 61 h 111"/>
                      <a:gd name="T18" fmla="*/ 90 w 180"/>
                      <a:gd name="T19" fmla="*/ 61 h 111"/>
                      <a:gd name="T20" fmla="*/ 141 w 180"/>
                      <a:gd name="T21" fmla="*/ 61 h 111"/>
                      <a:gd name="T22" fmla="*/ 141 w 180"/>
                      <a:gd name="T23" fmla="*/ 79 h 111"/>
                      <a:gd name="T24" fmla="*/ 126 w 180"/>
                      <a:gd name="T25" fmla="*/ 79 h 111"/>
                      <a:gd name="T26" fmla="*/ 126 w 180"/>
                      <a:gd name="T27" fmla="*/ 100 h 111"/>
                      <a:gd name="T28" fmla="*/ 126 w 180"/>
                      <a:gd name="T29" fmla="*/ 100 h 111"/>
                      <a:gd name="T30" fmla="*/ 141 w 180"/>
                      <a:gd name="T31" fmla="*/ 100 h 111"/>
                      <a:gd name="T32" fmla="*/ 141 w 180"/>
                      <a:gd name="T33" fmla="*/ 111 h 111"/>
                      <a:gd name="T34" fmla="*/ 90 w 180"/>
                      <a:gd name="T35" fmla="*/ 111 h 111"/>
                      <a:gd name="T36" fmla="*/ 90 w 180"/>
                      <a:gd name="T37" fmla="*/ 100 h 111"/>
                      <a:gd name="T38" fmla="*/ 105 w 180"/>
                      <a:gd name="T39" fmla="*/ 100 h 111"/>
                      <a:gd name="T40" fmla="*/ 105 w 180"/>
                      <a:gd name="T41" fmla="*/ 79 h 111"/>
                      <a:gd name="T42" fmla="*/ 90 w 180"/>
                      <a:gd name="T43" fmla="*/ 79 h 111"/>
                      <a:gd name="T44" fmla="*/ 90 w 180"/>
                      <a:gd name="T45" fmla="*/ 61 h 111"/>
                      <a:gd name="T46" fmla="*/ 65 w 180"/>
                      <a:gd name="T47" fmla="*/ 0 h 111"/>
                      <a:gd name="T48" fmla="*/ 65 w 180"/>
                      <a:gd name="T49" fmla="*/ 61 h 111"/>
                      <a:gd name="T50" fmla="*/ 90 w 180"/>
                      <a:gd name="T51" fmla="*/ 61 h 111"/>
                      <a:gd name="T52" fmla="*/ 90 w 180"/>
                      <a:gd name="T53" fmla="*/ 79 h 111"/>
                      <a:gd name="T54" fmla="*/ 76 w 180"/>
                      <a:gd name="T55" fmla="*/ 79 h 111"/>
                      <a:gd name="T56" fmla="*/ 76 w 180"/>
                      <a:gd name="T57" fmla="*/ 100 h 111"/>
                      <a:gd name="T58" fmla="*/ 76 w 180"/>
                      <a:gd name="T59" fmla="*/ 100 h 111"/>
                      <a:gd name="T60" fmla="*/ 90 w 180"/>
                      <a:gd name="T61" fmla="*/ 100 h 111"/>
                      <a:gd name="T62" fmla="*/ 90 w 180"/>
                      <a:gd name="T63" fmla="*/ 111 h 111"/>
                      <a:gd name="T64" fmla="*/ 40 w 180"/>
                      <a:gd name="T65" fmla="*/ 111 h 111"/>
                      <a:gd name="T66" fmla="*/ 40 w 180"/>
                      <a:gd name="T67" fmla="*/ 100 h 111"/>
                      <a:gd name="T68" fmla="*/ 54 w 180"/>
                      <a:gd name="T69" fmla="*/ 100 h 111"/>
                      <a:gd name="T70" fmla="*/ 54 w 180"/>
                      <a:gd name="T71" fmla="*/ 79 h 111"/>
                      <a:gd name="T72" fmla="*/ 40 w 180"/>
                      <a:gd name="T73" fmla="*/ 79 h 111"/>
                      <a:gd name="T74" fmla="*/ 40 w 180"/>
                      <a:gd name="T75" fmla="*/ 0 h 111"/>
                      <a:gd name="T76" fmla="*/ 65 w 180"/>
                      <a:gd name="T77" fmla="*/ 0 h 111"/>
                      <a:gd name="T78" fmla="*/ 40 w 180"/>
                      <a:gd name="T79" fmla="*/ 111 h 111"/>
                      <a:gd name="T80" fmla="*/ 0 w 180"/>
                      <a:gd name="T81" fmla="*/ 111 h 111"/>
                      <a:gd name="T82" fmla="*/ 0 w 180"/>
                      <a:gd name="T83" fmla="*/ 61 h 111"/>
                      <a:gd name="T84" fmla="*/ 22 w 180"/>
                      <a:gd name="T85" fmla="*/ 61 h 111"/>
                      <a:gd name="T86" fmla="*/ 22 w 180"/>
                      <a:gd name="T87" fmla="*/ 0 h 111"/>
                      <a:gd name="T88" fmla="*/ 40 w 180"/>
                      <a:gd name="T89" fmla="*/ 0 h 111"/>
                      <a:gd name="T90" fmla="*/ 40 w 180"/>
                      <a:gd name="T91" fmla="*/ 79 h 111"/>
                      <a:gd name="T92" fmla="*/ 25 w 180"/>
                      <a:gd name="T93" fmla="*/ 79 h 111"/>
                      <a:gd name="T94" fmla="*/ 25 w 180"/>
                      <a:gd name="T95" fmla="*/ 100 h 111"/>
                      <a:gd name="T96" fmla="*/ 25 w 180"/>
                      <a:gd name="T97" fmla="*/ 100 h 111"/>
                      <a:gd name="T98" fmla="*/ 40 w 180"/>
                      <a:gd name="T99" fmla="*/ 100 h 111"/>
                      <a:gd name="T100" fmla="*/ 40 w 180"/>
                      <a:gd name="T101" fmla="*/ 111 h 1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180" h="111">
                        <a:moveTo>
                          <a:pt x="141" y="61"/>
                        </a:moveTo>
                        <a:lnTo>
                          <a:pt x="180" y="61"/>
                        </a:lnTo>
                        <a:lnTo>
                          <a:pt x="180" y="111"/>
                        </a:lnTo>
                        <a:lnTo>
                          <a:pt x="141" y="111"/>
                        </a:lnTo>
                        <a:lnTo>
                          <a:pt x="141" y="100"/>
                        </a:lnTo>
                        <a:lnTo>
                          <a:pt x="155" y="100"/>
                        </a:lnTo>
                        <a:lnTo>
                          <a:pt x="155" y="79"/>
                        </a:lnTo>
                        <a:lnTo>
                          <a:pt x="141" y="79"/>
                        </a:lnTo>
                        <a:lnTo>
                          <a:pt x="141" y="61"/>
                        </a:lnTo>
                        <a:close/>
                        <a:moveTo>
                          <a:pt x="90" y="61"/>
                        </a:moveTo>
                        <a:lnTo>
                          <a:pt x="141" y="61"/>
                        </a:lnTo>
                        <a:lnTo>
                          <a:pt x="141" y="79"/>
                        </a:lnTo>
                        <a:lnTo>
                          <a:pt x="126" y="79"/>
                        </a:lnTo>
                        <a:lnTo>
                          <a:pt x="126" y="100"/>
                        </a:lnTo>
                        <a:lnTo>
                          <a:pt x="126" y="100"/>
                        </a:lnTo>
                        <a:lnTo>
                          <a:pt x="141" y="100"/>
                        </a:lnTo>
                        <a:lnTo>
                          <a:pt x="141" y="111"/>
                        </a:lnTo>
                        <a:lnTo>
                          <a:pt x="90" y="111"/>
                        </a:lnTo>
                        <a:lnTo>
                          <a:pt x="90" y="100"/>
                        </a:lnTo>
                        <a:lnTo>
                          <a:pt x="105" y="100"/>
                        </a:lnTo>
                        <a:lnTo>
                          <a:pt x="105" y="79"/>
                        </a:lnTo>
                        <a:lnTo>
                          <a:pt x="90" y="79"/>
                        </a:lnTo>
                        <a:lnTo>
                          <a:pt x="90" y="61"/>
                        </a:lnTo>
                        <a:close/>
                        <a:moveTo>
                          <a:pt x="65" y="0"/>
                        </a:moveTo>
                        <a:lnTo>
                          <a:pt x="65" y="61"/>
                        </a:lnTo>
                        <a:lnTo>
                          <a:pt x="90" y="61"/>
                        </a:lnTo>
                        <a:lnTo>
                          <a:pt x="90" y="79"/>
                        </a:lnTo>
                        <a:lnTo>
                          <a:pt x="76" y="79"/>
                        </a:lnTo>
                        <a:lnTo>
                          <a:pt x="76" y="100"/>
                        </a:lnTo>
                        <a:lnTo>
                          <a:pt x="76" y="100"/>
                        </a:lnTo>
                        <a:lnTo>
                          <a:pt x="90" y="100"/>
                        </a:lnTo>
                        <a:lnTo>
                          <a:pt x="90" y="111"/>
                        </a:lnTo>
                        <a:lnTo>
                          <a:pt x="40" y="111"/>
                        </a:lnTo>
                        <a:lnTo>
                          <a:pt x="40" y="100"/>
                        </a:lnTo>
                        <a:lnTo>
                          <a:pt x="54" y="100"/>
                        </a:lnTo>
                        <a:lnTo>
                          <a:pt x="54" y="79"/>
                        </a:lnTo>
                        <a:lnTo>
                          <a:pt x="40" y="79"/>
                        </a:lnTo>
                        <a:lnTo>
                          <a:pt x="40" y="0"/>
                        </a:lnTo>
                        <a:lnTo>
                          <a:pt x="65" y="0"/>
                        </a:lnTo>
                        <a:close/>
                        <a:moveTo>
                          <a:pt x="40" y="111"/>
                        </a:moveTo>
                        <a:lnTo>
                          <a:pt x="0" y="111"/>
                        </a:lnTo>
                        <a:lnTo>
                          <a:pt x="0" y="61"/>
                        </a:lnTo>
                        <a:lnTo>
                          <a:pt x="22" y="61"/>
                        </a:lnTo>
                        <a:lnTo>
                          <a:pt x="22" y="0"/>
                        </a:lnTo>
                        <a:lnTo>
                          <a:pt x="40" y="0"/>
                        </a:lnTo>
                        <a:lnTo>
                          <a:pt x="40" y="79"/>
                        </a:lnTo>
                        <a:lnTo>
                          <a:pt x="25" y="79"/>
                        </a:lnTo>
                        <a:lnTo>
                          <a:pt x="25" y="100"/>
                        </a:lnTo>
                        <a:lnTo>
                          <a:pt x="25" y="100"/>
                        </a:lnTo>
                        <a:lnTo>
                          <a:pt x="40" y="100"/>
                        </a:lnTo>
                        <a:lnTo>
                          <a:pt x="40" y="111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Freeform: Shape 191"/>
                  <p:cNvSpPr>
                    <a:spLocks/>
                  </p:cNvSpPr>
                  <p:nvPr/>
                </p:nvSpPr>
                <p:spPr bwMode="auto">
                  <a:xfrm>
                    <a:off x="5342467" y="940414"/>
                    <a:ext cx="296550" cy="93131"/>
                  </a:xfrm>
                  <a:custGeom>
                    <a:avLst/>
                    <a:gdLst>
                      <a:gd name="T0" fmla="*/ 7 w 242"/>
                      <a:gd name="T1" fmla="*/ 76 h 76"/>
                      <a:gd name="T2" fmla="*/ 0 w 242"/>
                      <a:gd name="T3" fmla="*/ 0 h 76"/>
                      <a:gd name="T4" fmla="*/ 242 w 242"/>
                      <a:gd name="T5" fmla="*/ 0 h 76"/>
                      <a:gd name="T6" fmla="*/ 213 w 242"/>
                      <a:gd name="T7" fmla="*/ 76 h 76"/>
                      <a:gd name="T8" fmla="*/ 7 w 242"/>
                      <a:gd name="T9" fmla="*/ 76 h 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2" h="76">
                        <a:moveTo>
                          <a:pt x="7" y="76"/>
                        </a:moveTo>
                        <a:lnTo>
                          <a:pt x="0" y="0"/>
                        </a:lnTo>
                        <a:lnTo>
                          <a:pt x="242" y="0"/>
                        </a:lnTo>
                        <a:lnTo>
                          <a:pt x="213" y="76"/>
                        </a:lnTo>
                        <a:lnTo>
                          <a:pt x="7" y="7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Freeform: Shape 192"/>
                  <p:cNvSpPr>
                    <a:spLocks/>
                  </p:cNvSpPr>
                  <p:nvPr/>
                </p:nvSpPr>
                <p:spPr bwMode="auto">
                  <a:xfrm>
                    <a:off x="3664877" y="4235549"/>
                    <a:ext cx="198517" cy="198517"/>
                  </a:xfrm>
                  <a:custGeom>
                    <a:avLst/>
                    <a:gdLst>
                      <a:gd name="T0" fmla="*/ 22 w 45"/>
                      <a:gd name="T1" fmla="*/ 42 h 45"/>
                      <a:gd name="T2" fmla="*/ 26 w 45"/>
                      <a:gd name="T3" fmla="*/ 42 h 45"/>
                      <a:gd name="T4" fmla="*/ 27 w 45"/>
                      <a:gd name="T5" fmla="*/ 45 h 45"/>
                      <a:gd name="T6" fmla="*/ 35 w 45"/>
                      <a:gd name="T7" fmla="*/ 41 h 45"/>
                      <a:gd name="T8" fmla="*/ 34 w 45"/>
                      <a:gd name="T9" fmla="*/ 38 h 45"/>
                      <a:gd name="T10" fmla="*/ 38 w 45"/>
                      <a:gd name="T11" fmla="*/ 33 h 45"/>
                      <a:gd name="T12" fmla="*/ 42 w 45"/>
                      <a:gd name="T13" fmla="*/ 35 h 45"/>
                      <a:gd name="T14" fmla="*/ 45 w 45"/>
                      <a:gd name="T15" fmla="*/ 27 h 45"/>
                      <a:gd name="T16" fmla="*/ 42 w 45"/>
                      <a:gd name="T17" fmla="*/ 26 h 45"/>
                      <a:gd name="T18" fmla="*/ 41 w 45"/>
                      <a:gd name="T19" fmla="*/ 19 h 45"/>
                      <a:gd name="T20" fmla="*/ 45 w 45"/>
                      <a:gd name="T21" fmla="*/ 17 h 45"/>
                      <a:gd name="T22" fmla="*/ 41 w 45"/>
                      <a:gd name="T23" fmla="*/ 10 h 45"/>
                      <a:gd name="T24" fmla="*/ 38 w 45"/>
                      <a:gd name="T25" fmla="*/ 11 h 45"/>
                      <a:gd name="T26" fmla="*/ 33 w 45"/>
                      <a:gd name="T27" fmla="*/ 6 h 45"/>
                      <a:gd name="T28" fmla="*/ 35 w 45"/>
                      <a:gd name="T29" fmla="*/ 3 h 45"/>
                      <a:gd name="T30" fmla="*/ 27 w 45"/>
                      <a:gd name="T31" fmla="*/ 0 h 45"/>
                      <a:gd name="T32" fmla="*/ 26 w 45"/>
                      <a:gd name="T33" fmla="*/ 3 h 45"/>
                      <a:gd name="T34" fmla="*/ 22 w 45"/>
                      <a:gd name="T35" fmla="*/ 3 h 45"/>
                      <a:gd name="T36" fmla="*/ 22 w 45"/>
                      <a:gd name="T37" fmla="*/ 9 h 45"/>
                      <a:gd name="T38" fmla="*/ 34 w 45"/>
                      <a:gd name="T39" fmla="*/ 17 h 45"/>
                      <a:gd name="T40" fmla="*/ 27 w 45"/>
                      <a:gd name="T41" fmla="*/ 34 h 45"/>
                      <a:gd name="T42" fmla="*/ 22 w 45"/>
                      <a:gd name="T43" fmla="*/ 35 h 45"/>
                      <a:gd name="T44" fmla="*/ 22 w 45"/>
                      <a:gd name="T45" fmla="*/ 35 h 45"/>
                      <a:gd name="T46" fmla="*/ 22 w 45"/>
                      <a:gd name="T47" fmla="*/ 42 h 45"/>
                      <a:gd name="T48" fmla="*/ 3 w 45"/>
                      <a:gd name="T49" fmla="*/ 26 h 45"/>
                      <a:gd name="T50" fmla="*/ 0 w 45"/>
                      <a:gd name="T51" fmla="*/ 27 h 45"/>
                      <a:gd name="T52" fmla="*/ 3 w 45"/>
                      <a:gd name="T53" fmla="*/ 35 h 45"/>
                      <a:gd name="T54" fmla="*/ 6 w 45"/>
                      <a:gd name="T55" fmla="*/ 34 h 45"/>
                      <a:gd name="T56" fmla="*/ 11 w 45"/>
                      <a:gd name="T57" fmla="*/ 38 h 45"/>
                      <a:gd name="T58" fmla="*/ 10 w 45"/>
                      <a:gd name="T59" fmla="*/ 42 h 45"/>
                      <a:gd name="T60" fmla="*/ 18 w 45"/>
                      <a:gd name="T61" fmla="*/ 45 h 45"/>
                      <a:gd name="T62" fmla="*/ 19 w 45"/>
                      <a:gd name="T63" fmla="*/ 42 h 45"/>
                      <a:gd name="T64" fmla="*/ 22 w 45"/>
                      <a:gd name="T65" fmla="*/ 42 h 45"/>
                      <a:gd name="T66" fmla="*/ 22 w 45"/>
                      <a:gd name="T67" fmla="*/ 35 h 45"/>
                      <a:gd name="T68" fmla="*/ 10 w 45"/>
                      <a:gd name="T69" fmla="*/ 28 h 45"/>
                      <a:gd name="T70" fmla="*/ 17 w 45"/>
                      <a:gd name="T71" fmla="*/ 10 h 45"/>
                      <a:gd name="T72" fmla="*/ 17 w 45"/>
                      <a:gd name="T73" fmla="*/ 10 h 45"/>
                      <a:gd name="T74" fmla="*/ 22 w 45"/>
                      <a:gd name="T75" fmla="*/ 9 h 45"/>
                      <a:gd name="T76" fmla="*/ 22 w 45"/>
                      <a:gd name="T77" fmla="*/ 9 h 45"/>
                      <a:gd name="T78" fmla="*/ 22 w 45"/>
                      <a:gd name="T79" fmla="*/ 3 h 45"/>
                      <a:gd name="T80" fmla="*/ 19 w 45"/>
                      <a:gd name="T81" fmla="*/ 3 h 45"/>
                      <a:gd name="T82" fmla="*/ 17 w 45"/>
                      <a:gd name="T83" fmla="*/ 0 h 45"/>
                      <a:gd name="T84" fmla="*/ 10 w 45"/>
                      <a:gd name="T85" fmla="*/ 3 h 45"/>
                      <a:gd name="T86" fmla="*/ 11 w 45"/>
                      <a:gd name="T87" fmla="*/ 7 h 45"/>
                      <a:gd name="T88" fmla="*/ 6 w 45"/>
                      <a:gd name="T89" fmla="*/ 11 h 45"/>
                      <a:gd name="T90" fmla="*/ 3 w 45"/>
                      <a:gd name="T91" fmla="*/ 10 h 45"/>
                      <a:gd name="T92" fmla="*/ 0 w 45"/>
                      <a:gd name="T93" fmla="*/ 18 h 45"/>
                      <a:gd name="T94" fmla="*/ 3 w 45"/>
                      <a:gd name="T95" fmla="*/ 19 h 45"/>
                      <a:gd name="T96" fmla="*/ 3 w 45"/>
                      <a:gd name="T97" fmla="*/ 26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45" h="45">
                        <a:moveTo>
                          <a:pt x="22" y="42"/>
                        </a:moveTo>
                        <a:cubicBezTo>
                          <a:pt x="24" y="42"/>
                          <a:pt x="25" y="42"/>
                          <a:pt x="26" y="42"/>
                        </a:cubicBezTo>
                        <a:cubicBezTo>
                          <a:pt x="27" y="45"/>
                          <a:pt x="27" y="45"/>
                          <a:pt x="27" y="45"/>
                        </a:cubicBezTo>
                        <a:cubicBezTo>
                          <a:pt x="35" y="41"/>
                          <a:pt x="35" y="41"/>
                          <a:pt x="35" y="41"/>
                        </a:cubicBezTo>
                        <a:cubicBezTo>
                          <a:pt x="34" y="38"/>
                          <a:pt x="34" y="38"/>
                          <a:pt x="34" y="38"/>
                        </a:cubicBezTo>
                        <a:cubicBezTo>
                          <a:pt x="36" y="37"/>
                          <a:pt x="37" y="35"/>
                          <a:pt x="38" y="33"/>
                        </a:cubicBezTo>
                        <a:cubicBezTo>
                          <a:pt x="42" y="35"/>
                          <a:pt x="42" y="35"/>
                          <a:pt x="42" y="35"/>
                        </a:cubicBezTo>
                        <a:cubicBezTo>
                          <a:pt x="45" y="27"/>
                          <a:pt x="45" y="27"/>
                          <a:pt x="45" y="27"/>
                        </a:cubicBezTo>
                        <a:cubicBezTo>
                          <a:pt x="42" y="26"/>
                          <a:pt x="42" y="26"/>
                          <a:pt x="42" y="26"/>
                        </a:cubicBezTo>
                        <a:cubicBezTo>
                          <a:pt x="42" y="23"/>
                          <a:pt x="42" y="21"/>
                          <a:pt x="41" y="19"/>
                        </a:cubicBezTo>
                        <a:cubicBezTo>
                          <a:pt x="45" y="17"/>
                          <a:pt x="45" y="17"/>
                          <a:pt x="45" y="17"/>
                        </a:cubicBezTo>
                        <a:cubicBezTo>
                          <a:pt x="41" y="10"/>
                          <a:pt x="41" y="10"/>
                          <a:pt x="41" y="10"/>
                        </a:cubicBezTo>
                        <a:cubicBezTo>
                          <a:pt x="38" y="11"/>
                          <a:pt x="38" y="11"/>
                          <a:pt x="38" y="11"/>
                        </a:cubicBezTo>
                        <a:cubicBezTo>
                          <a:pt x="37" y="9"/>
                          <a:pt x="35" y="8"/>
                          <a:pt x="33" y="6"/>
                        </a:cubicBezTo>
                        <a:cubicBezTo>
                          <a:pt x="35" y="3"/>
                          <a:pt x="35" y="3"/>
                          <a:pt x="35" y="3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26" y="3"/>
                          <a:pt x="26" y="3"/>
                          <a:pt x="26" y="3"/>
                        </a:cubicBezTo>
                        <a:cubicBezTo>
                          <a:pt x="24" y="3"/>
                          <a:pt x="23" y="3"/>
                          <a:pt x="22" y="3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8" y="9"/>
                          <a:pt x="32" y="12"/>
                          <a:pt x="34" y="17"/>
                        </a:cubicBezTo>
                        <a:cubicBezTo>
                          <a:pt x="37" y="24"/>
                          <a:pt x="34" y="32"/>
                          <a:pt x="27" y="34"/>
                        </a:cubicBezTo>
                        <a:cubicBezTo>
                          <a:pt x="26" y="35"/>
                          <a:pt x="24" y="35"/>
                          <a:pt x="22" y="35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lnTo>
                          <a:pt x="22" y="42"/>
                        </a:lnTo>
                        <a:close/>
                        <a:moveTo>
                          <a:pt x="3" y="26"/>
                        </a:moveTo>
                        <a:cubicBezTo>
                          <a:pt x="0" y="27"/>
                          <a:pt x="0" y="27"/>
                          <a:pt x="0" y="27"/>
                        </a:cubicBezTo>
                        <a:cubicBezTo>
                          <a:pt x="3" y="35"/>
                          <a:pt x="3" y="35"/>
                          <a:pt x="3" y="35"/>
                        </a:cubicBezTo>
                        <a:cubicBezTo>
                          <a:pt x="6" y="34"/>
                          <a:pt x="6" y="34"/>
                          <a:pt x="6" y="34"/>
                        </a:cubicBezTo>
                        <a:cubicBezTo>
                          <a:pt x="8" y="36"/>
                          <a:pt x="9" y="37"/>
                          <a:pt x="11" y="38"/>
                        </a:cubicBezTo>
                        <a:cubicBezTo>
                          <a:pt x="10" y="42"/>
                          <a:pt x="10" y="42"/>
                          <a:pt x="10" y="42"/>
                        </a:cubicBezTo>
                        <a:cubicBezTo>
                          <a:pt x="18" y="45"/>
                          <a:pt x="18" y="45"/>
                          <a:pt x="18" y="45"/>
                        </a:cubicBezTo>
                        <a:cubicBezTo>
                          <a:pt x="19" y="42"/>
                          <a:pt x="19" y="42"/>
                          <a:pt x="19" y="42"/>
                        </a:cubicBezTo>
                        <a:cubicBezTo>
                          <a:pt x="20" y="42"/>
                          <a:pt x="21" y="42"/>
                          <a:pt x="22" y="42"/>
                        </a:cubicBezTo>
                        <a:cubicBezTo>
                          <a:pt x="22" y="35"/>
                          <a:pt x="22" y="35"/>
                          <a:pt x="22" y="35"/>
                        </a:cubicBezTo>
                        <a:cubicBezTo>
                          <a:pt x="17" y="35"/>
                          <a:pt x="12" y="32"/>
                          <a:pt x="10" y="28"/>
                        </a:cubicBezTo>
                        <a:cubicBezTo>
                          <a:pt x="7" y="21"/>
                          <a:pt x="11" y="13"/>
                          <a:pt x="17" y="10"/>
                        </a:cubicBezTo>
                        <a:cubicBezTo>
                          <a:pt x="17" y="10"/>
                          <a:pt x="17" y="10"/>
                          <a:pt x="17" y="10"/>
                        </a:cubicBezTo>
                        <a:cubicBezTo>
                          <a:pt x="19" y="10"/>
                          <a:pt x="21" y="9"/>
                          <a:pt x="22" y="9"/>
                        </a:cubicBezTo>
                        <a:cubicBezTo>
                          <a:pt x="22" y="9"/>
                          <a:pt x="22" y="9"/>
                          <a:pt x="22" y="9"/>
                        </a:cubicBezTo>
                        <a:cubicBezTo>
                          <a:pt x="22" y="3"/>
                          <a:pt x="22" y="3"/>
                          <a:pt x="22" y="3"/>
                        </a:cubicBezTo>
                        <a:cubicBezTo>
                          <a:pt x="21" y="3"/>
                          <a:pt x="20" y="3"/>
                          <a:pt x="19" y="3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10" y="3"/>
                          <a:pt x="10" y="3"/>
                          <a:pt x="10" y="3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9" y="8"/>
                          <a:pt x="8" y="9"/>
                          <a:pt x="6" y="11"/>
                        </a:cubicBezTo>
                        <a:cubicBezTo>
                          <a:pt x="3" y="10"/>
                          <a:pt x="3" y="10"/>
                          <a:pt x="3" y="10"/>
                        </a:cubicBez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3" y="19"/>
                          <a:pt x="3" y="19"/>
                          <a:pt x="3" y="19"/>
                        </a:cubicBezTo>
                        <a:cubicBezTo>
                          <a:pt x="3" y="21"/>
                          <a:pt x="3" y="24"/>
                          <a:pt x="3" y="2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6" name="Freeform: Shape 193"/>
                  <p:cNvSpPr>
                    <a:spLocks/>
                  </p:cNvSpPr>
                  <p:nvPr/>
                </p:nvSpPr>
                <p:spPr bwMode="auto">
                  <a:xfrm>
                    <a:off x="6380391" y="3029743"/>
                    <a:ext cx="110287" cy="106611"/>
                  </a:xfrm>
                  <a:custGeom>
                    <a:avLst/>
                    <a:gdLst>
                      <a:gd name="T0" fmla="*/ 4 w 25"/>
                      <a:gd name="T1" fmla="*/ 24 h 24"/>
                      <a:gd name="T2" fmla="*/ 8 w 25"/>
                      <a:gd name="T3" fmla="*/ 20 h 24"/>
                      <a:gd name="T4" fmla="*/ 8 w 25"/>
                      <a:gd name="T5" fmla="*/ 20 h 24"/>
                      <a:gd name="T6" fmla="*/ 8 w 25"/>
                      <a:gd name="T7" fmla="*/ 6 h 24"/>
                      <a:gd name="T8" fmla="*/ 23 w 25"/>
                      <a:gd name="T9" fmla="*/ 6 h 24"/>
                      <a:gd name="T10" fmla="*/ 23 w 25"/>
                      <a:gd name="T11" fmla="*/ 16 h 24"/>
                      <a:gd name="T12" fmla="*/ 21 w 25"/>
                      <a:gd name="T13" fmla="*/ 15 h 24"/>
                      <a:gd name="T14" fmla="*/ 17 w 25"/>
                      <a:gd name="T15" fmla="*/ 20 h 24"/>
                      <a:gd name="T16" fmla="*/ 21 w 25"/>
                      <a:gd name="T17" fmla="*/ 24 h 24"/>
                      <a:gd name="T18" fmla="*/ 25 w 25"/>
                      <a:gd name="T19" fmla="*/ 20 h 24"/>
                      <a:gd name="T20" fmla="*/ 25 w 25"/>
                      <a:gd name="T21" fmla="*/ 20 h 24"/>
                      <a:gd name="T22" fmla="*/ 25 w 25"/>
                      <a:gd name="T23" fmla="*/ 20 h 24"/>
                      <a:gd name="T24" fmla="*/ 25 w 25"/>
                      <a:gd name="T25" fmla="*/ 6 h 24"/>
                      <a:gd name="T26" fmla="*/ 25 w 25"/>
                      <a:gd name="T27" fmla="*/ 0 h 24"/>
                      <a:gd name="T28" fmla="*/ 23 w 25"/>
                      <a:gd name="T29" fmla="*/ 0 h 24"/>
                      <a:gd name="T30" fmla="*/ 8 w 25"/>
                      <a:gd name="T31" fmla="*/ 0 h 24"/>
                      <a:gd name="T32" fmla="*/ 6 w 25"/>
                      <a:gd name="T33" fmla="*/ 0 h 24"/>
                      <a:gd name="T34" fmla="*/ 6 w 25"/>
                      <a:gd name="T35" fmla="*/ 6 h 24"/>
                      <a:gd name="T36" fmla="*/ 6 w 25"/>
                      <a:gd name="T37" fmla="*/ 16 h 24"/>
                      <a:gd name="T38" fmla="*/ 4 w 25"/>
                      <a:gd name="T39" fmla="*/ 15 h 24"/>
                      <a:gd name="T40" fmla="*/ 0 w 25"/>
                      <a:gd name="T41" fmla="*/ 20 h 24"/>
                      <a:gd name="T42" fmla="*/ 4 w 25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5" h="24">
                        <a:moveTo>
                          <a:pt x="4" y="24"/>
                        </a:moveTo>
                        <a:cubicBezTo>
                          <a:pt x="7" y="24"/>
                          <a:pt x="8" y="22"/>
                          <a:pt x="8" y="20"/>
                        </a:cubicBezTo>
                        <a:cubicBezTo>
                          <a:pt x="8" y="20"/>
                          <a:pt x="8" y="20"/>
                          <a:pt x="8" y="20"/>
                        </a:cubicBezTo>
                        <a:cubicBezTo>
                          <a:pt x="8" y="6"/>
                          <a:pt x="8" y="6"/>
                          <a:pt x="8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2" y="15"/>
                          <a:pt x="21" y="15"/>
                          <a:pt x="21" y="15"/>
                        </a:cubicBezTo>
                        <a:cubicBezTo>
                          <a:pt x="18" y="15"/>
                          <a:pt x="17" y="17"/>
                          <a:pt x="17" y="20"/>
                        </a:cubicBezTo>
                        <a:cubicBezTo>
                          <a:pt x="17" y="22"/>
                          <a:pt x="18" y="24"/>
                          <a:pt x="21" y="24"/>
                        </a:cubicBezTo>
                        <a:cubicBezTo>
                          <a:pt x="23" y="24"/>
                          <a:pt x="25" y="22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20"/>
                          <a:pt x="25" y="20"/>
                          <a:pt x="25" y="20"/>
                        </a:cubicBezTo>
                        <a:cubicBezTo>
                          <a:pt x="25" y="6"/>
                          <a:pt x="25" y="6"/>
                          <a:pt x="25" y="6"/>
                        </a:cubicBezTo>
                        <a:cubicBezTo>
                          <a:pt x="25" y="0"/>
                          <a:pt x="25" y="0"/>
                          <a:pt x="25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5" y="15"/>
                          <a:pt x="5" y="15"/>
                          <a:pt x="4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4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7" name="Freeform: Shape 194"/>
                  <p:cNvSpPr>
                    <a:spLocks/>
                  </p:cNvSpPr>
                  <p:nvPr/>
                </p:nvSpPr>
                <p:spPr bwMode="auto">
                  <a:xfrm>
                    <a:off x="6124280" y="1466116"/>
                    <a:ext cx="115189" cy="106611"/>
                  </a:xfrm>
                  <a:custGeom>
                    <a:avLst/>
                    <a:gdLst>
                      <a:gd name="T0" fmla="*/ 5 w 26"/>
                      <a:gd name="T1" fmla="*/ 24 h 24"/>
                      <a:gd name="T2" fmla="*/ 9 w 26"/>
                      <a:gd name="T3" fmla="*/ 20 h 24"/>
                      <a:gd name="T4" fmla="*/ 9 w 26"/>
                      <a:gd name="T5" fmla="*/ 20 h 24"/>
                      <a:gd name="T6" fmla="*/ 9 w 26"/>
                      <a:gd name="T7" fmla="*/ 6 h 24"/>
                      <a:gd name="T8" fmla="*/ 23 w 26"/>
                      <a:gd name="T9" fmla="*/ 6 h 24"/>
                      <a:gd name="T10" fmla="*/ 23 w 26"/>
                      <a:gd name="T11" fmla="*/ 16 h 24"/>
                      <a:gd name="T12" fmla="*/ 21 w 26"/>
                      <a:gd name="T13" fmla="*/ 15 h 24"/>
                      <a:gd name="T14" fmla="*/ 17 w 26"/>
                      <a:gd name="T15" fmla="*/ 20 h 24"/>
                      <a:gd name="T16" fmla="*/ 21 w 26"/>
                      <a:gd name="T17" fmla="*/ 24 h 24"/>
                      <a:gd name="T18" fmla="*/ 26 w 26"/>
                      <a:gd name="T19" fmla="*/ 20 h 24"/>
                      <a:gd name="T20" fmla="*/ 26 w 26"/>
                      <a:gd name="T21" fmla="*/ 20 h 24"/>
                      <a:gd name="T22" fmla="*/ 26 w 26"/>
                      <a:gd name="T23" fmla="*/ 20 h 24"/>
                      <a:gd name="T24" fmla="*/ 26 w 26"/>
                      <a:gd name="T25" fmla="*/ 6 h 24"/>
                      <a:gd name="T26" fmla="*/ 26 w 26"/>
                      <a:gd name="T27" fmla="*/ 0 h 24"/>
                      <a:gd name="T28" fmla="*/ 23 w 26"/>
                      <a:gd name="T29" fmla="*/ 0 h 24"/>
                      <a:gd name="T30" fmla="*/ 9 w 26"/>
                      <a:gd name="T31" fmla="*/ 0 h 24"/>
                      <a:gd name="T32" fmla="*/ 6 w 26"/>
                      <a:gd name="T33" fmla="*/ 0 h 24"/>
                      <a:gd name="T34" fmla="*/ 6 w 26"/>
                      <a:gd name="T35" fmla="*/ 6 h 24"/>
                      <a:gd name="T36" fmla="*/ 6 w 26"/>
                      <a:gd name="T37" fmla="*/ 16 h 24"/>
                      <a:gd name="T38" fmla="*/ 5 w 26"/>
                      <a:gd name="T39" fmla="*/ 15 h 24"/>
                      <a:gd name="T40" fmla="*/ 0 w 26"/>
                      <a:gd name="T41" fmla="*/ 20 h 24"/>
                      <a:gd name="T42" fmla="*/ 5 w 26"/>
                      <a:gd name="T43" fmla="*/ 24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26" h="24">
                        <a:moveTo>
                          <a:pt x="5" y="24"/>
                        </a:moveTo>
                        <a:cubicBezTo>
                          <a:pt x="7" y="24"/>
                          <a:pt x="9" y="22"/>
                          <a:pt x="9" y="20"/>
                        </a:cubicBezTo>
                        <a:cubicBezTo>
                          <a:pt x="9" y="20"/>
                          <a:pt x="9" y="20"/>
                          <a:pt x="9" y="20"/>
                        </a:cubicBezTo>
                        <a:cubicBezTo>
                          <a:pt x="9" y="6"/>
                          <a:pt x="9" y="6"/>
                          <a:pt x="9" y="6"/>
                        </a:cubicBezTo>
                        <a:cubicBezTo>
                          <a:pt x="23" y="6"/>
                          <a:pt x="23" y="6"/>
                          <a:pt x="23" y="6"/>
                        </a:cubicBezTo>
                        <a:cubicBezTo>
                          <a:pt x="23" y="16"/>
                          <a:pt x="23" y="16"/>
                          <a:pt x="23" y="16"/>
                        </a:cubicBezTo>
                        <a:cubicBezTo>
                          <a:pt x="23" y="16"/>
                          <a:pt x="22" y="15"/>
                          <a:pt x="21" y="15"/>
                        </a:cubicBezTo>
                        <a:cubicBezTo>
                          <a:pt x="19" y="15"/>
                          <a:pt x="17" y="17"/>
                          <a:pt x="17" y="20"/>
                        </a:cubicBezTo>
                        <a:cubicBezTo>
                          <a:pt x="17" y="22"/>
                          <a:pt x="19" y="24"/>
                          <a:pt x="21" y="24"/>
                        </a:cubicBezTo>
                        <a:cubicBezTo>
                          <a:pt x="24" y="24"/>
                          <a:pt x="26" y="22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20"/>
                          <a:pt x="26" y="20"/>
                          <a:pt x="26" y="20"/>
                        </a:cubicBezTo>
                        <a:cubicBezTo>
                          <a:pt x="26" y="6"/>
                          <a:pt x="26" y="6"/>
                          <a:pt x="26" y="6"/>
                        </a:cubicBezTo>
                        <a:cubicBezTo>
                          <a:pt x="26" y="0"/>
                          <a:pt x="26" y="0"/>
                          <a:pt x="26" y="0"/>
                        </a:cubicBezTo>
                        <a:cubicBezTo>
                          <a:pt x="23" y="0"/>
                          <a:pt x="23" y="0"/>
                          <a:pt x="23" y="0"/>
                        </a:cubicBezTo>
                        <a:cubicBezTo>
                          <a:pt x="9" y="0"/>
                          <a:pt x="9" y="0"/>
                          <a:pt x="9" y="0"/>
                        </a:cubicBezTo>
                        <a:cubicBezTo>
                          <a:pt x="6" y="0"/>
                          <a:pt x="6" y="0"/>
                          <a:pt x="6" y="0"/>
                        </a:cubicBezTo>
                        <a:cubicBezTo>
                          <a:pt x="6" y="6"/>
                          <a:pt x="6" y="6"/>
                          <a:pt x="6" y="6"/>
                        </a:cubicBezTo>
                        <a:cubicBezTo>
                          <a:pt x="6" y="16"/>
                          <a:pt x="6" y="16"/>
                          <a:pt x="6" y="16"/>
                        </a:cubicBezTo>
                        <a:cubicBezTo>
                          <a:pt x="6" y="16"/>
                          <a:pt x="5" y="15"/>
                          <a:pt x="5" y="15"/>
                        </a:cubicBezTo>
                        <a:cubicBezTo>
                          <a:pt x="2" y="15"/>
                          <a:pt x="0" y="17"/>
                          <a:pt x="0" y="20"/>
                        </a:cubicBezTo>
                        <a:cubicBezTo>
                          <a:pt x="0" y="22"/>
                          <a:pt x="2" y="24"/>
                          <a:pt x="5" y="2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8" name="Freeform: Shape 195"/>
                  <p:cNvSpPr>
                    <a:spLocks/>
                  </p:cNvSpPr>
                  <p:nvPr/>
                </p:nvSpPr>
                <p:spPr bwMode="auto">
                  <a:xfrm>
                    <a:off x="2652686" y="2010199"/>
                    <a:ext cx="133570" cy="123767"/>
                  </a:xfrm>
                  <a:custGeom>
                    <a:avLst/>
                    <a:gdLst>
                      <a:gd name="T0" fmla="*/ 5 w 30"/>
                      <a:gd name="T1" fmla="*/ 28 h 28"/>
                      <a:gd name="T2" fmla="*/ 10 w 30"/>
                      <a:gd name="T3" fmla="*/ 23 h 28"/>
                      <a:gd name="T4" fmla="*/ 10 w 30"/>
                      <a:gd name="T5" fmla="*/ 23 h 28"/>
                      <a:gd name="T6" fmla="*/ 10 w 30"/>
                      <a:gd name="T7" fmla="*/ 6 h 28"/>
                      <a:gd name="T8" fmla="*/ 27 w 30"/>
                      <a:gd name="T9" fmla="*/ 6 h 28"/>
                      <a:gd name="T10" fmla="*/ 27 w 30"/>
                      <a:gd name="T11" fmla="*/ 18 h 28"/>
                      <a:gd name="T12" fmla="*/ 25 w 30"/>
                      <a:gd name="T13" fmla="*/ 18 h 28"/>
                      <a:gd name="T14" fmla="*/ 20 w 30"/>
                      <a:gd name="T15" fmla="*/ 23 h 28"/>
                      <a:gd name="T16" fmla="*/ 25 w 30"/>
                      <a:gd name="T17" fmla="*/ 28 h 28"/>
                      <a:gd name="T18" fmla="*/ 30 w 30"/>
                      <a:gd name="T19" fmla="*/ 23 h 28"/>
                      <a:gd name="T20" fmla="*/ 30 w 30"/>
                      <a:gd name="T21" fmla="*/ 23 h 28"/>
                      <a:gd name="T22" fmla="*/ 30 w 30"/>
                      <a:gd name="T23" fmla="*/ 23 h 28"/>
                      <a:gd name="T24" fmla="*/ 30 w 30"/>
                      <a:gd name="T25" fmla="*/ 6 h 28"/>
                      <a:gd name="T26" fmla="*/ 30 w 30"/>
                      <a:gd name="T27" fmla="*/ 0 h 28"/>
                      <a:gd name="T28" fmla="*/ 27 w 30"/>
                      <a:gd name="T29" fmla="*/ 0 h 28"/>
                      <a:gd name="T30" fmla="*/ 10 w 30"/>
                      <a:gd name="T31" fmla="*/ 0 h 28"/>
                      <a:gd name="T32" fmla="*/ 7 w 30"/>
                      <a:gd name="T33" fmla="*/ 0 h 28"/>
                      <a:gd name="T34" fmla="*/ 7 w 30"/>
                      <a:gd name="T35" fmla="*/ 6 h 28"/>
                      <a:gd name="T36" fmla="*/ 7 w 30"/>
                      <a:gd name="T37" fmla="*/ 18 h 28"/>
                      <a:gd name="T38" fmla="*/ 5 w 30"/>
                      <a:gd name="T39" fmla="*/ 18 h 28"/>
                      <a:gd name="T40" fmla="*/ 0 w 30"/>
                      <a:gd name="T41" fmla="*/ 23 h 28"/>
                      <a:gd name="T42" fmla="*/ 5 w 30"/>
                      <a:gd name="T4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0" h="28">
                        <a:moveTo>
                          <a:pt x="5" y="28"/>
                        </a:moveTo>
                        <a:cubicBezTo>
                          <a:pt x="8" y="28"/>
                          <a:pt x="10" y="26"/>
                          <a:pt x="10" y="23"/>
                        </a:cubicBezTo>
                        <a:cubicBezTo>
                          <a:pt x="10" y="23"/>
                          <a:pt x="10" y="23"/>
                          <a:pt x="10" y="23"/>
                        </a:cubicBezTo>
                        <a:cubicBezTo>
                          <a:pt x="10" y="6"/>
                          <a:pt x="10" y="6"/>
                          <a:pt x="10" y="6"/>
                        </a:cubicBezTo>
                        <a:cubicBezTo>
                          <a:pt x="27" y="6"/>
                          <a:pt x="27" y="6"/>
                          <a:pt x="27" y="6"/>
                        </a:cubicBezTo>
                        <a:cubicBezTo>
                          <a:pt x="27" y="18"/>
                          <a:pt x="27" y="18"/>
                          <a:pt x="27" y="18"/>
                        </a:cubicBezTo>
                        <a:cubicBezTo>
                          <a:pt x="26" y="18"/>
                          <a:pt x="26" y="18"/>
                          <a:pt x="25" y="18"/>
                        </a:cubicBezTo>
                        <a:cubicBezTo>
                          <a:pt x="22" y="18"/>
                          <a:pt x="20" y="20"/>
                          <a:pt x="20" y="23"/>
                        </a:cubicBezTo>
                        <a:cubicBezTo>
                          <a:pt x="20" y="26"/>
                          <a:pt x="22" y="28"/>
                          <a:pt x="25" y="28"/>
                        </a:cubicBezTo>
                        <a:cubicBezTo>
                          <a:pt x="28" y="28"/>
                          <a:pt x="30" y="26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23"/>
                          <a:pt x="30" y="23"/>
                          <a:pt x="30" y="23"/>
                        </a:cubicBezTo>
                        <a:cubicBezTo>
                          <a:pt x="30" y="6"/>
                          <a:pt x="30" y="6"/>
                          <a:pt x="30" y="6"/>
                        </a:cubicBezTo>
                        <a:cubicBezTo>
                          <a:pt x="30" y="0"/>
                          <a:pt x="30" y="0"/>
                          <a:pt x="30" y="0"/>
                        </a:cubicBezTo>
                        <a:cubicBezTo>
                          <a:pt x="27" y="0"/>
                          <a:pt x="27" y="0"/>
                          <a:pt x="27" y="0"/>
                        </a:cubicBezTo>
                        <a:cubicBezTo>
                          <a:pt x="10" y="0"/>
                          <a:pt x="10" y="0"/>
                          <a:pt x="10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  <a:cubicBezTo>
                          <a:pt x="7" y="6"/>
                          <a:pt x="7" y="6"/>
                          <a:pt x="7" y="6"/>
                        </a:cubicBezTo>
                        <a:cubicBezTo>
                          <a:pt x="7" y="18"/>
                          <a:pt x="7" y="18"/>
                          <a:pt x="7" y="18"/>
                        </a:cubicBezTo>
                        <a:cubicBezTo>
                          <a:pt x="6" y="18"/>
                          <a:pt x="5" y="18"/>
                          <a:pt x="5" y="18"/>
                        </a:cubicBezTo>
                        <a:cubicBezTo>
                          <a:pt x="2" y="18"/>
                          <a:pt x="0" y="20"/>
                          <a:pt x="0" y="23"/>
                        </a:cubicBezTo>
                        <a:cubicBezTo>
                          <a:pt x="0" y="26"/>
                          <a:pt x="2" y="28"/>
                          <a:pt x="5" y="28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9" name="Freeform: Shape 196"/>
                  <p:cNvSpPr>
                    <a:spLocks/>
                  </p:cNvSpPr>
                  <p:nvPr/>
                </p:nvSpPr>
                <p:spPr bwMode="auto">
                  <a:xfrm>
                    <a:off x="3615860" y="4155897"/>
                    <a:ext cx="79652" cy="101709"/>
                  </a:xfrm>
                  <a:custGeom>
                    <a:avLst/>
                    <a:gdLst>
                      <a:gd name="T0" fmla="*/ 0 w 18"/>
                      <a:gd name="T1" fmla="*/ 0 h 23"/>
                      <a:gd name="T2" fmla="*/ 7 w 18"/>
                      <a:gd name="T3" fmla="*/ 23 h 23"/>
                      <a:gd name="T4" fmla="*/ 18 w 18"/>
                      <a:gd name="T5" fmla="*/ 0 h 23"/>
                      <a:gd name="T6" fmla="*/ 0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0" y="0"/>
                        </a:moveTo>
                        <a:cubicBezTo>
                          <a:pt x="1" y="9"/>
                          <a:pt x="3" y="17"/>
                          <a:pt x="7" y="23"/>
                        </a:cubicBezTo>
                        <a:cubicBezTo>
                          <a:pt x="13" y="17"/>
                          <a:pt x="18" y="9"/>
                          <a:pt x="18" y="0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0" name="Freeform: Shape 197"/>
                  <p:cNvSpPr>
                    <a:spLocks/>
                  </p:cNvSpPr>
                  <p:nvPr/>
                </p:nvSpPr>
                <p:spPr bwMode="auto">
                  <a:xfrm>
                    <a:off x="3615860" y="4028454"/>
                    <a:ext cx="79652" cy="101709"/>
                  </a:xfrm>
                  <a:custGeom>
                    <a:avLst/>
                    <a:gdLst>
                      <a:gd name="T0" fmla="*/ 7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7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7" y="0"/>
                        </a:moveTo>
                        <a:cubicBezTo>
                          <a:pt x="3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3" y="6"/>
                          <a:pt x="7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1" name="Freeform: Shape 198"/>
                  <p:cNvSpPr>
                    <a:spLocks/>
                  </p:cNvSpPr>
                  <p:nvPr/>
                </p:nvSpPr>
                <p:spPr bwMode="auto">
                  <a:xfrm>
                    <a:off x="3554590" y="3988015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0 h 32"/>
                      <a:gd name="T2" fmla="*/ 0 w 16"/>
                      <a:gd name="T3" fmla="*/ 32 h 32"/>
                      <a:gd name="T4" fmla="*/ 8 w 16"/>
                      <a:gd name="T5" fmla="*/ 32 h 32"/>
                      <a:gd name="T6" fmla="*/ 16 w 16"/>
                      <a:gd name="T7" fmla="*/ 5 h 32"/>
                      <a:gd name="T8" fmla="*/ 0 w 16"/>
                      <a:gd name="T9" fmla="*/ 0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0"/>
                        </a:move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8" y="32"/>
                          <a:pt x="8" y="32"/>
                          <a:pt x="8" y="32"/>
                        </a:cubicBezTo>
                        <a:cubicBezTo>
                          <a:pt x="9" y="21"/>
                          <a:pt x="12" y="12"/>
                          <a:pt x="16" y="5"/>
                        </a:cubicBezTo>
                        <a:cubicBezTo>
                          <a:pt x="12" y="2"/>
                          <a:pt x="6" y="0"/>
                          <a:pt x="0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2" name="Freeform: Shape 199"/>
                  <p:cNvSpPr>
                    <a:spLocks/>
                  </p:cNvSpPr>
                  <p:nvPr/>
                </p:nvSpPr>
                <p:spPr bwMode="auto">
                  <a:xfrm>
                    <a:off x="3456557" y="4155897"/>
                    <a:ext cx="71074" cy="142148"/>
                  </a:xfrm>
                  <a:custGeom>
                    <a:avLst/>
                    <a:gdLst>
                      <a:gd name="T0" fmla="*/ 16 w 16"/>
                      <a:gd name="T1" fmla="*/ 32 h 32"/>
                      <a:gd name="T2" fmla="*/ 16 w 16"/>
                      <a:gd name="T3" fmla="*/ 0 h 32"/>
                      <a:gd name="T4" fmla="*/ 8 w 16"/>
                      <a:gd name="T5" fmla="*/ 0 h 32"/>
                      <a:gd name="T6" fmla="*/ 0 w 16"/>
                      <a:gd name="T7" fmla="*/ 27 h 32"/>
                      <a:gd name="T8" fmla="*/ 16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16" y="32"/>
                        </a:move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8" y="0"/>
                          <a:pt x="8" y="0"/>
                          <a:pt x="8" y="0"/>
                        </a:cubicBezTo>
                        <a:cubicBezTo>
                          <a:pt x="7" y="11"/>
                          <a:pt x="4" y="20"/>
                          <a:pt x="0" y="27"/>
                        </a:cubicBezTo>
                        <a:cubicBezTo>
                          <a:pt x="5" y="30"/>
                          <a:pt x="10" y="32"/>
                          <a:pt x="16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3" name="Freeform: Shape 200"/>
                  <p:cNvSpPr>
                    <a:spLocks/>
                  </p:cNvSpPr>
                  <p:nvPr/>
                </p:nvSpPr>
                <p:spPr bwMode="auto">
                  <a:xfrm>
                    <a:off x="3456557" y="3988015"/>
                    <a:ext cx="71074" cy="142148"/>
                  </a:xfrm>
                  <a:custGeom>
                    <a:avLst/>
                    <a:gdLst>
                      <a:gd name="T0" fmla="*/ 8 w 16"/>
                      <a:gd name="T1" fmla="*/ 32 h 32"/>
                      <a:gd name="T2" fmla="*/ 16 w 16"/>
                      <a:gd name="T3" fmla="*/ 32 h 32"/>
                      <a:gd name="T4" fmla="*/ 16 w 16"/>
                      <a:gd name="T5" fmla="*/ 0 h 32"/>
                      <a:gd name="T6" fmla="*/ 0 w 16"/>
                      <a:gd name="T7" fmla="*/ 6 h 32"/>
                      <a:gd name="T8" fmla="*/ 8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8" y="32"/>
                        </a:moveTo>
                        <a:cubicBezTo>
                          <a:pt x="16" y="32"/>
                          <a:pt x="16" y="32"/>
                          <a:pt x="16" y="32"/>
                        </a:cubicBezTo>
                        <a:cubicBezTo>
                          <a:pt x="16" y="0"/>
                          <a:pt x="16" y="0"/>
                          <a:pt x="16" y="0"/>
                        </a:cubicBezTo>
                        <a:cubicBezTo>
                          <a:pt x="10" y="0"/>
                          <a:pt x="5" y="2"/>
                          <a:pt x="0" y="6"/>
                        </a:cubicBezTo>
                        <a:cubicBezTo>
                          <a:pt x="4" y="12"/>
                          <a:pt x="7" y="21"/>
                          <a:pt x="8" y="32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4" name="Freeform: Shape 201"/>
                  <p:cNvSpPr>
                    <a:spLocks/>
                  </p:cNvSpPr>
                  <p:nvPr/>
                </p:nvSpPr>
                <p:spPr bwMode="auto">
                  <a:xfrm>
                    <a:off x="3386708" y="4155897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23 h 23"/>
                      <a:gd name="T2" fmla="*/ 18 w 18"/>
                      <a:gd name="T3" fmla="*/ 0 h 23"/>
                      <a:gd name="T4" fmla="*/ 0 w 18"/>
                      <a:gd name="T5" fmla="*/ 0 h 23"/>
                      <a:gd name="T6" fmla="*/ 11 w 18"/>
                      <a:gd name="T7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23"/>
                        </a:moveTo>
                        <a:cubicBezTo>
                          <a:pt x="15" y="17"/>
                          <a:pt x="18" y="9"/>
                          <a:pt x="1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1" y="9"/>
                          <a:pt x="5" y="17"/>
                          <a:pt x="11" y="2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5" name="Freeform: Shape 202"/>
                  <p:cNvSpPr>
                    <a:spLocks/>
                  </p:cNvSpPr>
                  <p:nvPr/>
                </p:nvSpPr>
                <p:spPr bwMode="auto">
                  <a:xfrm>
                    <a:off x="3386708" y="4028454"/>
                    <a:ext cx="79652" cy="101709"/>
                  </a:xfrm>
                  <a:custGeom>
                    <a:avLst/>
                    <a:gdLst>
                      <a:gd name="T0" fmla="*/ 11 w 18"/>
                      <a:gd name="T1" fmla="*/ 0 h 23"/>
                      <a:gd name="T2" fmla="*/ 0 w 18"/>
                      <a:gd name="T3" fmla="*/ 23 h 23"/>
                      <a:gd name="T4" fmla="*/ 18 w 18"/>
                      <a:gd name="T5" fmla="*/ 23 h 23"/>
                      <a:gd name="T6" fmla="*/ 11 w 18"/>
                      <a:gd name="T7" fmla="*/ 0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8" h="23">
                        <a:moveTo>
                          <a:pt x="11" y="0"/>
                        </a:moveTo>
                        <a:cubicBezTo>
                          <a:pt x="5" y="6"/>
                          <a:pt x="1" y="14"/>
                          <a:pt x="0" y="23"/>
                        </a:cubicBezTo>
                        <a:cubicBezTo>
                          <a:pt x="18" y="23"/>
                          <a:pt x="18" y="23"/>
                          <a:pt x="18" y="23"/>
                        </a:cubicBezTo>
                        <a:cubicBezTo>
                          <a:pt x="18" y="14"/>
                          <a:pt x="15" y="6"/>
                          <a:pt x="11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6" name="Freeform: Shape 203"/>
                  <p:cNvSpPr>
                    <a:spLocks/>
                  </p:cNvSpPr>
                  <p:nvPr/>
                </p:nvSpPr>
                <p:spPr bwMode="auto">
                  <a:xfrm>
                    <a:off x="3554590" y="4155897"/>
                    <a:ext cx="69849" cy="142148"/>
                  </a:xfrm>
                  <a:custGeom>
                    <a:avLst/>
                    <a:gdLst>
                      <a:gd name="T0" fmla="*/ 0 w 16"/>
                      <a:gd name="T1" fmla="*/ 32 h 32"/>
                      <a:gd name="T2" fmla="*/ 16 w 16"/>
                      <a:gd name="T3" fmla="*/ 27 h 32"/>
                      <a:gd name="T4" fmla="*/ 8 w 16"/>
                      <a:gd name="T5" fmla="*/ 0 h 32"/>
                      <a:gd name="T6" fmla="*/ 0 w 16"/>
                      <a:gd name="T7" fmla="*/ 0 h 32"/>
                      <a:gd name="T8" fmla="*/ 0 w 16"/>
                      <a:gd name="T9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6" h="32">
                        <a:moveTo>
                          <a:pt x="0" y="32"/>
                        </a:moveTo>
                        <a:cubicBezTo>
                          <a:pt x="6" y="32"/>
                          <a:pt x="12" y="30"/>
                          <a:pt x="16" y="27"/>
                        </a:cubicBezTo>
                        <a:cubicBezTo>
                          <a:pt x="12" y="20"/>
                          <a:pt x="9" y="11"/>
                          <a:pt x="8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lnTo>
                          <a:pt x="0" y="32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7" name="Freeform: Shape 204"/>
                  <p:cNvSpPr>
                    <a:spLocks/>
                  </p:cNvSpPr>
                  <p:nvPr/>
                </p:nvSpPr>
                <p:spPr bwMode="auto">
                  <a:xfrm>
                    <a:off x="3152654" y="3882630"/>
                    <a:ext cx="207095" cy="198517"/>
                  </a:xfrm>
                  <a:custGeom>
                    <a:avLst/>
                    <a:gdLst>
                      <a:gd name="T0" fmla="*/ 34 w 47"/>
                      <a:gd name="T1" fmla="*/ 27 h 45"/>
                      <a:gd name="T2" fmla="*/ 32 w 47"/>
                      <a:gd name="T3" fmla="*/ 5 h 45"/>
                      <a:gd name="T4" fmla="*/ 19 w 47"/>
                      <a:gd name="T5" fmla="*/ 0 h 45"/>
                      <a:gd name="T6" fmla="*/ 19 w 47"/>
                      <a:gd name="T7" fmla="*/ 15 h 45"/>
                      <a:gd name="T8" fmla="*/ 30 w 47"/>
                      <a:gd name="T9" fmla="*/ 15 h 45"/>
                      <a:gd name="T10" fmla="*/ 30 w 47"/>
                      <a:gd name="T11" fmla="*/ 21 h 45"/>
                      <a:gd name="T12" fmla="*/ 30 w 47"/>
                      <a:gd name="T13" fmla="*/ 21 h 45"/>
                      <a:gd name="T14" fmla="*/ 30 w 47"/>
                      <a:gd name="T15" fmla="*/ 21 h 45"/>
                      <a:gd name="T16" fmla="*/ 19 w 47"/>
                      <a:gd name="T17" fmla="*/ 21 h 45"/>
                      <a:gd name="T18" fmla="*/ 19 w 47"/>
                      <a:gd name="T19" fmla="*/ 36 h 45"/>
                      <a:gd name="T20" fmla="*/ 28 w 47"/>
                      <a:gd name="T21" fmla="*/ 33 h 45"/>
                      <a:gd name="T22" fmla="*/ 41 w 47"/>
                      <a:gd name="T23" fmla="*/ 45 h 45"/>
                      <a:gd name="T24" fmla="*/ 47 w 47"/>
                      <a:gd name="T25" fmla="*/ 40 h 45"/>
                      <a:gd name="T26" fmla="*/ 34 w 47"/>
                      <a:gd name="T27" fmla="*/ 27 h 45"/>
                      <a:gd name="T28" fmla="*/ 19 w 47"/>
                      <a:gd name="T29" fmla="*/ 0 h 45"/>
                      <a:gd name="T30" fmla="*/ 7 w 47"/>
                      <a:gd name="T31" fmla="*/ 5 h 45"/>
                      <a:gd name="T32" fmla="*/ 7 w 47"/>
                      <a:gd name="T33" fmla="*/ 30 h 45"/>
                      <a:gd name="T34" fmla="*/ 19 w 47"/>
                      <a:gd name="T35" fmla="*/ 36 h 45"/>
                      <a:gd name="T36" fmla="*/ 19 w 47"/>
                      <a:gd name="T37" fmla="*/ 21 h 45"/>
                      <a:gd name="T38" fmla="*/ 8 w 47"/>
                      <a:gd name="T39" fmla="*/ 21 h 45"/>
                      <a:gd name="T40" fmla="*/ 8 w 47"/>
                      <a:gd name="T41" fmla="*/ 15 h 45"/>
                      <a:gd name="T42" fmla="*/ 19 w 47"/>
                      <a:gd name="T43" fmla="*/ 15 h 45"/>
                      <a:gd name="T44" fmla="*/ 19 w 47"/>
                      <a:gd name="T45" fmla="*/ 0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47" h="45">
                        <a:moveTo>
                          <a:pt x="34" y="27"/>
                        </a:moveTo>
                        <a:cubicBezTo>
                          <a:pt x="38" y="20"/>
                          <a:pt x="38" y="11"/>
                          <a:pt x="32" y="5"/>
                        </a:cubicBezTo>
                        <a:cubicBezTo>
                          <a:pt x="28" y="2"/>
                          <a:pt x="24" y="0"/>
                          <a:pt x="19" y="0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cubicBezTo>
                          <a:pt x="30" y="15"/>
                          <a:pt x="30" y="15"/>
                          <a:pt x="30" y="15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30" y="21"/>
                          <a:pt x="30" y="21"/>
                          <a:pt x="30" y="21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19" y="36"/>
                          <a:pt x="19" y="36"/>
                          <a:pt x="19" y="36"/>
                        </a:cubicBezTo>
                        <a:cubicBezTo>
                          <a:pt x="22" y="36"/>
                          <a:pt x="26" y="35"/>
                          <a:pt x="28" y="33"/>
                        </a:cubicBezTo>
                        <a:cubicBezTo>
                          <a:pt x="41" y="45"/>
                          <a:pt x="41" y="45"/>
                          <a:pt x="41" y="45"/>
                        </a:cubicBezTo>
                        <a:cubicBezTo>
                          <a:pt x="47" y="40"/>
                          <a:pt x="47" y="40"/>
                          <a:pt x="47" y="40"/>
                        </a:cubicBezTo>
                        <a:lnTo>
                          <a:pt x="34" y="27"/>
                        </a:lnTo>
                        <a:close/>
                        <a:moveTo>
                          <a:pt x="19" y="0"/>
                        </a:moveTo>
                        <a:cubicBezTo>
                          <a:pt x="15" y="0"/>
                          <a:pt x="10" y="2"/>
                          <a:pt x="7" y="5"/>
                        </a:cubicBezTo>
                        <a:cubicBezTo>
                          <a:pt x="0" y="12"/>
                          <a:pt x="0" y="23"/>
                          <a:pt x="7" y="30"/>
                        </a:cubicBezTo>
                        <a:cubicBezTo>
                          <a:pt x="10" y="34"/>
                          <a:pt x="15" y="36"/>
                          <a:pt x="19" y="36"/>
                        </a:cubicBezTo>
                        <a:cubicBezTo>
                          <a:pt x="19" y="21"/>
                          <a:pt x="19" y="21"/>
                          <a:pt x="19" y="21"/>
                        </a:cubicBezTo>
                        <a:cubicBezTo>
                          <a:pt x="8" y="21"/>
                          <a:pt x="8" y="21"/>
                          <a:pt x="8" y="21"/>
                        </a:cubicBezTo>
                        <a:cubicBezTo>
                          <a:pt x="8" y="15"/>
                          <a:pt x="8" y="15"/>
                          <a:pt x="8" y="15"/>
                        </a:cubicBezTo>
                        <a:cubicBezTo>
                          <a:pt x="19" y="15"/>
                          <a:pt x="19" y="15"/>
                          <a:pt x="19" y="15"/>
                        </a:cubicBezTo>
                        <a:lnTo>
                          <a:pt x="19" y="0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8" name="Rectangle 205"/>
                  <p:cNvSpPr>
                    <a:spLocks/>
                  </p:cNvSpPr>
                  <p:nvPr/>
                </p:nvSpPr>
                <p:spPr bwMode="auto">
                  <a:xfrm>
                    <a:off x="4221214" y="4266184"/>
                    <a:ext cx="30635" cy="21689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9" name="Rectangle 206"/>
                  <p:cNvSpPr>
                    <a:spLocks/>
                  </p:cNvSpPr>
                  <p:nvPr/>
                </p:nvSpPr>
                <p:spPr bwMode="auto">
                  <a:xfrm>
                    <a:off x="4172198" y="4386274"/>
                    <a:ext cx="35537" cy="9680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0" name="Rectangle 207"/>
                  <p:cNvSpPr>
                    <a:spLocks/>
                  </p:cNvSpPr>
                  <p:nvPr/>
                </p:nvSpPr>
                <p:spPr bwMode="auto">
                  <a:xfrm>
                    <a:off x="4128083" y="4298045"/>
                    <a:ext cx="30635" cy="185037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1" name="Rectangle 208"/>
                  <p:cNvSpPr>
                    <a:spLocks/>
                  </p:cNvSpPr>
                  <p:nvPr/>
                </p:nvSpPr>
                <p:spPr bwMode="auto">
                  <a:xfrm>
                    <a:off x="4079066" y="4354414"/>
                    <a:ext cx="31861" cy="128668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2" name="Rectangle 209"/>
                  <p:cNvSpPr>
                    <a:spLocks/>
                  </p:cNvSpPr>
                  <p:nvPr/>
                </p:nvSpPr>
                <p:spPr bwMode="auto">
                  <a:xfrm>
                    <a:off x="4031275" y="4337258"/>
                    <a:ext cx="35537" cy="145824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3" name="Rectangle 210"/>
                  <p:cNvSpPr>
                    <a:spLocks/>
                  </p:cNvSpPr>
                  <p:nvPr/>
                </p:nvSpPr>
                <p:spPr bwMode="auto">
                  <a:xfrm>
                    <a:off x="4221214" y="4244126"/>
                    <a:ext cx="30635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4" name="Rectangle 211"/>
                  <p:cNvSpPr>
                    <a:spLocks/>
                  </p:cNvSpPr>
                  <p:nvPr/>
                </p:nvSpPr>
                <p:spPr bwMode="auto">
                  <a:xfrm>
                    <a:off x="4128083" y="4275987"/>
                    <a:ext cx="30635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5" name="Rectangle 212"/>
                  <p:cNvSpPr>
                    <a:spLocks/>
                  </p:cNvSpPr>
                  <p:nvPr/>
                </p:nvSpPr>
                <p:spPr bwMode="auto">
                  <a:xfrm>
                    <a:off x="4079066" y="4332356"/>
                    <a:ext cx="31861" cy="18381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6" name="Rectangle 213"/>
                  <p:cNvSpPr>
                    <a:spLocks/>
                  </p:cNvSpPr>
                  <p:nvPr/>
                </p:nvSpPr>
                <p:spPr bwMode="auto">
                  <a:xfrm>
                    <a:off x="4031275" y="4315200"/>
                    <a:ext cx="35537" cy="13480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7" name="Rectangle 214"/>
                  <p:cNvSpPr>
                    <a:spLocks/>
                  </p:cNvSpPr>
                  <p:nvPr/>
                </p:nvSpPr>
                <p:spPr bwMode="auto">
                  <a:xfrm>
                    <a:off x="4172198" y="4359315"/>
                    <a:ext cx="35537" cy="17156"/>
                  </a:xfrm>
                  <a:prstGeom prst="rect">
                    <a:avLst/>
                  </a:pr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8" name="Freeform: Shape 215"/>
                  <p:cNvSpPr>
                    <a:spLocks/>
                  </p:cNvSpPr>
                  <p:nvPr/>
                </p:nvSpPr>
                <p:spPr bwMode="auto">
                  <a:xfrm>
                    <a:off x="4901318" y="4345836"/>
                    <a:ext cx="286747" cy="132345"/>
                  </a:xfrm>
                  <a:custGeom>
                    <a:avLst/>
                    <a:gdLst>
                      <a:gd name="T0" fmla="*/ 209 w 234"/>
                      <a:gd name="T1" fmla="*/ 15 h 108"/>
                      <a:gd name="T2" fmla="*/ 191 w 234"/>
                      <a:gd name="T3" fmla="*/ 108 h 108"/>
                      <a:gd name="T4" fmla="*/ 198 w 234"/>
                      <a:gd name="T5" fmla="*/ 15 h 108"/>
                      <a:gd name="T6" fmla="*/ 202 w 234"/>
                      <a:gd name="T7" fmla="*/ 47 h 108"/>
                      <a:gd name="T8" fmla="*/ 191 w 234"/>
                      <a:gd name="T9" fmla="*/ 76 h 108"/>
                      <a:gd name="T10" fmla="*/ 176 w 234"/>
                      <a:gd name="T11" fmla="*/ 108 h 108"/>
                      <a:gd name="T12" fmla="*/ 176 w 234"/>
                      <a:gd name="T13" fmla="*/ 108 h 108"/>
                      <a:gd name="T14" fmla="*/ 187 w 234"/>
                      <a:gd name="T15" fmla="*/ 36 h 108"/>
                      <a:gd name="T16" fmla="*/ 180 w 234"/>
                      <a:gd name="T17" fmla="*/ 65 h 108"/>
                      <a:gd name="T18" fmla="*/ 176 w 234"/>
                      <a:gd name="T19" fmla="*/ 108 h 108"/>
                      <a:gd name="T20" fmla="*/ 176 w 234"/>
                      <a:gd name="T21" fmla="*/ 0 h 108"/>
                      <a:gd name="T22" fmla="*/ 162 w 234"/>
                      <a:gd name="T23" fmla="*/ 65 h 108"/>
                      <a:gd name="T24" fmla="*/ 166 w 234"/>
                      <a:gd name="T25" fmla="*/ 15 h 108"/>
                      <a:gd name="T26" fmla="*/ 162 w 234"/>
                      <a:gd name="T27" fmla="*/ 108 h 108"/>
                      <a:gd name="T28" fmla="*/ 162 w 234"/>
                      <a:gd name="T29" fmla="*/ 0 h 108"/>
                      <a:gd name="T30" fmla="*/ 148 w 234"/>
                      <a:gd name="T31" fmla="*/ 36 h 108"/>
                      <a:gd name="T32" fmla="*/ 151 w 234"/>
                      <a:gd name="T33" fmla="*/ 65 h 108"/>
                      <a:gd name="T34" fmla="*/ 148 w 234"/>
                      <a:gd name="T35" fmla="*/ 108 h 108"/>
                      <a:gd name="T36" fmla="*/ 148 w 234"/>
                      <a:gd name="T37" fmla="*/ 0 h 108"/>
                      <a:gd name="T38" fmla="*/ 129 w 234"/>
                      <a:gd name="T39" fmla="*/ 65 h 108"/>
                      <a:gd name="T40" fmla="*/ 137 w 234"/>
                      <a:gd name="T41" fmla="*/ 15 h 108"/>
                      <a:gd name="T42" fmla="*/ 129 w 234"/>
                      <a:gd name="T43" fmla="*/ 108 h 108"/>
                      <a:gd name="T44" fmla="*/ 129 w 234"/>
                      <a:gd name="T45" fmla="*/ 0 h 108"/>
                      <a:gd name="T46" fmla="*/ 115 w 234"/>
                      <a:gd name="T47" fmla="*/ 36 h 108"/>
                      <a:gd name="T48" fmla="*/ 122 w 234"/>
                      <a:gd name="T49" fmla="*/ 65 h 108"/>
                      <a:gd name="T50" fmla="*/ 115 w 234"/>
                      <a:gd name="T51" fmla="*/ 108 h 108"/>
                      <a:gd name="T52" fmla="*/ 115 w 234"/>
                      <a:gd name="T53" fmla="*/ 0 h 108"/>
                      <a:gd name="T54" fmla="*/ 101 w 234"/>
                      <a:gd name="T55" fmla="*/ 65 h 108"/>
                      <a:gd name="T56" fmla="*/ 104 w 234"/>
                      <a:gd name="T57" fmla="*/ 15 h 108"/>
                      <a:gd name="T58" fmla="*/ 101 w 234"/>
                      <a:gd name="T59" fmla="*/ 108 h 108"/>
                      <a:gd name="T60" fmla="*/ 101 w 234"/>
                      <a:gd name="T61" fmla="*/ 0 h 108"/>
                      <a:gd name="T62" fmla="*/ 86 w 234"/>
                      <a:gd name="T63" fmla="*/ 36 h 108"/>
                      <a:gd name="T64" fmla="*/ 90 w 234"/>
                      <a:gd name="T65" fmla="*/ 65 h 108"/>
                      <a:gd name="T66" fmla="*/ 86 w 234"/>
                      <a:gd name="T67" fmla="*/ 108 h 108"/>
                      <a:gd name="T68" fmla="*/ 86 w 234"/>
                      <a:gd name="T69" fmla="*/ 0 h 108"/>
                      <a:gd name="T70" fmla="*/ 68 w 234"/>
                      <a:gd name="T71" fmla="*/ 65 h 108"/>
                      <a:gd name="T72" fmla="*/ 75 w 234"/>
                      <a:gd name="T73" fmla="*/ 15 h 108"/>
                      <a:gd name="T74" fmla="*/ 68 w 234"/>
                      <a:gd name="T75" fmla="*/ 108 h 108"/>
                      <a:gd name="T76" fmla="*/ 68 w 234"/>
                      <a:gd name="T77" fmla="*/ 0 h 108"/>
                      <a:gd name="T78" fmla="*/ 54 w 234"/>
                      <a:gd name="T79" fmla="*/ 36 h 108"/>
                      <a:gd name="T80" fmla="*/ 61 w 234"/>
                      <a:gd name="T81" fmla="*/ 65 h 108"/>
                      <a:gd name="T82" fmla="*/ 54 w 234"/>
                      <a:gd name="T83" fmla="*/ 108 h 108"/>
                      <a:gd name="T84" fmla="*/ 54 w 234"/>
                      <a:gd name="T85" fmla="*/ 0 h 108"/>
                      <a:gd name="T86" fmla="*/ 39 w 234"/>
                      <a:gd name="T87" fmla="*/ 65 h 108"/>
                      <a:gd name="T88" fmla="*/ 43 w 234"/>
                      <a:gd name="T89" fmla="*/ 15 h 108"/>
                      <a:gd name="T90" fmla="*/ 39 w 234"/>
                      <a:gd name="T91" fmla="*/ 108 h 108"/>
                      <a:gd name="T92" fmla="*/ 39 w 234"/>
                      <a:gd name="T93" fmla="*/ 65 h 108"/>
                      <a:gd name="T94" fmla="*/ 39 w 234"/>
                      <a:gd name="T95" fmla="*/ 0 h 108"/>
                      <a:gd name="T96" fmla="*/ 25 w 234"/>
                      <a:gd name="T97" fmla="*/ 36 h 108"/>
                      <a:gd name="T98" fmla="*/ 14 w 234"/>
                      <a:gd name="T99" fmla="*/ 36 h 108"/>
                      <a:gd name="T100" fmla="*/ 0 w 234"/>
                      <a:gd name="T101" fmla="*/ 0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</a:cxnLst>
                    <a:rect l="0" t="0" r="r" b="b"/>
                    <a:pathLst>
                      <a:path w="234" h="108">
                        <a:moveTo>
                          <a:pt x="209" y="108"/>
                        </a:moveTo>
                        <a:lnTo>
                          <a:pt x="234" y="108"/>
                        </a:lnTo>
                        <a:lnTo>
                          <a:pt x="234" y="0"/>
                        </a:lnTo>
                        <a:lnTo>
                          <a:pt x="209" y="0"/>
                        </a:lnTo>
                        <a:lnTo>
                          <a:pt x="209" y="15"/>
                        </a:lnTo>
                        <a:lnTo>
                          <a:pt x="216" y="15"/>
                        </a:lnTo>
                        <a:lnTo>
                          <a:pt x="216" y="36"/>
                        </a:lnTo>
                        <a:lnTo>
                          <a:pt x="209" y="36"/>
                        </a:lnTo>
                        <a:lnTo>
                          <a:pt x="209" y="108"/>
                        </a:lnTo>
                        <a:close/>
                        <a:moveTo>
                          <a:pt x="191" y="108"/>
                        </a:moveTo>
                        <a:lnTo>
                          <a:pt x="209" y="108"/>
                        </a:lnTo>
                        <a:lnTo>
                          <a:pt x="209" y="36"/>
                        </a:lnTo>
                        <a:lnTo>
                          <a:pt x="198" y="36"/>
                        </a:lnTo>
                        <a:lnTo>
                          <a:pt x="198" y="15"/>
                        </a:lnTo>
                        <a:lnTo>
                          <a:pt x="198" y="15"/>
                        </a:lnTo>
                        <a:lnTo>
                          <a:pt x="209" y="15"/>
                        </a:lnTo>
                        <a:lnTo>
                          <a:pt x="209" y="0"/>
                        </a:lnTo>
                        <a:lnTo>
                          <a:pt x="191" y="0"/>
                        </a:lnTo>
                        <a:lnTo>
                          <a:pt x="191" y="47"/>
                        </a:lnTo>
                        <a:lnTo>
                          <a:pt x="202" y="47"/>
                        </a:lnTo>
                        <a:lnTo>
                          <a:pt x="202" y="65"/>
                        </a:lnTo>
                        <a:lnTo>
                          <a:pt x="202" y="65"/>
                        </a:lnTo>
                        <a:lnTo>
                          <a:pt x="191" y="65"/>
                        </a:lnTo>
                        <a:lnTo>
                          <a:pt x="191" y="76"/>
                        </a:lnTo>
                        <a:lnTo>
                          <a:pt x="191" y="76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98"/>
                        </a:lnTo>
                        <a:lnTo>
                          <a:pt x="191" y="108"/>
                        </a:lnTo>
                        <a:close/>
                        <a:moveTo>
                          <a:pt x="176" y="108"/>
                        </a:moveTo>
                        <a:lnTo>
                          <a:pt x="191" y="108"/>
                        </a:lnTo>
                        <a:lnTo>
                          <a:pt x="191" y="98"/>
                        </a:lnTo>
                        <a:lnTo>
                          <a:pt x="176" y="98"/>
                        </a:lnTo>
                        <a:lnTo>
                          <a:pt x="176" y="108"/>
                        </a:lnTo>
                        <a:lnTo>
                          <a:pt x="176" y="108"/>
                        </a:lnTo>
                        <a:close/>
                        <a:moveTo>
                          <a:pt x="191" y="0"/>
                        </a:moveTo>
                        <a:lnTo>
                          <a:pt x="176" y="0"/>
                        </a:lnTo>
                        <a:lnTo>
                          <a:pt x="176" y="15"/>
                        </a:lnTo>
                        <a:lnTo>
                          <a:pt x="187" y="15"/>
                        </a:lnTo>
                        <a:lnTo>
                          <a:pt x="187" y="36"/>
                        </a:lnTo>
                        <a:lnTo>
                          <a:pt x="176" y="36"/>
                        </a:lnTo>
                        <a:lnTo>
                          <a:pt x="176" y="76"/>
                        </a:lnTo>
                        <a:lnTo>
                          <a:pt x="191" y="76"/>
                        </a:lnTo>
                        <a:lnTo>
                          <a:pt x="191" y="65"/>
                        </a:lnTo>
                        <a:lnTo>
                          <a:pt x="180" y="65"/>
                        </a:lnTo>
                        <a:lnTo>
                          <a:pt x="180" y="47"/>
                        </a:lnTo>
                        <a:lnTo>
                          <a:pt x="191" y="47"/>
                        </a:lnTo>
                        <a:lnTo>
                          <a:pt x="191" y="0"/>
                        </a:lnTo>
                        <a:close/>
                        <a:moveTo>
                          <a:pt x="162" y="108"/>
                        </a:moveTo>
                        <a:lnTo>
                          <a:pt x="176" y="108"/>
                        </a:lnTo>
                        <a:lnTo>
                          <a:pt x="176" y="98"/>
                        </a:lnTo>
                        <a:lnTo>
                          <a:pt x="162" y="98"/>
                        </a:lnTo>
                        <a:lnTo>
                          <a:pt x="162" y="108"/>
                        </a:lnTo>
                        <a:lnTo>
                          <a:pt x="162" y="108"/>
                        </a:lnTo>
                        <a:close/>
                        <a:moveTo>
                          <a:pt x="176" y="0"/>
                        </a:moveTo>
                        <a:lnTo>
                          <a:pt x="162" y="0"/>
                        </a:lnTo>
                        <a:lnTo>
                          <a:pt x="162" y="47"/>
                        </a:lnTo>
                        <a:lnTo>
                          <a:pt x="173" y="47"/>
                        </a:lnTo>
                        <a:lnTo>
                          <a:pt x="173" y="65"/>
                        </a:lnTo>
                        <a:lnTo>
                          <a:pt x="162" y="65"/>
                        </a:lnTo>
                        <a:lnTo>
                          <a:pt x="162" y="76"/>
                        </a:lnTo>
                        <a:lnTo>
                          <a:pt x="176" y="76"/>
                        </a:lnTo>
                        <a:lnTo>
                          <a:pt x="176" y="36"/>
                        </a:lnTo>
                        <a:lnTo>
                          <a:pt x="166" y="36"/>
                        </a:lnTo>
                        <a:lnTo>
                          <a:pt x="166" y="15"/>
                        </a:lnTo>
                        <a:lnTo>
                          <a:pt x="166" y="15"/>
                        </a:lnTo>
                        <a:lnTo>
                          <a:pt x="176" y="15"/>
                        </a:lnTo>
                        <a:lnTo>
                          <a:pt x="176" y="0"/>
                        </a:lnTo>
                        <a:close/>
                        <a:moveTo>
                          <a:pt x="148" y="108"/>
                        </a:moveTo>
                        <a:lnTo>
                          <a:pt x="162" y="108"/>
                        </a:lnTo>
                        <a:lnTo>
                          <a:pt x="162" y="98"/>
                        </a:lnTo>
                        <a:lnTo>
                          <a:pt x="148" y="98"/>
                        </a:lnTo>
                        <a:lnTo>
                          <a:pt x="148" y="108"/>
                        </a:lnTo>
                        <a:lnTo>
                          <a:pt x="148" y="108"/>
                        </a:lnTo>
                        <a:close/>
                        <a:moveTo>
                          <a:pt x="162" y="0"/>
                        </a:moveTo>
                        <a:lnTo>
                          <a:pt x="148" y="0"/>
                        </a:lnTo>
                        <a:lnTo>
                          <a:pt x="148" y="15"/>
                        </a:lnTo>
                        <a:lnTo>
                          <a:pt x="155" y="15"/>
                        </a:lnTo>
                        <a:lnTo>
                          <a:pt x="155" y="36"/>
                        </a:lnTo>
                        <a:lnTo>
                          <a:pt x="148" y="36"/>
                        </a:lnTo>
                        <a:lnTo>
                          <a:pt x="148" y="76"/>
                        </a:lnTo>
                        <a:lnTo>
                          <a:pt x="162" y="76"/>
                        </a:lnTo>
                        <a:lnTo>
                          <a:pt x="162" y="65"/>
                        </a:lnTo>
                        <a:lnTo>
                          <a:pt x="151" y="65"/>
                        </a:lnTo>
                        <a:lnTo>
                          <a:pt x="151" y="65"/>
                        </a:lnTo>
                        <a:lnTo>
                          <a:pt x="151" y="47"/>
                        </a:lnTo>
                        <a:lnTo>
                          <a:pt x="162" y="47"/>
                        </a:lnTo>
                        <a:lnTo>
                          <a:pt x="162" y="0"/>
                        </a:lnTo>
                        <a:close/>
                        <a:moveTo>
                          <a:pt x="129" y="108"/>
                        </a:moveTo>
                        <a:lnTo>
                          <a:pt x="148" y="108"/>
                        </a:lnTo>
                        <a:lnTo>
                          <a:pt x="148" y="98"/>
                        </a:lnTo>
                        <a:lnTo>
                          <a:pt x="129" y="98"/>
                        </a:lnTo>
                        <a:lnTo>
                          <a:pt x="129" y="108"/>
                        </a:lnTo>
                        <a:lnTo>
                          <a:pt x="129" y="108"/>
                        </a:lnTo>
                        <a:close/>
                        <a:moveTo>
                          <a:pt x="148" y="0"/>
                        </a:moveTo>
                        <a:lnTo>
                          <a:pt x="129" y="0"/>
                        </a:lnTo>
                        <a:lnTo>
                          <a:pt x="129" y="47"/>
                        </a:lnTo>
                        <a:lnTo>
                          <a:pt x="140" y="47"/>
                        </a:lnTo>
                        <a:lnTo>
                          <a:pt x="140" y="65"/>
                        </a:lnTo>
                        <a:lnTo>
                          <a:pt x="129" y="65"/>
                        </a:lnTo>
                        <a:lnTo>
                          <a:pt x="129" y="76"/>
                        </a:lnTo>
                        <a:lnTo>
                          <a:pt x="148" y="76"/>
                        </a:lnTo>
                        <a:lnTo>
                          <a:pt x="148" y="36"/>
                        </a:lnTo>
                        <a:lnTo>
                          <a:pt x="137" y="36"/>
                        </a:lnTo>
                        <a:lnTo>
                          <a:pt x="137" y="15"/>
                        </a:lnTo>
                        <a:lnTo>
                          <a:pt x="137" y="15"/>
                        </a:lnTo>
                        <a:lnTo>
                          <a:pt x="148" y="15"/>
                        </a:lnTo>
                        <a:lnTo>
                          <a:pt x="148" y="0"/>
                        </a:lnTo>
                        <a:close/>
                        <a:moveTo>
                          <a:pt x="115" y="108"/>
                        </a:moveTo>
                        <a:lnTo>
                          <a:pt x="129" y="108"/>
                        </a:lnTo>
                        <a:lnTo>
                          <a:pt x="129" y="98"/>
                        </a:lnTo>
                        <a:lnTo>
                          <a:pt x="115" y="98"/>
                        </a:lnTo>
                        <a:lnTo>
                          <a:pt x="115" y="108"/>
                        </a:lnTo>
                        <a:lnTo>
                          <a:pt x="115" y="108"/>
                        </a:lnTo>
                        <a:close/>
                        <a:moveTo>
                          <a:pt x="129" y="0"/>
                        </a:moveTo>
                        <a:lnTo>
                          <a:pt x="115" y="0"/>
                        </a:lnTo>
                        <a:lnTo>
                          <a:pt x="115" y="15"/>
                        </a:lnTo>
                        <a:lnTo>
                          <a:pt x="126" y="15"/>
                        </a:lnTo>
                        <a:lnTo>
                          <a:pt x="126" y="36"/>
                        </a:lnTo>
                        <a:lnTo>
                          <a:pt x="115" y="36"/>
                        </a:lnTo>
                        <a:lnTo>
                          <a:pt x="115" y="76"/>
                        </a:lnTo>
                        <a:lnTo>
                          <a:pt x="129" y="76"/>
                        </a:lnTo>
                        <a:lnTo>
                          <a:pt x="129" y="65"/>
                        </a:lnTo>
                        <a:lnTo>
                          <a:pt x="122" y="65"/>
                        </a:lnTo>
                        <a:lnTo>
                          <a:pt x="122" y="65"/>
                        </a:lnTo>
                        <a:lnTo>
                          <a:pt x="122" y="47"/>
                        </a:lnTo>
                        <a:lnTo>
                          <a:pt x="129" y="47"/>
                        </a:lnTo>
                        <a:lnTo>
                          <a:pt x="129" y="0"/>
                        </a:lnTo>
                        <a:close/>
                        <a:moveTo>
                          <a:pt x="101" y="108"/>
                        </a:moveTo>
                        <a:lnTo>
                          <a:pt x="115" y="108"/>
                        </a:lnTo>
                        <a:lnTo>
                          <a:pt x="115" y="98"/>
                        </a:lnTo>
                        <a:lnTo>
                          <a:pt x="101" y="98"/>
                        </a:lnTo>
                        <a:lnTo>
                          <a:pt x="101" y="108"/>
                        </a:lnTo>
                        <a:lnTo>
                          <a:pt x="101" y="108"/>
                        </a:lnTo>
                        <a:close/>
                        <a:moveTo>
                          <a:pt x="115" y="0"/>
                        </a:moveTo>
                        <a:lnTo>
                          <a:pt x="101" y="0"/>
                        </a:lnTo>
                        <a:lnTo>
                          <a:pt x="101" y="47"/>
                        </a:lnTo>
                        <a:lnTo>
                          <a:pt x="111" y="47"/>
                        </a:lnTo>
                        <a:lnTo>
                          <a:pt x="111" y="65"/>
                        </a:lnTo>
                        <a:lnTo>
                          <a:pt x="101" y="65"/>
                        </a:lnTo>
                        <a:lnTo>
                          <a:pt x="101" y="76"/>
                        </a:lnTo>
                        <a:lnTo>
                          <a:pt x="115" y="76"/>
                        </a:lnTo>
                        <a:lnTo>
                          <a:pt x="115" y="36"/>
                        </a:lnTo>
                        <a:lnTo>
                          <a:pt x="104" y="36"/>
                        </a:lnTo>
                        <a:lnTo>
                          <a:pt x="104" y="15"/>
                        </a:lnTo>
                        <a:lnTo>
                          <a:pt x="104" y="15"/>
                        </a:lnTo>
                        <a:lnTo>
                          <a:pt x="115" y="15"/>
                        </a:lnTo>
                        <a:lnTo>
                          <a:pt x="115" y="0"/>
                        </a:lnTo>
                        <a:close/>
                        <a:moveTo>
                          <a:pt x="86" y="108"/>
                        </a:moveTo>
                        <a:lnTo>
                          <a:pt x="101" y="108"/>
                        </a:lnTo>
                        <a:lnTo>
                          <a:pt x="101" y="98"/>
                        </a:lnTo>
                        <a:lnTo>
                          <a:pt x="86" y="98"/>
                        </a:lnTo>
                        <a:lnTo>
                          <a:pt x="86" y="108"/>
                        </a:lnTo>
                        <a:lnTo>
                          <a:pt x="86" y="108"/>
                        </a:lnTo>
                        <a:close/>
                        <a:moveTo>
                          <a:pt x="101" y="0"/>
                        </a:moveTo>
                        <a:lnTo>
                          <a:pt x="86" y="0"/>
                        </a:lnTo>
                        <a:lnTo>
                          <a:pt x="86" y="15"/>
                        </a:lnTo>
                        <a:lnTo>
                          <a:pt x="93" y="15"/>
                        </a:lnTo>
                        <a:lnTo>
                          <a:pt x="93" y="36"/>
                        </a:lnTo>
                        <a:lnTo>
                          <a:pt x="86" y="36"/>
                        </a:lnTo>
                        <a:lnTo>
                          <a:pt x="86" y="76"/>
                        </a:lnTo>
                        <a:lnTo>
                          <a:pt x="101" y="76"/>
                        </a:lnTo>
                        <a:lnTo>
                          <a:pt x="101" y="65"/>
                        </a:lnTo>
                        <a:lnTo>
                          <a:pt x="90" y="65"/>
                        </a:lnTo>
                        <a:lnTo>
                          <a:pt x="90" y="65"/>
                        </a:lnTo>
                        <a:lnTo>
                          <a:pt x="90" y="47"/>
                        </a:lnTo>
                        <a:lnTo>
                          <a:pt x="101" y="47"/>
                        </a:lnTo>
                        <a:lnTo>
                          <a:pt x="101" y="0"/>
                        </a:lnTo>
                        <a:close/>
                        <a:moveTo>
                          <a:pt x="68" y="108"/>
                        </a:moveTo>
                        <a:lnTo>
                          <a:pt x="86" y="108"/>
                        </a:lnTo>
                        <a:lnTo>
                          <a:pt x="86" y="98"/>
                        </a:lnTo>
                        <a:lnTo>
                          <a:pt x="68" y="98"/>
                        </a:lnTo>
                        <a:lnTo>
                          <a:pt x="68" y="108"/>
                        </a:lnTo>
                        <a:lnTo>
                          <a:pt x="68" y="108"/>
                        </a:lnTo>
                        <a:close/>
                        <a:moveTo>
                          <a:pt x="86" y="0"/>
                        </a:moveTo>
                        <a:lnTo>
                          <a:pt x="68" y="0"/>
                        </a:lnTo>
                        <a:lnTo>
                          <a:pt x="68" y="47"/>
                        </a:lnTo>
                        <a:lnTo>
                          <a:pt x="79" y="47"/>
                        </a:lnTo>
                        <a:lnTo>
                          <a:pt x="79" y="65"/>
                        </a:lnTo>
                        <a:lnTo>
                          <a:pt x="68" y="65"/>
                        </a:lnTo>
                        <a:lnTo>
                          <a:pt x="68" y="76"/>
                        </a:lnTo>
                        <a:lnTo>
                          <a:pt x="86" y="76"/>
                        </a:lnTo>
                        <a:lnTo>
                          <a:pt x="86" y="36"/>
                        </a:lnTo>
                        <a:lnTo>
                          <a:pt x="75" y="36"/>
                        </a:lnTo>
                        <a:lnTo>
                          <a:pt x="75" y="15"/>
                        </a:lnTo>
                        <a:lnTo>
                          <a:pt x="75" y="15"/>
                        </a:lnTo>
                        <a:lnTo>
                          <a:pt x="86" y="15"/>
                        </a:lnTo>
                        <a:lnTo>
                          <a:pt x="86" y="0"/>
                        </a:lnTo>
                        <a:close/>
                        <a:moveTo>
                          <a:pt x="54" y="108"/>
                        </a:moveTo>
                        <a:lnTo>
                          <a:pt x="68" y="108"/>
                        </a:lnTo>
                        <a:lnTo>
                          <a:pt x="68" y="98"/>
                        </a:lnTo>
                        <a:lnTo>
                          <a:pt x="54" y="98"/>
                        </a:lnTo>
                        <a:lnTo>
                          <a:pt x="54" y="108"/>
                        </a:lnTo>
                        <a:lnTo>
                          <a:pt x="54" y="108"/>
                        </a:lnTo>
                        <a:close/>
                        <a:moveTo>
                          <a:pt x="68" y="0"/>
                        </a:moveTo>
                        <a:lnTo>
                          <a:pt x="54" y="0"/>
                        </a:lnTo>
                        <a:lnTo>
                          <a:pt x="54" y="15"/>
                        </a:lnTo>
                        <a:lnTo>
                          <a:pt x="65" y="15"/>
                        </a:lnTo>
                        <a:lnTo>
                          <a:pt x="65" y="36"/>
                        </a:lnTo>
                        <a:lnTo>
                          <a:pt x="54" y="36"/>
                        </a:lnTo>
                        <a:lnTo>
                          <a:pt x="54" y="76"/>
                        </a:lnTo>
                        <a:lnTo>
                          <a:pt x="68" y="76"/>
                        </a:lnTo>
                        <a:lnTo>
                          <a:pt x="68" y="65"/>
                        </a:lnTo>
                        <a:lnTo>
                          <a:pt x="61" y="65"/>
                        </a:lnTo>
                        <a:lnTo>
                          <a:pt x="61" y="65"/>
                        </a:lnTo>
                        <a:lnTo>
                          <a:pt x="61" y="47"/>
                        </a:lnTo>
                        <a:lnTo>
                          <a:pt x="68" y="47"/>
                        </a:lnTo>
                        <a:lnTo>
                          <a:pt x="68" y="0"/>
                        </a:lnTo>
                        <a:close/>
                        <a:moveTo>
                          <a:pt x="39" y="108"/>
                        </a:moveTo>
                        <a:lnTo>
                          <a:pt x="54" y="108"/>
                        </a:lnTo>
                        <a:lnTo>
                          <a:pt x="54" y="98"/>
                        </a:lnTo>
                        <a:lnTo>
                          <a:pt x="39" y="98"/>
                        </a:lnTo>
                        <a:lnTo>
                          <a:pt x="39" y="108"/>
                        </a:lnTo>
                        <a:lnTo>
                          <a:pt x="39" y="108"/>
                        </a:lnTo>
                        <a:close/>
                        <a:moveTo>
                          <a:pt x="54" y="0"/>
                        </a:moveTo>
                        <a:lnTo>
                          <a:pt x="39" y="0"/>
                        </a:lnTo>
                        <a:lnTo>
                          <a:pt x="39" y="47"/>
                        </a:lnTo>
                        <a:lnTo>
                          <a:pt x="50" y="47"/>
                        </a:lnTo>
                        <a:lnTo>
                          <a:pt x="50" y="65"/>
                        </a:lnTo>
                        <a:lnTo>
                          <a:pt x="39" y="65"/>
                        </a:lnTo>
                        <a:lnTo>
                          <a:pt x="39" y="76"/>
                        </a:lnTo>
                        <a:lnTo>
                          <a:pt x="54" y="76"/>
                        </a:lnTo>
                        <a:lnTo>
                          <a:pt x="54" y="36"/>
                        </a:lnTo>
                        <a:lnTo>
                          <a:pt x="43" y="36"/>
                        </a:lnTo>
                        <a:lnTo>
                          <a:pt x="43" y="15"/>
                        </a:lnTo>
                        <a:lnTo>
                          <a:pt x="43" y="15"/>
                        </a:lnTo>
                        <a:lnTo>
                          <a:pt x="54" y="15"/>
                        </a:lnTo>
                        <a:lnTo>
                          <a:pt x="54" y="0"/>
                        </a:lnTo>
                        <a:close/>
                        <a:moveTo>
                          <a:pt x="25" y="108"/>
                        </a:moveTo>
                        <a:lnTo>
                          <a:pt x="39" y="108"/>
                        </a:lnTo>
                        <a:lnTo>
                          <a:pt x="39" y="98"/>
                        </a:lnTo>
                        <a:lnTo>
                          <a:pt x="39" y="98"/>
                        </a:lnTo>
                        <a:lnTo>
                          <a:pt x="39" y="76"/>
                        </a:lnTo>
                        <a:lnTo>
                          <a:pt x="39" y="76"/>
                        </a:lnTo>
                        <a:lnTo>
                          <a:pt x="39" y="65"/>
                        </a:lnTo>
                        <a:lnTo>
                          <a:pt x="29" y="65"/>
                        </a:lnTo>
                        <a:lnTo>
                          <a:pt x="29" y="65"/>
                        </a:lnTo>
                        <a:lnTo>
                          <a:pt x="29" y="47"/>
                        </a:lnTo>
                        <a:lnTo>
                          <a:pt x="39" y="47"/>
                        </a:lnTo>
                        <a:lnTo>
                          <a:pt x="39" y="0"/>
                        </a:lnTo>
                        <a:lnTo>
                          <a:pt x="25" y="0"/>
                        </a:lnTo>
                        <a:lnTo>
                          <a:pt x="25" y="15"/>
                        </a:lnTo>
                        <a:lnTo>
                          <a:pt x="36" y="15"/>
                        </a:lnTo>
                        <a:lnTo>
                          <a:pt x="36" y="36"/>
                        </a:lnTo>
                        <a:lnTo>
                          <a:pt x="25" y="36"/>
                        </a:lnTo>
                        <a:lnTo>
                          <a:pt x="25" y="108"/>
                        </a:lnTo>
                        <a:close/>
                        <a:moveTo>
                          <a:pt x="0" y="108"/>
                        </a:moveTo>
                        <a:lnTo>
                          <a:pt x="25" y="108"/>
                        </a:lnTo>
                        <a:lnTo>
                          <a:pt x="25" y="36"/>
                        </a:lnTo>
                        <a:lnTo>
                          <a:pt x="14" y="36"/>
                        </a:lnTo>
                        <a:lnTo>
                          <a:pt x="14" y="15"/>
                        </a:lnTo>
                        <a:lnTo>
                          <a:pt x="14" y="15"/>
                        </a:lnTo>
                        <a:lnTo>
                          <a:pt x="25" y="15"/>
                        </a:lnTo>
                        <a:lnTo>
                          <a:pt x="25" y="0"/>
                        </a:lnTo>
                        <a:lnTo>
                          <a:pt x="0" y="0"/>
                        </a:lnTo>
                        <a:lnTo>
                          <a:pt x="0" y="108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89" name="Freeform: Shape 216"/>
                  <p:cNvSpPr>
                    <a:spLocks/>
                  </p:cNvSpPr>
                  <p:nvPr/>
                </p:nvSpPr>
                <p:spPr bwMode="auto">
                  <a:xfrm>
                    <a:off x="4954011" y="4284565"/>
                    <a:ext cx="162980" cy="39213"/>
                  </a:xfrm>
                  <a:custGeom>
                    <a:avLst/>
                    <a:gdLst>
                      <a:gd name="T0" fmla="*/ 0 w 37"/>
                      <a:gd name="T1" fmla="*/ 5 h 9"/>
                      <a:gd name="T2" fmla="*/ 3 w 37"/>
                      <a:gd name="T3" fmla="*/ 9 h 9"/>
                      <a:gd name="T4" fmla="*/ 19 w 37"/>
                      <a:gd name="T5" fmla="*/ 5 h 9"/>
                      <a:gd name="T6" fmla="*/ 35 w 37"/>
                      <a:gd name="T7" fmla="*/ 9 h 9"/>
                      <a:gd name="T8" fmla="*/ 37 w 37"/>
                      <a:gd name="T9" fmla="*/ 5 h 9"/>
                      <a:gd name="T10" fmla="*/ 19 w 37"/>
                      <a:gd name="T11" fmla="*/ 0 h 9"/>
                      <a:gd name="T12" fmla="*/ 0 w 37"/>
                      <a:gd name="T13" fmla="*/ 5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" h="9">
                        <a:moveTo>
                          <a:pt x="0" y="5"/>
                        </a:moveTo>
                        <a:cubicBezTo>
                          <a:pt x="3" y="9"/>
                          <a:pt x="3" y="9"/>
                          <a:pt x="3" y="9"/>
                        </a:cubicBezTo>
                        <a:cubicBezTo>
                          <a:pt x="7" y="7"/>
                          <a:pt x="13" y="5"/>
                          <a:pt x="19" y="5"/>
                        </a:cubicBezTo>
                        <a:cubicBezTo>
                          <a:pt x="25" y="5"/>
                          <a:pt x="30" y="7"/>
                          <a:pt x="35" y="9"/>
                        </a:cubicBezTo>
                        <a:cubicBezTo>
                          <a:pt x="37" y="5"/>
                          <a:pt x="37" y="5"/>
                          <a:pt x="37" y="5"/>
                        </a:cubicBezTo>
                        <a:cubicBezTo>
                          <a:pt x="32" y="2"/>
                          <a:pt x="25" y="0"/>
                          <a:pt x="19" y="0"/>
                        </a:cubicBezTo>
                        <a:cubicBezTo>
                          <a:pt x="12" y="0"/>
                          <a:pt x="5" y="2"/>
                          <a:pt x="0" y="5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0" name="Freeform: Shape 217"/>
                  <p:cNvSpPr>
                    <a:spLocks/>
                  </p:cNvSpPr>
                  <p:nvPr/>
                </p:nvSpPr>
                <p:spPr bwMode="auto">
                  <a:xfrm>
                    <a:off x="4927052" y="4240450"/>
                    <a:ext cx="221800" cy="47791"/>
                  </a:xfrm>
                  <a:custGeom>
                    <a:avLst/>
                    <a:gdLst>
                      <a:gd name="T0" fmla="*/ 50 w 50"/>
                      <a:gd name="T1" fmla="*/ 6 h 11"/>
                      <a:gd name="T2" fmla="*/ 25 w 50"/>
                      <a:gd name="T3" fmla="*/ 0 h 11"/>
                      <a:gd name="T4" fmla="*/ 0 w 50"/>
                      <a:gd name="T5" fmla="*/ 6 h 11"/>
                      <a:gd name="T6" fmla="*/ 2 w 50"/>
                      <a:gd name="T7" fmla="*/ 11 h 11"/>
                      <a:gd name="T8" fmla="*/ 25 w 50"/>
                      <a:gd name="T9" fmla="*/ 5 h 11"/>
                      <a:gd name="T10" fmla="*/ 47 w 50"/>
                      <a:gd name="T11" fmla="*/ 11 h 11"/>
                      <a:gd name="T12" fmla="*/ 50 w 50"/>
                      <a:gd name="T13" fmla="*/ 6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11">
                        <a:moveTo>
                          <a:pt x="50" y="6"/>
                        </a:moveTo>
                        <a:cubicBezTo>
                          <a:pt x="43" y="2"/>
                          <a:pt x="34" y="0"/>
                          <a:pt x="25" y="0"/>
                        </a:cubicBezTo>
                        <a:cubicBezTo>
                          <a:pt x="16" y="0"/>
                          <a:pt x="7" y="2"/>
                          <a:pt x="0" y="6"/>
                        </a:cubicBezTo>
                        <a:cubicBezTo>
                          <a:pt x="2" y="11"/>
                          <a:pt x="2" y="11"/>
                          <a:pt x="2" y="11"/>
                        </a:cubicBezTo>
                        <a:cubicBezTo>
                          <a:pt x="9" y="7"/>
                          <a:pt x="17" y="5"/>
                          <a:pt x="25" y="5"/>
                        </a:cubicBezTo>
                        <a:cubicBezTo>
                          <a:pt x="33" y="5"/>
                          <a:pt x="41" y="7"/>
                          <a:pt x="47" y="11"/>
                        </a:cubicBezTo>
                        <a:lnTo>
                          <a:pt x="50" y="6"/>
                        </a:ln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2" name="Group 58"/>
              <p:cNvGrpSpPr/>
              <p:nvPr/>
            </p:nvGrpSpPr>
            <p:grpSpPr>
              <a:xfrm>
                <a:off x="6737340" y="1510523"/>
                <a:ext cx="4303649" cy="4339605"/>
                <a:chOff x="2949236" y="972275"/>
                <a:chExt cx="3227736" cy="3254695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38" name="Freeform: Shape 65"/>
                <p:cNvSpPr>
                  <a:spLocks/>
                </p:cNvSpPr>
                <p:nvPr/>
              </p:nvSpPr>
              <p:spPr bwMode="auto">
                <a:xfrm>
                  <a:off x="3863394" y="3855671"/>
                  <a:ext cx="305128" cy="137246"/>
                </a:xfrm>
                <a:custGeom>
                  <a:avLst/>
                  <a:gdLst>
                    <a:gd name="T0" fmla="*/ 54 w 69"/>
                    <a:gd name="T1" fmla="*/ 31 h 31"/>
                    <a:gd name="T2" fmla="*/ 69 w 69"/>
                    <a:gd name="T3" fmla="*/ 31 h 31"/>
                    <a:gd name="T4" fmla="*/ 69 w 69"/>
                    <a:gd name="T5" fmla="*/ 12 h 31"/>
                    <a:gd name="T6" fmla="*/ 61 w 69"/>
                    <a:gd name="T7" fmla="*/ 12 h 31"/>
                    <a:gd name="T8" fmla="*/ 61 w 69"/>
                    <a:gd name="T9" fmla="*/ 6 h 31"/>
                    <a:gd name="T10" fmla="*/ 54 w 69"/>
                    <a:gd name="T11" fmla="*/ 3 h 31"/>
                    <a:gd name="T12" fmla="*/ 54 w 69"/>
                    <a:gd name="T13" fmla="*/ 18 h 31"/>
                    <a:gd name="T14" fmla="*/ 60 w 69"/>
                    <a:gd name="T15" fmla="*/ 18 h 31"/>
                    <a:gd name="T16" fmla="*/ 60 w 69"/>
                    <a:gd name="T17" fmla="*/ 26 h 31"/>
                    <a:gd name="T18" fmla="*/ 60 w 69"/>
                    <a:gd name="T19" fmla="*/ 26 h 31"/>
                    <a:gd name="T20" fmla="*/ 54 w 69"/>
                    <a:gd name="T21" fmla="*/ 26 h 31"/>
                    <a:gd name="T22" fmla="*/ 54 w 69"/>
                    <a:gd name="T23" fmla="*/ 31 h 31"/>
                    <a:gd name="T24" fmla="*/ 45 w 69"/>
                    <a:gd name="T25" fmla="*/ 0 h 31"/>
                    <a:gd name="T26" fmla="*/ 45 w 69"/>
                    <a:gd name="T27" fmla="*/ 12 h 31"/>
                    <a:gd name="T28" fmla="*/ 34 w 69"/>
                    <a:gd name="T29" fmla="*/ 12 h 31"/>
                    <a:gd name="T30" fmla="*/ 34 w 69"/>
                    <a:gd name="T31" fmla="*/ 18 h 31"/>
                    <a:gd name="T32" fmla="*/ 40 w 69"/>
                    <a:gd name="T33" fmla="*/ 18 h 31"/>
                    <a:gd name="T34" fmla="*/ 40 w 69"/>
                    <a:gd name="T35" fmla="*/ 26 h 31"/>
                    <a:gd name="T36" fmla="*/ 40 w 69"/>
                    <a:gd name="T37" fmla="*/ 26 h 31"/>
                    <a:gd name="T38" fmla="*/ 34 w 69"/>
                    <a:gd name="T39" fmla="*/ 26 h 31"/>
                    <a:gd name="T40" fmla="*/ 34 w 69"/>
                    <a:gd name="T41" fmla="*/ 31 h 31"/>
                    <a:gd name="T42" fmla="*/ 54 w 69"/>
                    <a:gd name="T43" fmla="*/ 31 h 31"/>
                    <a:gd name="T44" fmla="*/ 54 w 69"/>
                    <a:gd name="T45" fmla="*/ 26 h 31"/>
                    <a:gd name="T46" fmla="*/ 48 w 69"/>
                    <a:gd name="T47" fmla="*/ 26 h 31"/>
                    <a:gd name="T48" fmla="*/ 48 w 69"/>
                    <a:gd name="T49" fmla="*/ 18 h 31"/>
                    <a:gd name="T50" fmla="*/ 54 w 69"/>
                    <a:gd name="T51" fmla="*/ 18 h 31"/>
                    <a:gd name="T52" fmla="*/ 54 w 69"/>
                    <a:gd name="T53" fmla="*/ 3 h 31"/>
                    <a:gd name="T54" fmla="*/ 45 w 69"/>
                    <a:gd name="T55" fmla="*/ 0 h 31"/>
                    <a:gd name="T56" fmla="*/ 34 w 69"/>
                    <a:gd name="T57" fmla="*/ 12 h 31"/>
                    <a:gd name="T58" fmla="*/ 15 w 69"/>
                    <a:gd name="T59" fmla="*/ 12 h 31"/>
                    <a:gd name="T60" fmla="*/ 15 w 69"/>
                    <a:gd name="T61" fmla="*/ 18 h 31"/>
                    <a:gd name="T62" fmla="*/ 21 w 69"/>
                    <a:gd name="T63" fmla="*/ 18 h 31"/>
                    <a:gd name="T64" fmla="*/ 21 w 69"/>
                    <a:gd name="T65" fmla="*/ 26 h 31"/>
                    <a:gd name="T66" fmla="*/ 21 w 69"/>
                    <a:gd name="T67" fmla="*/ 26 h 31"/>
                    <a:gd name="T68" fmla="*/ 15 w 69"/>
                    <a:gd name="T69" fmla="*/ 26 h 31"/>
                    <a:gd name="T70" fmla="*/ 15 w 69"/>
                    <a:gd name="T71" fmla="*/ 31 h 31"/>
                    <a:gd name="T72" fmla="*/ 34 w 69"/>
                    <a:gd name="T73" fmla="*/ 31 h 31"/>
                    <a:gd name="T74" fmla="*/ 34 w 69"/>
                    <a:gd name="T75" fmla="*/ 26 h 31"/>
                    <a:gd name="T76" fmla="*/ 29 w 69"/>
                    <a:gd name="T77" fmla="*/ 26 h 31"/>
                    <a:gd name="T78" fmla="*/ 29 w 69"/>
                    <a:gd name="T79" fmla="*/ 18 h 31"/>
                    <a:gd name="T80" fmla="*/ 34 w 69"/>
                    <a:gd name="T81" fmla="*/ 18 h 31"/>
                    <a:gd name="T82" fmla="*/ 34 w 69"/>
                    <a:gd name="T83" fmla="*/ 12 h 31"/>
                    <a:gd name="T84" fmla="*/ 15 w 69"/>
                    <a:gd name="T85" fmla="*/ 12 h 31"/>
                    <a:gd name="T86" fmla="*/ 0 w 69"/>
                    <a:gd name="T87" fmla="*/ 12 h 31"/>
                    <a:gd name="T88" fmla="*/ 0 w 69"/>
                    <a:gd name="T89" fmla="*/ 31 h 31"/>
                    <a:gd name="T90" fmla="*/ 15 w 69"/>
                    <a:gd name="T91" fmla="*/ 31 h 31"/>
                    <a:gd name="T92" fmla="*/ 15 w 69"/>
                    <a:gd name="T93" fmla="*/ 26 h 31"/>
                    <a:gd name="T94" fmla="*/ 9 w 69"/>
                    <a:gd name="T95" fmla="*/ 26 h 31"/>
                    <a:gd name="T96" fmla="*/ 9 w 69"/>
                    <a:gd name="T97" fmla="*/ 18 h 31"/>
                    <a:gd name="T98" fmla="*/ 15 w 69"/>
                    <a:gd name="T99" fmla="*/ 18 h 31"/>
                    <a:gd name="T100" fmla="*/ 15 w 69"/>
                    <a:gd name="T101" fmla="*/ 1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9" h="31">
                      <a:moveTo>
                        <a:pt x="54" y="31"/>
                      </a:moveTo>
                      <a:cubicBezTo>
                        <a:pt x="69" y="31"/>
                        <a:pt x="69" y="31"/>
                        <a:pt x="69" y="31"/>
                      </a:cubicBezTo>
                      <a:cubicBezTo>
                        <a:pt x="69" y="12"/>
                        <a:pt x="69" y="12"/>
                        <a:pt x="69" y="12"/>
                      </a:cubicBezTo>
                      <a:cubicBezTo>
                        <a:pt x="61" y="12"/>
                        <a:pt x="61" y="12"/>
                        <a:pt x="61" y="12"/>
                      </a:cubicBezTo>
                      <a:cubicBezTo>
                        <a:pt x="61" y="6"/>
                        <a:pt x="61" y="6"/>
                        <a:pt x="61" y="6"/>
                      </a:cubicBezTo>
                      <a:cubicBezTo>
                        <a:pt x="59" y="5"/>
                        <a:pt x="57" y="4"/>
                        <a:pt x="54" y="3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60" y="18"/>
                        <a:pt x="60" y="18"/>
                        <a:pt x="60" y="18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60" y="26"/>
                        <a:pt x="60" y="26"/>
                        <a:pt x="60" y="26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lnTo>
                        <a:pt x="54" y="31"/>
                      </a:lnTo>
                      <a:close/>
                      <a:moveTo>
                        <a:pt x="45" y="0"/>
                      </a:moveTo>
                      <a:cubicBezTo>
                        <a:pt x="45" y="12"/>
                        <a:pt x="45" y="12"/>
                        <a:pt x="45" y="12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cubicBezTo>
                        <a:pt x="40" y="18"/>
                        <a:pt x="40" y="18"/>
                        <a:pt x="40" y="18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54" y="31"/>
                        <a:pt x="54" y="31"/>
                        <a:pt x="54" y="31"/>
                      </a:cubicBezTo>
                      <a:cubicBezTo>
                        <a:pt x="54" y="26"/>
                        <a:pt x="54" y="26"/>
                        <a:pt x="54" y="26"/>
                      </a:cubicBezTo>
                      <a:cubicBezTo>
                        <a:pt x="48" y="26"/>
                        <a:pt x="48" y="26"/>
                        <a:pt x="48" y="26"/>
                      </a:cubicBezTo>
                      <a:cubicBezTo>
                        <a:pt x="48" y="18"/>
                        <a:pt x="48" y="18"/>
                        <a:pt x="48" y="18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54" y="3"/>
                        <a:pt x="54" y="3"/>
                        <a:pt x="54" y="3"/>
                      </a:cubicBezTo>
                      <a:cubicBezTo>
                        <a:pt x="51" y="2"/>
                        <a:pt x="48" y="1"/>
                        <a:pt x="45" y="0"/>
                      </a:cubicBezTo>
                      <a:close/>
                      <a:moveTo>
                        <a:pt x="34" y="12"/>
                      </a:moveTo>
                      <a:cubicBezTo>
                        <a:pt x="15" y="12"/>
                        <a:pt x="15" y="12"/>
                        <a:pt x="15" y="12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cubicBezTo>
                        <a:pt x="21" y="18"/>
                        <a:pt x="21" y="18"/>
                        <a:pt x="21" y="18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34" y="31"/>
                        <a:pt x="34" y="31"/>
                        <a:pt x="34" y="31"/>
                      </a:cubicBezTo>
                      <a:cubicBezTo>
                        <a:pt x="34" y="26"/>
                        <a:pt x="34" y="26"/>
                        <a:pt x="34" y="26"/>
                      </a:cubicBezTo>
                      <a:cubicBezTo>
                        <a:pt x="29" y="26"/>
                        <a:pt x="29" y="26"/>
                        <a:pt x="29" y="26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34" y="18"/>
                        <a:pt x="34" y="18"/>
                        <a:pt x="34" y="18"/>
                      </a:cubicBezTo>
                      <a:lnTo>
                        <a:pt x="34" y="12"/>
                      </a:lnTo>
                      <a:close/>
                      <a:moveTo>
                        <a:pt x="15" y="12"/>
                      </a:move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31"/>
                        <a:pt x="0" y="31"/>
                        <a:pt x="0" y="31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26"/>
                        <a:pt x="15" y="26"/>
                        <a:pt x="15" y="26"/>
                      </a:cubicBezTo>
                      <a:cubicBezTo>
                        <a:pt x="9" y="26"/>
                        <a:pt x="9" y="26"/>
                        <a:pt x="9" y="26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15" y="18"/>
                        <a:pt x="15" y="18"/>
                        <a:pt x="15" y="18"/>
                      </a:cubicBezTo>
                      <a:lnTo>
                        <a:pt x="15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Freeform: Shape 66"/>
                <p:cNvSpPr>
                  <a:spLocks/>
                </p:cNvSpPr>
                <p:nvPr/>
              </p:nvSpPr>
              <p:spPr bwMode="auto">
                <a:xfrm>
                  <a:off x="3788643" y="4001495"/>
                  <a:ext cx="414189" cy="132345"/>
                </a:xfrm>
                <a:custGeom>
                  <a:avLst/>
                  <a:gdLst>
                    <a:gd name="T0" fmla="*/ 328 w 338"/>
                    <a:gd name="T1" fmla="*/ 108 h 108"/>
                    <a:gd name="T2" fmla="*/ 338 w 338"/>
                    <a:gd name="T3" fmla="*/ 0 h 108"/>
                    <a:gd name="T4" fmla="*/ 0 w 338"/>
                    <a:gd name="T5" fmla="*/ 0 h 108"/>
                    <a:gd name="T6" fmla="*/ 39 w 338"/>
                    <a:gd name="T7" fmla="*/ 108 h 108"/>
                    <a:gd name="T8" fmla="*/ 328 w 338"/>
                    <a:gd name="T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8" h="108">
                      <a:moveTo>
                        <a:pt x="328" y="108"/>
                      </a:moveTo>
                      <a:lnTo>
                        <a:pt x="338" y="0"/>
                      </a:lnTo>
                      <a:lnTo>
                        <a:pt x="0" y="0"/>
                      </a:lnTo>
                      <a:lnTo>
                        <a:pt x="39" y="108"/>
                      </a:lnTo>
                      <a:lnTo>
                        <a:pt x="328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0" name="Freeform: Shape 67"/>
                <p:cNvSpPr>
                  <a:spLocks/>
                </p:cNvSpPr>
                <p:nvPr/>
              </p:nvSpPr>
              <p:spPr bwMode="auto">
                <a:xfrm>
                  <a:off x="3112216" y="3051800"/>
                  <a:ext cx="194841" cy="278169"/>
                </a:xfrm>
                <a:custGeom>
                  <a:avLst/>
                  <a:gdLst>
                    <a:gd name="T0" fmla="*/ 41 w 44"/>
                    <a:gd name="T1" fmla="*/ 0 h 63"/>
                    <a:gd name="T2" fmla="*/ 0 w 44"/>
                    <a:gd name="T3" fmla="*/ 43 h 63"/>
                    <a:gd name="T4" fmla="*/ 5 w 44"/>
                    <a:gd name="T5" fmla="*/ 63 h 63"/>
                    <a:gd name="T6" fmla="*/ 5 w 44"/>
                    <a:gd name="T7" fmla="*/ 52 h 63"/>
                    <a:gd name="T8" fmla="*/ 7 w 44"/>
                    <a:gd name="T9" fmla="*/ 46 h 63"/>
                    <a:gd name="T10" fmla="*/ 7 w 44"/>
                    <a:gd name="T11" fmla="*/ 43 h 63"/>
                    <a:gd name="T12" fmla="*/ 43 w 44"/>
                    <a:gd name="T13" fmla="*/ 7 h 63"/>
                    <a:gd name="T14" fmla="*/ 44 w 44"/>
                    <a:gd name="T15" fmla="*/ 7 h 63"/>
                    <a:gd name="T16" fmla="*/ 41 w 44"/>
                    <a:gd name="T17" fmla="*/ 0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4" h="63">
                      <a:moveTo>
                        <a:pt x="41" y="0"/>
                      </a:moveTo>
                      <a:cubicBezTo>
                        <a:pt x="19" y="1"/>
                        <a:pt x="0" y="20"/>
                        <a:pt x="0" y="43"/>
                      </a:cubicBezTo>
                      <a:cubicBezTo>
                        <a:pt x="0" y="50"/>
                        <a:pt x="2" y="57"/>
                        <a:pt x="5" y="63"/>
                      </a:cubicBezTo>
                      <a:cubicBezTo>
                        <a:pt x="5" y="52"/>
                        <a:pt x="5" y="52"/>
                        <a:pt x="5" y="52"/>
                      </a:cubicBezTo>
                      <a:cubicBezTo>
                        <a:pt x="5" y="50"/>
                        <a:pt x="6" y="48"/>
                        <a:pt x="7" y="46"/>
                      </a:cubicBezTo>
                      <a:cubicBezTo>
                        <a:pt x="7" y="45"/>
                        <a:pt x="7" y="44"/>
                        <a:pt x="7" y="43"/>
                      </a:cubicBezTo>
                      <a:cubicBezTo>
                        <a:pt x="7" y="23"/>
                        <a:pt x="23" y="7"/>
                        <a:pt x="43" y="7"/>
                      </a:cubicBezTo>
                      <a:cubicBezTo>
                        <a:pt x="43" y="7"/>
                        <a:pt x="44" y="7"/>
                        <a:pt x="44" y="7"/>
                      </a:cubicBezTo>
                      <a:cubicBezTo>
                        <a:pt x="43" y="4"/>
                        <a:pt x="42" y="2"/>
                        <a:pt x="4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1" name="Freeform: Shape 68"/>
                <p:cNvSpPr>
                  <a:spLocks/>
                </p:cNvSpPr>
                <p:nvPr/>
              </p:nvSpPr>
              <p:spPr bwMode="auto">
                <a:xfrm>
                  <a:off x="3147753" y="3241739"/>
                  <a:ext cx="84553" cy="150726"/>
                </a:xfrm>
                <a:custGeom>
                  <a:avLst/>
                  <a:gdLst>
                    <a:gd name="T0" fmla="*/ 0 w 19"/>
                    <a:gd name="T1" fmla="*/ 7 h 34"/>
                    <a:gd name="T2" fmla="*/ 0 w 19"/>
                    <a:gd name="T3" fmla="*/ 9 h 34"/>
                    <a:gd name="T4" fmla="*/ 0 w 19"/>
                    <a:gd name="T5" fmla="*/ 20 h 34"/>
                    <a:gd name="T6" fmla="*/ 0 w 19"/>
                    <a:gd name="T7" fmla="*/ 25 h 34"/>
                    <a:gd name="T8" fmla="*/ 13 w 19"/>
                    <a:gd name="T9" fmla="*/ 34 h 34"/>
                    <a:gd name="T10" fmla="*/ 19 w 19"/>
                    <a:gd name="T11" fmla="*/ 34 h 34"/>
                    <a:gd name="T12" fmla="*/ 19 w 19"/>
                    <a:gd name="T13" fmla="*/ 0 h 34"/>
                    <a:gd name="T14" fmla="*/ 13 w 19"/>
                    <a:gd name="T15" fmla="*/ 0 h 34"/>
                    <a:gd name="T16" fmla="*/ 0 w 19"/>
                    <a:gd name="T17" fmla="*/ 7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9" h="34">
                      <a:moveTo>
                        <a:pt x="0" y="7"/>
                      </a:moveTo>
                      <a:cubicBezTo>
                        <a:pt x="0" y="8"/>
                        <a:pt x="0" y="8"/>
                        <a:pt x="0" y="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30"/>
                        <a:pt x="6" y="34"/>
                        <a:pt x="13" y="34"/>
                      </a:cubicBezTo>
                      <a:cubicBezTo>
                        <a:pt x="19" y="34"/>
                        <a:pt x="19" y="34"/>
                        <a:pt x="19" y="34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7" y="0"/>
                        <a:pt x="1" y="3"/>
                        <a:pt x="0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2" name="Freeform: Shape 69"/>
                <p:cNvSpPr>
                  <a:spLocks/>
                </p:cNvSpPr>
                <p:nvPr/>
              </p:nvSpPr>
              <p:spPr bwMode="auto">
                <a:xfrm>
                  <a:off x="3373229" y="3241739"/>
                  <a:ext cx="79652" cy="150726"/>
                </a:xfrm>
                <a:custGeom>
                  <a:avLst/>
                  <a:gdLst>
                    <a:gd name="T0" fmla="*/ 1 w 18"/>
                    <a:gd name="T1" fmla="*/ 0 h 34"/>
                    <a:gd name="T2" fmla="*/ 0 w 18"/>
                    <a:gd name="T3" fmla="*/ 0 h 34"/>
                    <a:gd name="T4" fmla="*/ 0 w 18"/>
                    <a:gd name="T5" fmla="*/ 34 h 34"/>
                    <a:gd name="T6" fmla="*/ 6 w 18"/>
                    <a:gd name="T7" fmla="*/ 34 h 34"/>
                    <a:gd name="T8" fmla="*/ 18 w 18"/>
                    <a:gd name="T9" fmla="*/ 28 h 34"/>
                    <a:gd name="T10" fmla="*/ 1 w 18"/>
                    <a:gd name="T11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8" h="34">
                      <a:moveTo>
                        <a:pt x="1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6" y="34"/>
                        <a:pt x="6" y="34"/>
                        <a:pt x="6" y="34"/>
                      </a:cubicBezTo>
                      <a:cubicBezTo>
                        <a:pt x="12" y="34"/>
                        <a:pt x="17" y="31"/>
                        <a:pt x="18" y="28"/>
                      </a:cubicBezTo>
                      <a:cubicBezTo>
                        <a:pt x="12" y="19"/>
                        <a:pt x="7" y="9"/>
                        <a:pt x="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3" name="Rectangle 70"/>
                <p:cNvSpPr>
                  <a:spLocks/>
                </p:cNvSpPr>
                <p:nvPr/>
              </p:nvSpPr>
              <p:spPr bwMode="auto">
                <a:xfrm>
                  <a:off x="4927052" y="1069082"/>
                  <a:ext cx="62496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4" name="Freeform: Shape 71"/>
                <p:cNvSpPr>
                  <a:spLocks/>
                </p:cNvSpPr>
                <p:nvPr/>
              </p:nvSpPr>
              <p:spPr bwMode="auto">
                <a:xfrm>
                  <a:off x="4697900" y="1104619"/>
                  <a:ext cx="330861" cy="225476"/>
                </a:xfrm>
                <a:custGeom>
                  <a:avLst/>
                  <a:gdLst>
                    <a:gd name="T0" fmla="*/ 75 w 75"/>
                    <a:gd name="T1" fmla="*/ 51 h 51"/>
                    <a:gd name="T2" fmla="*/ 75 w 75"/>
                    <a:gd name="T3" fmla="*/ 0 h 51"/>
                    <a:gd name="T4" fmla="*/ 0 w 75"/>
                    <a:gd name="T5" fmla="*/ 0 h 51"/>
                    <a:gd name="T6" fmla="*/ 0 w 75"/>
                    <a:gd name="T7" fmla="*/ 34 h 51"/>
                    <a:gd name="T8" fmla="*/ 19 w 75"/>
                    <a:gd name="T9" fmla="*/ 37 h 51"/>
                    <a:gd name="T10" fmla="*/ 17 w 75"/>
                    <a:gd name="T11" fmla="*/ 27 h 51"/>
                    <a:gd name="T12" fmla="*/ 38 w 75"/>
                    <a:gd name="T13" fmla="*/ 6 h 51"/>
                    <a:gd name="T14" fmla="*/ 38 w 75"/>
                    <a:gd name="T15" fmla="*/ 6 h 51"/>
                    <a:gd name="T16" fmla="*/ 58 w 75"/>
                    <a:gd name="T17" fmla="*/ 27 h 51"/>
                    <a:gd name="T18" fmla="*/ 50 w 75"/>
                    <a:gd name="T19" fmla="*/ 43 h 51"/>
                    <a:gd name="T20" fmla="*/ 75 w 75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5" h="51">
                      <a:moveTo>
                        <a:pt x="75" y="51"/>
                      </a:move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7" y="35"/>
                        <a:pt x="13" y="36"/>
                        <a:pt x="19" y="37"/>
                      </a:cubicBezTo>
                      <a:cubicBezTo>
                        <a:pt x="18" y="34"/>
                        <a:pt x="17" y="30"/>
                        <a:pt x="17" y="27"/>
                      </a:cubicBezTo>
                      <a:cubicBezTo>
                        <a:pt x="17" y="15"/>
                        <a:pt x="26" y="6"/>
                        <a:pt x="38" y="6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49" y="6"/>
                        <a:pt x="58" y="15"/>
                        <a:pt x="58" y="27"/>
                      </a:cubicBezTo>
                      <a:cubicBezTo>
                        <a:pt x="58" y="33"/>
                        <a:pt x="55" y="39"/>
                        <a:pt x="50" y="43"/>
                      </a:cubicBezTo>
                      <a:cubicBezTo>
                        <a:pt x="59" y="46"/>
                        <a:pt x="67" y="48"/>
                        <a:pt x="75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5" name="Freeform: Shape 72"/>
                <p:cNvSpPr>
                  <a:spLocks/>
                </p:cNvSpPr>
                <p:nvPr/>
              </p:nvSpPr>
              <p:spPr bwMode="auto">
                <a:xfrm>
                  <a:off x="4799609" y="1157312"/>
                  <a:ext cx="127443" cy="128668"/>
                </a:xfrm>
                <a:custGeom>
                  <a:avLst/>
                  <a:gdLst>
                    <a:gd name="T0" fmla="*/ 16 w 29"/>
                    <a:gd name="T1" fmla="*/ 29 h 29"/>
                    <a:gd name="T2" fmla="*/ 29 w 29"/>
                    <a:gd name="T3" fmla="*/ 15 h 29"/>
                    <a:gd name="T4" fmla="*/ 15 w 29"/>
                    <a:gd name="T5" fmla="*/ 0 h 29"/>
                    <a:gd name="T6" fmla="*/ 0 w 29"/>
                    <a:gd name="T7" fmla="*/ 15 h 29"/>
                    <a:gd name="T8" fmla="*/ 8 w 29"/>
                    <a:gd name="T9" fmla="*/ 27 h 29"/>
                    <a:gd name="T10" fmla="*/ 16 w 29"/>
                    <a:gd name="T11" fmla="*/ 29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" h="29">
                      <a:moveTo>
                        <a:pt x="16" y="29"/>
                      </a:moveTo>
                      <a:cubicBezTo>
                        <a:pt x="23" y="28"/>
                        <a:pt x="29" y="22"/>
                        <a:pt x="29" y="15"/>
                      </a:cubicBezTo>
                      <a:cubicBezTo>
                        <a:pt x="29" y="7"/>
                        <a:pt x="22" y="0"/>
                        <a:pt x="15" y="0"/>
                      </a:cubicBez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20"/>
                        <a:pt x="3" y="24"/>
                        <a:pt x="8" y="27"/>
                      </a:cubicBezTo>
                      <a:cubicBezTo>
                        <a:pt x="10" y="27"/>
                        <a:pt x="13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6" name="Freeform: Shape 73"/>
                <p:cNvSpPr>
                  <a:spLocks/>
                </p:cNvSpPr>
                <p:nvPr/>
              </p:nvSpPr>
              <p:spPr bwMode="auto">
                <a:xfrm>
                  <a:off x="3020310" y="2380274"/>
                  <a:ext cx="215673" cy="189939"/>
                </a:xfrm>
                <a:custGeom>
                  <a:avLst/>
                  <a:gdLst>
                    <a:gd name="T0" fmla="*/ 49 w 49"/>
                    <a:gd name="T1" fmla="*/ 1 h 43"/>
                    <a:gd name="T2" fmla="*/ 41 w 49"/>
                    <a:gd name="T3" fmla="*/ 0 h 43"/>
                    <a:gd name="T4" fmla="*/ 20 w 49"/>
                    <a:gd name="T5" fmla="*/ 21 h 43"/>
                    <a:gd name="T6" fmla="*/ 12 w 49"/>
                    <a:gd name="T7" fmla="*/ 18 h 43"/>
                    <a:gd name="T8" fmla="*/ 0 w 49"/>
                    <a:gd name="T9" fmla="*/ 30 h 43"/>
                    <a:gd name="T10" fmla="*/ 12 w 49"/>
                    <a:gd name="T11" fmla="*/ 43 h 43"/>
                    <a:gd name="T12" fmla="*/ 40 w 49"/>
                    <a:gd name="T13" fmla="*/ 43 h 43"/>
                    <a:gd name="T14" fmla="*/ 41 w 49"/>
                    <a:gd name="T15" fmla="*/ 43 h 43"/>
                    <a:gd name="T16" fmla="*/ 45 w 49"/>
                    <a:gd name="T17" fmla="*/ 43 h 43"/>
                    <a:gd name="T18" fmla="*/ 49 w 49"/>
                    <a:gd name="T19" fmla="*/ 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9" h="43">
                      <a:moveTo>
                        <a:pt x="49" y="1"/>
                      </a:moveTo>
                      <a:cubicBezTo>
                        <a:pt x="47" y="0"/>
                        <a:pt x="44" y="0"/>
                        <a:pt x="41" y="0"/>
                      </a:cubicBezTo>
                      <a:cubicBezTo>
                        <a:pt x="29" y="0"/>
                        <a:pt x="20" y="9"/>
                        <a:pt x="20" y="21"/>
                      </a:cubicBezTo>
                      <a:cubicBezTo>
                        <a:pt x="18" y="19"/>
                        <a:pt x="15" y="18"/>
                        <a:pt x="12" y="18"/>
                      </a:cubicBezTo>
                      <a:cubicBezTo>
                        <a:pt x="5" y="18"/>
                        <a:pt x="0" y="23"/>
                        <a:pt x="0" y="30"/>
                      </a:cubicBezTo>
                      <a:cubicBezTo>
                        <a:pt x="0" y="37"/>
                        <a:pt x="5" y="43"/>
                        <a:pt x="12" y="43"/>
                      </a:cubicBezTo>
                      <a:cubicBezTo>
                        <a:pt x="40" y="43"/>
                        <a:pt x="40" y="43"/>
                        <a:pt x="40" y="43"/>
                      </a:cubicBezTo>
                      <a:cubicBezTo>
                        <a:pt x="41" y="43"/>
                        <a:pt x="41" y="43"/>
                        <a:pt x="41" y="43"/>
                      </a:cubicBezTo>
                      <a:cubicBezTo>
                        <a:pt x="45" y="43"/>
                        <a:pt x="45" y="43"/>
                        <a:pt x="45" y="43"/>
                      </a:cubicBezTo>
                      <a:cubicBezTo>
                        <a:pt x="46" y="29"/>
                        <a:pt x="47" y="15"/>
                        <a:pt x="49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7" name="Rectangle 74"/>
                <p:cNvSpPr>
                  <a:spLocks/>
                </p:cNvSpPr>
                <p:nvPr/>
              </p:nvSpPr>
              <p:spPr bwMode="auto">
                <a:xfrm>
                  <a:off x="3059523" y="2583692"/>
                  <a:ext cx="26959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Rectangle 75"/>
                <p:cNvSpPr>
                  <a:spLocks/>
                </p:cNvSpPr>
                <p:nvPr/>
              </p:nvSpPr>
              <p:spPr bwMode="auto">
                <a:xfrm>
                  <a:off x="3125695" y="2619229"/>
                  <a:ext cx="26959" cy="57594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Rectangle 76"/>
                <p:cNvSpPr>
                  <a:spLocks/>
                </p:cNvSpPr>
                <p:nvPr/>
              </p:nvSpPr>
              <p:spPr bwMode="auto">
                <a:xfrm>
                  <a:off x="3188191" y="2583692"/>
                  <a:ext cx="25734" cy="62496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0" name="Freeform: Shape 77"/>
                <p:cNvSpPr>
                  <a:spLocks/>
                </p:cNvSpPr>
                <p:nvPr/>
              </p:nvSpPr>
              <p:spPr bwMode="auto">
                <a:xfrm>
                  <a:off x="5196643" y="3899786"/>
                  <a:ext cx="296550" cy="291648"/>
                </a:xfrm>
                <a:custGeom>
                  <a:avLst/>
                  <a:gdLst>
                    <a:gd name="T0" fmla="*/ 34 w 67"/>
                    <a:gd name="T1" fmla="*/ 4 h 66"/>
                    <a:gd name="T2" fmla="*/ 37 w 67"/>
                    <a:gd name="T3" fmla="*/ 5 h 66"/>
                    <a:gd name="T4" fmla="*/ 38 w 67"/>
                    <a:gd name="T5" fmla="*/ 0 h 66"/>
                    <a:gd name="T6" fmla="*/ 48 w 67"/>
                    <a:gd name="T7" fmla="*/ 3 h 66"/>
                    <a:gd name="T8" fmla="*/ 47 w 67"/>
                    <a:gd name="T9" fmla="*/ 8 h 66"/>
                    <a:gd name="T10" fmla="*/ 56 w 67"/>
                    <a:gd name="T11" fmla="*/ 15 h 66"/>
                    <a:gd name="T12" fmla="*/ 60 w 67"/>
                    <a:gd name="T13" fmla="*/ 13 h 66"/>
                    <a:gd name="T14" fmla="*/ 65 w 67"/>
                    <a:gd name="T15" fmla="*/ 22 h 66"/>
                    <a:gd name="T16" fmla="*/ 61 w 67"/>
                    <a:gd name="T17" fmla="*/ 24 h 66"/>
                    <a:gd name="T18" fmla="*/ 62 w 67"/>
                    <a:gd name="T19" fmla="*/ 36 h 66"/>
                    <a:gd name="T20" fmla="*/ 67 w 67"/>
                    <a:gd name="T21" fmla="*/ 38 h 66"/>
                    <a:gd name="T22" fmla="*/ 64 w 67"/>
                    <a:gd name="T23" fmla="*/ 48 h 66"/>
                    <a:gd name="T24" fmla="*/ 59 w 67"/>
                    <a:gd name="T25" fmla="*/ 46 h 66"/>
                    <a:gd name="T26" fmla="*/ 52 w 67"/>
                    <a:gd name="T27" fmla="*/ 56 h 66"/>
                    <a:gd name="T28" fmla="*/ 54 w 67"/>
                    <a:gd name="T29" fmla="*/ 60 h 66"/>
                    <a:gd name="T30" fmla="*/ 45 w 67"/>
                    <a:gd name="T31" fmla="*/ 65 h 66"/>
                    <a:gd name="T32" fmla="*/ 42 w 67"/>
                    <a:gd name="T33" fmla="*/ 60 h 66"/>
                    <a:gd name="T34" fmla="*/ 34 w 67"/>
                    <a:gd name="T35" fmla="*/ 62 h 66"/>
                    <a:gd name="T36" fmla="*/ 34 w 67"/>
                    <a:gd name="T37" fmla="*/ 54 h 66"/>
                    <a:gd name="T38" fmla="*/ 54 w 67"/>
                    <a:gd name="T39" fmla="*/ 39 h 66"/>
                    <a:gd name="T40" fmla="*/ 40 w 67"/>
                    <a:gd name="T41" fmla="*/ 13 h 66"/>
                    <a:gd name="T42" fmla="*/ 34 w 67"/>
                    <a:gd name="T43" fmla="*/ 12 h 66"/>
                    <a:gd name="T44" fmla="*/ 34 w 67"/>
                    <a:gd name="T45" fmla="*/ 4 h 66"/>
                    <a:gd name="T46" fmla="*/ 16 w 67"/>
                    <a:gd name="T47" fmla="*/ 11 h 66"/>
                    <a:gd name="T48" fmla="*/ 13 w 67"/>
                    <a:gd name="T49" fmla="*/ 6 h 66"/>
                    <a:gd name="T50" fmla="*/ 23 w 67"/>
                    <a:gd name="T51" fmla="*/ 1 h 66"/>
                    <a:gd name="T52" fmla="*/ 25 w 67"/>
                    <a:gd name="T53" fmla="*/ 6 h 66"/>
                    <a:gd name="T54" fmla="*/ 34 w 67"/>
                    <a:gd name="T55" fmla="*/ 4 h 66"/>
                    <a:gd name="T56" fmla="*/ 34 w 67"/>
                    <a:gd name="T57" fmla="*/ 12 h 66"/>
                    <a:gd name="T58" fmla="*/ 13 w 67"/>
                    <a:gd name="T59" fmla="*/ 27 h 66"/>
                    <a:gd name="T60" fmla="*/ 27 w 67"/>
                    <a:gd name="T61" fmla="*/ 53 h 66"/>
                    <a:gd name="T62" fmla="*/ 27 w 67"/>
                    <a:gd name="T63" fmla="*/ 53 h 66"/>
                    <a:gd name="T64" fmla="*/ 34 w 67"/>
                    <a:gd name="T65" fmla="*/ 54 h 66"/>
                    <a:gd name="T66" fmla="*/ 34 w 67"/>
                    <a:gd name="T67" fmla="*/ 62 h 66"/>
                    <a:gd name="T68" fmla="*/ 30 w 67"/>
                    <a:gd name="T69" fmla="*/ 62 h 66"/>
                    <a:gd name="T70" fmla="*/ 29 w 67"/>
                    <a:gd name="T71" fmla="*/ 66 h 66"/>
                    <a:gd name="T72" fmla="*/ 19 w 67"/>
                    <a:gd name="T73" fmla="*/ 63 h 66"/>
                    <a:gd name="T74" fmla="*/ 20 w 67"/>
                    <a:gd name="T75" fmla="*/ 59 h 66"/>
                    <a:gd name="T76" fmla="*/ 11 w 67"/>
                    <a:gd name="T77" fmla="*/ 51 h 66"/>
                    <a:gd name="T78" fmla="*/ 7 w 67"/>
                    <a:gd name="T79" fmla="*/ 53 h 66"/>
                    <a:gd name="T80" fmla="*/ 2 w 67"/>
                    <a:gd name="T81" fmla="*/ 44 h 66"/>
                    <a:gd name="T82" fmla="*/ 6 w 67"/>
                    <a:gd name="T83" fmla="*/ 42 h 66"/>
                    <a:gd name="T84" fmla="*/ 5 w 67"/>
                    <a:gd name="T85" fmla="*/ 30 h 66"/>
                    <a:gd name="T86" fmla="*/ 0 w 67"/>
                    <a:gd name="T87" fmla="*/ 28 h 66"/>
                    <a:gd name="T88" fmla="*/ 3 w 67"/>
                    <a:gd name="T89" fmla="*/ 18 h 66"/>
                    <a:gd name="T90" fmla="*/ 8 w 67"/>
                    <a:gd name="T91" fmla="*/ 20 h 66"/>
                    <a:gd name="T92" fmla="*/ 16 w 67"/>
                    <a:gd name="T93" fmla="*/ 11 h 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67" h="66">
                      <a:moveTo>
                        <a:pt x="34" y="4"/>
                      </a:moveTo>
                      <a:cubicBezTo>
                        <a:pt x="35" y="4"/>
                        <a:pt x="36" y="4"/>
                        <a:pt x="37" y="5"/>
                      </a:cubicBezTo>
                      <a:cubicBezTo>
                        <a:pt x="38" y="0"/>
                        <a:pt x="38" y="0"/>
                        <a:pt x="38" y="0"/>
                      </a:cubicBezTo>
                      <a:cubicBezTo>
                        <a:pt x="48" y="3"/>
                        <a:pt x="48" y="3"/>
                        <a:pt x="48" y="3"/>
                      </a:cubicBezTo>
                      <a:cubicBezTo>
                        <a:pt x="47" y="8"/>
                        <a:pt x="47" y="8"/>
                        <a:pt x="47" y="8"/>
                      </a:cubicBezTo>
                      <a:cubicBezTo>
                        <a:pt x="50" y="9"/>
                        <a:pt x="54" y="12"/>
                        <a:pt x="56" y="15"/>
                      </a:cubicBezTo>
                      <a:cubicBezTo>
                        <a:pt x="60" y="13"/>
                        <a:pt x="60" y="13"/>
                        <a:pt x="60" y="13"/>
                      </a:cubicBezTo>
                      <a:cubicBezTo>
                        <a:pt x="65" y="22"/>
                        <a:pt x="65" y="22"/>
                        <a:pt x="65" y="22"/>
                      </a:cubicBezTo>
                      <a:cubicBezTo>
                        <a:pt x="61" y="24"/>
                        <a:pt x="61" y="24"/>
                        <a:pt x="61" y="24"/>
                      </a:cubicBezTo>
                      <a:cubicBezTo>
                        <a:pt x="62" y="28"/>
                        <a:pt x="63" y="32"/>
                        <a:pt x="62" y="36"/>
                      </a:cubicBezTo>
                      <a:cubicBezTo>
                        <a:pt x="67" y="38"/>
                        <a:pt x="67" y="38"/>
                        <a:pt x="67" y="38"/>
                      </a:cubicBezTo>
                      <a:cubicBezTo>
                        <a:pt x="64" y="48"/>
                        <a:pt x="64" y="48"/>
                        <a:pt x="64" y="48"/>
                      </a:cubicBezTo>
                      <a:cubicBezTo>
                        <a:pt x="59" y="46"/>
                        <a:pt x="59" y="46"/>
                        <a:pt x="59" y="46"/>
                      </a:cubicBezTo>
                      <a:cubicBezTo>
                        <a:pt x="57" y="50"/>
                        <a:pt x="55" y="53"/>
                        <a:pt x="52" y="56"/>
                      </a:cubicBezTo>
                      <a:cubicBezTo>
                        <a:pt x="54" y="60"/>
                        <a:pt x="54" y="60"/>
                        <a:pt x="54" y="60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2" y="60"/>
                        <a:pt x="42" y="60"/>
                        <a:pt x="42" y="60"/>
                      </a:cubicBezTo>
                      <a:cubicBezTo>
                        <a:pt x="40" y="61"/>
                        <a:pt x="37" y="62"/>
                        <a:pt x="34" y="62"/>
                      </a:cubicBezTo>
                      <a:cubicBezTo>
                        <a:pt x="34" y="54"/>
                        <a:pt x="34" y="54"/>
                        <a:pt x="34" y="54"/>
                      </a:cubicBezTo>
                      <a:cubicBezTo>
                        <a:pt x="43" y="54"/>
                        <a:pt x="51" y="48"/>
                        <a:pt x="54" y="39"/>
                      </a:cubicBezTo>
                      <a:cubicBezTo>
                        <a:pt x="57" y="28"/>
                        <a:pt x="51" y="16"/>
                        <a:pt x="40" y="13"/>
                      </a:cubicBezTo>
                      <a:cubicBezTo>
                        <a:pt x="38" y="12"/>
                        <a:pt x="36" y="12"/>
                        <a:pt x="34" y="12"/>
                      </a:cubicBezTo>
                      <a:lnTo>
                        <a:pt x="34" y="4"/>
                      </a:lnTo>
                      <a:close/>
                      <a:moveTo>
                        <a:pt x="16" y="11"/>
                      </a:move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23" y="1"/>
                        <a:pt x="23" y="1"/>
                        <a:pt x="23" y="1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8" y="5"/>
                        <a:pt x="31" y="4"/>
                        <a:pt x="34" y="4"/>
                      </a:cubicBezTo>
                      <a:cubicBezTo>
                        <a:pt x="34" y="12"/>
                        <a:pt x="34" y="12"/>
                        <a:pt x="34" y="12"/>
                      </a:cubicBezTo>
                      <a:cubicBezTo>
                        <a:pt x="25" y="12"/>
                        <a:pt x="16" y="18"/>
                        <a:pt x="13" y="27"/>
                      </a:cubicBezTo>
                      <a:cubicBezTo>
                        <a:pt x="10" y="38"/>
                        <a:pt x="16" y="50"/>
                        <a:pt x="27" y="53"/>
                      </a:cubicBezTo>
                      <a:cubicBezTo>
                        <a:pt x="27" y="53"/>
                        <a:pt x="27" y="53"/>
                        <a:pt x="27" y="53"/>
                      </a:cubicBezTo>
                      <a:cubicBezTo>
                        <a:pt x="30" y="54"/>
                        <a:pt x="32" y="54"/>
                        <a:pt x="34" y="54"/>
                      </a:cubicBezTo>
                      <a:cubicBezTo>
                        <a:pt x="34" y="62"/>
                        <a:pt x="34" y="62"/>
                        <a:pt x="34" y="62"/>
                      </a:cubicBezTo>
                      <a:cubicBezTo>
                        <a:pt x="33" y="62"/>
                        <a:pt x="32" y="62"/>
                        <a:pt x="30" y="62"/>
                      </a:cubicBezTo>
                      <a:cubicBezTo>
                        <a:pt x="29" y="66"/>
                        <a:pt x="29" y="66"/>
                        <a:pt x="29" y="66"/>
                      </a:cubicBezTo>
                      <a:cubicBezTo>
                        <a:pt x="19" y="63"/>
                        <a:pt x="19" y="63"/>
                        <a:pt x="19" y="63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17" y="57"/>
                        <a:pt x="14" y="54"/>
                        <a:pt x="11" y="51"/>
                      </a:cubicBezTo>
                      <a:cubicBezTo>
                        <a:pt x="7" y="53"/>
                        <a:pt x="7" y="53"/>
                        <a:pt x="7" y="53"/>
                      </a:cubicBezTo>
                      <a:cubicBezTo>
                        <a:pt x="2" y="44"/>
                        <a:pt x="2" y="44"/>
                        <a:pt x="2" y="44"/>
                      </a:cubicBezTo>
                      <a:cubicBezTo>
                        <a:pt x="6" y="42"/>
                        <a:pt x="6" y="42"/>
                        <a:pt x="6" y="42"/>
                      </a:cubicBezTo>
                      <a:cubicBezTo>
                        <a:pt x="5" y="38"/>
                        <a:pt x="5" y="34"/>
                        <a:pt x="5" y="30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3" y="18"/>
                        <a:pt x="3" y="18"/>
                        <a:pt x="3" y="18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10" y="16"/>
                        <a:pt x="13" y="13"/>
                        <a:pt x="16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Freeform: Shape 78"/>
                <p:cNvSpPr>
                  <a:spLocks/>
                </p:cNvSpPr>
                <p:nvPr/>
              </p:nvSpPr>
              <p:spPr bwMode="auto">
                <a:xfrm>
                  <a:off x="5917185" y="2522422"/>
                  <a:ext cx="259787" cy="286747"/>
                </a:xfrm>
                <a:custGeom>
                  <a:avLst/>
                  <a:gdLst>
                    <a:gd name="T0" fmla="*/ 27 w 59"/>
                    <a:gd name="T1" fmla="*/ 65 h 65"/>
                    <a:gd name="T2" fmla="*/ 59 w 59"/>
                    <a:gd name="T3" fmla="*/ 33 h 65"/>
                    <a:gd name="T4" fmla="*/ 27 w 59"/>
                    <a:gd name="T5" fmla="*/ 0 h 65"/>
                    <a:gd name="T6" fmla="*/ 27 w 59"/>
                    <a:gd name="T7" fmla="*/ 0 h 65"/>
                    <a:gd name="T8" fmla="*/ 27 w 59"/>
                    <a:gd name="T9" fmla="*/ 23 h 65"/>
                    <a:gd name="T10" fmla="*/ 43 w 59"/>
                    <a:gd name="T11" fmla="*/ 16 h 65"/>
                    <a:gd name="T12" fmla="*/ 33 w 59"/>
                    <a:gd name="T13" fmla="*/ 39 h 65"/>
                    <a:gd name="T14" fmla="*/ 27 w 59"/>
                    <a:gd name="T15" fmla="*/ 42 h 65"/>
                    <a:gd name="T16" fmla="*/ 27 w 59"/>
                    <a:gd name="T17" fmla="*/ 65 h 65"/>
                    <a:gd name="T18" fmla="*/ 27 w 59"/>
                    <a:gd name="T19" fmla="*/ 0 h 65"/>
                    <a:gd name="T20" fmla="*/ 1 w 59"/>
                    <a:gd name="T21" fmla="*/ 12 h 65"/>
                    <a:gd name="T22" fmla="*/ 1 w 59"/>
                    <a:gd name="T23" fmla="*/ 18 h 65"/>
                    <a:gd name="T24" fmla="*/ 0 w 59"/>
                    <a:gd name="T25" fmla="*/ 51 h 65"/>
                    <a:gd name="T26" fmla="*/ 27 w 59"/>
                    <a:gd name="T27" fmla="*/ 65 h 65"/>
                    <a:gd name="T28" fmla="*/ 27 w 59"/>
                    <a:gd name="T29" fmla="*/ 42 h 65"/>
                    <a:gd name="T30" fmla="*/ 10 w 59"/>
                    <a:gd name="T31" fmla="*/ 49 h 65"/>
                    <a:gd name="T32" fmla="*/ 20 w 59"/>
                    <a:gd name="T33" fmla="*/ 26 h 65"/>
                    <a:gd name="T34" fmla="*/ 20 w 59"/>
                    <a:gd name="T35" fmla="*/ 26 h 65"/>
                    <a:gd name="T36" fmla="*/ 27 w 59"/>
                    <a:gd name="T37" fmla="*/ 23 h 65"/>
                    <a:gd name="T38" fmla="*/ 27 w 59"/>
                    <a:gd name="T39" fmla="*/ 0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9" h="65">
                      <a:moveTo>
                        <a:pt x="27" y="65"/>
                      </a:moveTo>
                      <a:cubicBezTo>
                        <a:pt x="45" y="65"/>
                        <a:pt x="59" y="51"/>
                        <a:pt x="59" y="33"/>
                      </a:cubicBezTo>
                      <a:cubicBezTo>
                        <a:pt x="59" y="15"/>
                        <a:pt x="45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cubicBezTo>
                        <a:pt x="43" y="16"/>
                        <a:pt x="43" y="16"/>
                        <a:pt x="43" y="16"/>
                      </a:cubicBezTo>
                      <a:cubicBezTo>
                        <a:pt x="33" y="39"/>
                        <a:pt x="33" y="39"/>
                        <a:pt x="33" y="39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27" y="65"/>
                        <a:pt x="27" y="65"/>
                        <a:pt x="27" y="65"/>
                      </a:cubicBezTo>
                      <a:close/>
                      <a:moveTo>
                        <a:pt x="27" y="0"/>
                      </a:moveTo>
                      <a:cubicBezTo>
                        <a:pt x="16" y="0"/>
                        <a:pt x="7" y="5"/>
                        <a:pt x="1" y="12"/>
                      </a:cubicBezTo>
                      <a:cubicBezTo>
                        <a:pt x="1" y="14"/>
                        <a:pt x="1" y="16"/>
                        <a:pt x="1" y="18"/>
                      </a:cubicBezTo>
                      <a:cubicBezTo>
                        <a:pt x="1" y="29"/>
                        <a:pt x="1" y="40"/>
                        <a:pt x="0" y="51"/>
                      </a:cubicBezTo>
                      <a:cubicBezTo>
                        <a:pt x="6" y="60"/>
                        <a:pt x="15" y="65"/>
                        <a:pt x="27" y="65"/>
                      </a:cubicBezTo>
                      <a:cubicBezTo>
                        <a:pt x="27" y="42"/>
                        <a:pt x="27" y="42"/>
                        <a:pt x="27" y="42"/>
                      </a:cubicBezTo>
                      <a:cubicBezTo>
                        <a:pt x="10" y="49"/>
                        <a:pt x="10" y="49"/>
                        <a:pt x="10" y="49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0" y="26"/>
                        <a:pt x="20" y="26"/>
                        <a:pt x="20" y="26"/>
                      </a:cubicBezTo>
                      <a:cubicBezTo>
                        <a:pt x="27" y="23"/>
                        <a:pt x="27" y="23"/>
                        <a:pt x="27" y="23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Freeform: Shape 79"/>
                <p:cNvSpPr>
                  <a:spLocks/>
                </p:cNvSpPr>
                <p:nvPr/>
              </p:nvSpPr>
              <p:spPr bwMode="auto">
                <a:xfrm>
                  <a:off x="4291063" y="1038447"/>
                  <a:ext cx="256111" cy="220574"/>
                </a:xfrm>
                <a:custGeom>
                  <a:avLst/>
                  <a:gdLst>
                    <a:gd name="T0" fmla="*/ 48 w 58"/>
                    <a:gd name="T1" fmla="*/ 38 h 50"/>
                    <a:gd name="T2" fmla="*/ 44 w 58"/>
                    <a:gd name="T3" fmla="*/ 8 h 50"/>
                    <a:gd name="T4" fmla="*/ 27 w 58"/>
                    <a:gd name="T5" fmla="*/ 0 h 50"/>
                    <a:gd name="T6" fmla="*/ 27 w 58"/>
                    <a:gd name="T7" fmla="*/ 20 h 50"/>
                    <a:gd name="T8" fmla="*/ 42 w 58"/>
                    <a:gd name="T9" fmla="*/ 20 h 50"/>
                    <a:gd name="T10" fmla="*/ 42 w 58"/>
                    <a:gd name="T11" fmla="*/ 30 h 50"/>
                    <a:gd name="T12" fmla="*/ 42 w 58"/>
                    <a:gd name="T13" fmla="*/ 30 h 50"/>
                    <a:gd name="T14" fmla="*/ 42 w 58"/>
                    <a:gd name="T15" fmla="*/ 30 h 50"/>
                    <a:gd name="T16" fmla="*/ 27 w 58"/>
                    <a:gd name="T17" fmla="*/ 30 h 50"/>
                    <a:gd name="T18" fmla="*/ 27 w 58"/>
                    <a:gd name="T19" fmla="*/ 50 h 50"/>
                    <a:gd name="T20" fmla="*/ 40 w 58"/>
                    <a:gd name="T21" fmla="*/ 46 h 50"/>
                    <a:gd name="T22" fmla="*/ 43 w 58"/>
                    <a:gd name="T23" fmla="*/ 49 h 50"/>
                    <a:gd name="T24" fmla="*/ 58 w 58"/>
                    <a:gd name="T25" fmla="*/ 48 h 50"/>
                    <a:gd name="T26" fmla="*/ 48 w 58"/>
                    <a:gd name="T27" fmla="*/ 38 h 50"/>
                    <a:gd name="T28" fmla="*/ 27 w 58"/>
                    <a:gd name="T29" fmla="*/ 0 h 50"/>
                    <a:gd name="T30" fmla="*/ 9 w 58"/>
                    <a:gd name="T31" fmla="*/ 8 h 50"/>
                    <a:gd name="T32" fmla="*/ 9 w 58"/>
                    <a:gd name="T33" fmla="*/ 43 h 50"/>
                    <a:gd name="T34" fmla="*/ 27 w 58"/>
                    <a:gd name="T35" fmla="*/ 50 h 50"/>
                    <a:gd name="T36" fmla="*/ 27 w 58"/>
                    <a:gd name="T37" fmla="*/ 30 h 50"/>
                    <a:gd name="T38" fmla="*/ 12 w 58"/>
                    <a:gd name="T39" fmla="*/ 30 h 50"/>
                    <a:gd name="T40" fmla="*/ 12 w 58"/>
                    <a:gd name="T41" fmla="*/ 20 h 50"/>
                    <a:gd name="T42" fmla="*/ 27 w 58"/>
                    <a:gd name="T43" fmla="*/ 20 h 50"/>
                    <a:gd name="T44" fmla="*/ 27 w 58"/>
                    <a:gd name="T45" fmla="*/ 0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58" h="50">
                      <a:moveTo>
                        <a:pt x="48" y="38"/>
                      </a:moveTo>
                      <a:cubicBezTo>
                        <a:pt x="54" y="29"/>
                        <a:pt x="53" y="16"/>
                        <a:pt x="44" y="8"/>
                      </a:cubicBezTo>
                      <a:cubicBezTo>
                        <a:pt x="40" y="3"/>
                        <a:pt x="33" y="0"/>
                        <a:pt x="27" y="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cubicBezTo>
                        <a:pt x="42" y="20"/>
                        <a:pt x="42" y="20"/>
                        <a:pt x="42" y="2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31" y="50"/>
                        <a:pt x="36" y="49"/>
                        <a:pt x="40" y="46"/>
                      </a:cubicBezTo>
                      <a:cubicBezTo>
                        <a:pt x="43" y="49"/>
                        <a:pt x="43" y="49"/>
                        <a:pt x="43" y="49"/>
                      </a:cubicBezTo>
                      <a:cubicBezTo>
                        <a:pt x="48" y="48"/>
                        <a:pt x="53" y="48"/>
                        <a:pt x="58" y="48"/>
                      </a:cubicBezTo>
                      <a:lnTo>
                        <a:pt x="48" y="38"/>
                      </a:lnTo>
                      <a:close/>
                      <a:moveTo>
                        <a:pt x="27" y="0"/>
                      </a:moveTo>
                      <a:cubicBezTo>
                        <a:pt x="21" y="0"/>
                        <a:pt x="14" y="3"/>
                        <a:pt x="9" y="8"/>
                      </a:cubicBezTo>
                      <a:cubicBezTo>
                        <a:pt x="0" y="17"/>
                        <a:pt x="0" y="33"/>
                        <a:pt x="9" y="43"/>
                      </a:cubicBezTo>
                      <a:cubicBezTo>
                        <a:pt x="14" y="47"/>
                        <a:pt x="21" y="50"/>
                        <a:pt x="27" y="50"/>
                      </a:cubicBezTo>
                      <a:cubicBezTo>
                        <a:pt x="27" y="30"/>
                        <a:pt x="27" y="30"/>
                        <a:pt x="27" y="30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27" y="20"/>
                        <a:pt x="27" y="20"/>
                        <a:pt x="27" y="20"/>
                      </a:cubicBezTo>
                      <a:lnTo>
                        <a:pt x="27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Oval 80"/>
                <p:cNvSpPr>
                  <a:spLocks/>
                </p:cNvSpPr>
                <p:nvPr/>
              </p:nvSpPr>
              <p:spPr bwMode="auto">
                <a:xfrm>
                  <a:off x="5832632" y="3219682"/>
                  <a:ext cx="84553" cy="84553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Freeform: Shape 81"/>
                <p:cNvSpPr>
                  <a:spLocks/>
                </p:cNvSpPr>
                <p:nvPr/>
              </p:nvSpPr>
              <p:spPr bwMode="auto">
                <a:xfrm>
                  <a:off x="5797095" y="3180468"/>
                  <a:ext cx="159304" cy="234054"/>
                </a:xfrm>
                <a:custGeom>
                  <a:avLst/>
                  <a:gdLst>
                    <a:gd name="T0" fmla="*/ 36 w 36"/>
                    <a:gd name="T1" fmla="*/ 0 h 53"/>
                    <a:gd name="T2" fmla="*/ 18 w 36"/>
                    <a:gd name="T3" fmla="*/ 0 h 53"/>
                    <a:gd name="T4" fmla="*/ 18 w 36"/>
                    <a:gd name="T5" fmla="*/ 4 h 53"/>
                    <a:gd name="T6" fmla="*/ 18 w 36"/>
                    <a:gd name="T7" fmla="*/ 4 h 53"/>
                    <a:gd name="T8" fmla="*/ 32 w 36"/>
                    <a:gd name="T9" fmla="*/ 18 h 53"/>
                    <a:gd name="T10" fmla="*/ 18 w 36"/>
                    <a:gd name="T11" fmla="*/ 32 h 53"/>
                    <a:gd name="T12" fmla="*/ 18 w 36"/>
                    <a:gd name="T13" fmla="*/ 32 h 53"/>
                    <a:gd name="T14" fmla="*/ 18 w 36"/>
                    <a:gd name="T15" fmla="*/ 32 h 53"/>
                    <a:gd name="T16" fmla="*/ 18 w 36"/>
                    <a:gd name="T17" fmla="*/ 38 h 53"/>
                    <a:gd name="T18" fmla="*/ 18 w 36"/>
                    <a:gd name="T19" fmla="*/ 38 h 53"/>
                    <a:gd name="T20" fmla="*/ 22 w 36"/>
                    <a:gd name="T21" fmla="*/ 43 h 53"/>
                    <a:gd name="T22" fmla="*/ 18 w 36"/>
                    <a:gd name="T23" fmla="*/ 48 h 53"/>
                    <a:gd name="T24" fmla="*/ 18 w 36"/>
                    <a:gd name="T25" fmla="*/ 48 h 53"/>
                    <a:gd name="T26" fmla="*/ 18 w 36"/>
                    <a:gd name="T27" fmla="*/ 48 h 53"/>
                    <a:gd name="T28" fmla="*/ 18 w 36"/>
                    <a:gd name="T29" fmla="*/ 53 h 53"/>
                    <a:gd name="T30" fmla="*/ 36 w 36"/>
                    <a:gd name="T31" fmla="*/ 53 h 53"/>
                    <a:gd name="T32" fmla="*/ 36 w 36"/>
                    <a:gd name="T33" fmla="*/ 0 h 53"/>
                    <a:gd name="T34" fmla="*/ 18 w 36"/>
                    <a:gd name="T35" fmla="*/ 0 h 53"/>
                    <a:gd name="T36" fmla="*/ 0 w 36"/>
                    <a:gd name="T37" fmla="*/ 0 h 53"/>
                    <a:gd name="T38" fmla="*/ 0 w 36"/>
                    <a:gd name="T39" fmla="*/ 53 h 53"/>
                    <a:gd name="T40" fmla="*/ 18 w 36"/>
                    <a:gd name="T41" fmla="*/ 53 h 53"/>
                    <a:gd name="T42" fmla="*/ 18 w 36"/>
                    <a:gd name="T43" fmla="*/ 48 h 53"/>
                    <a:gd name="T44" fmla="*/ 13 w 36"/>
                    <a:gd name="T45" fmla="*/ 43 h 53"/>
                    <a:gd name="T46" fmla="*/ 18 w 36"/>
                    <a:gd name="T47" fmla="*/ 38 h 53"/>
                    <a:gd name="T48" fmla="*/ 18 w 36"/>
                    <a:gd name="T49" fmla="*/ 32 h 53"/>
                    <a:gd name="T50" fmla="*/ 4 w 36"/>
                    <a:gd name="T51" fmla="*/ 18 h 53"/>
                    <a:gd name="T52" fmla="*/ 18 w 36"/>
                    <a:gd name="T53" fmla="*/ 4 h 53"/>
                    <a:gd name="T54" fmla="*/ 18 w 36"/>
                    <a:gd name="T55" fmla="*/ 0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6" h="53">
                      <a:moveTo>
                        <a:pt x="36" y="0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5" y="4"/>
                        <a:pt x="32" y="11"/>
                        <a:pt x="32" y="18"/>
                      </a:cubicBezTo>
                      <a:cubicBezTo>
                        <a:pt x="32" y="26"/>
                        <a:pt x="25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18" y="38"/>
                        <a:pt x="18" y="38"/>
                        <a:pt x="18" y="38"/>
                      </a:cubicBezTo>
                      <a:cubicBezTo>
                        <a:pt x="20" y="38"/>
                        <a:pt x="22" y="40"/>
                        <a:pt x="22" y="43"/>
                      </a:cubicBezTo>
                      <a:cubicBezTo>
                        <a:pt x="22" y="46"/>
                        <a:pt x="20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lnTo>
                        <a:pt x="36" y="0"/>
                      </a:lnTo>
                      <a:close/>
                      <a:moveTo>
                        <a:pt x="1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18" y="53"/>
                        <a:pt x="18" y="53"/>
                        <a:pt x="18" y="53"/>
                      </a:cubicBezTo>
                      <a:cubicBezTo>
                        <a:pt x="18" y="48"/>
                        <a:pt x="18" y="48"/>
                        <a:pt x="18" y="48"/>
                      </a:cubicBezTo>
                      <a:cubicBezTo>
                        <a:pt x="15" y="48"/>
                        <a:pt x="13" y="46"/>
                        <a:pt x="13" y="43"/>
                      </a:cubicBezTo>
                      <a:cubicBezTo>
                        <a:pt x="13" y="40"/>
                        <a:pt x="15" y="38"/>
                        <a:pt x="18" y="38"/>
                      </a:cubicBezTo>
                      <a:cubicBezTo>
                        <a:pt x="18" y="32"/>
                        <a:pt x="18" y="32"/>
                        <a:pt x="18" y="32"/>
                      </a:cubicBezTo>
                      <a:cubicBezTo>
                        <a:pt x="10" y="32"/>
                        <a:pt x="4" y="26"/>
                        <a:pt x="4" y="18"/>
                      </a:cubicBezTo>
                      <a:cubicBezTo>
                        <a:pt x="4" y="11"/>
                        <a:pt x="10" y="4"/>
                        <a:pt x="18" y="4"/>
                      </a:cubicBezTo>
                      <a:lnTo>
                        <a:pt x="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Freeform: Shape 82"/>
                <p:cNvSpPr>
                  <a:spLocks/>
                </p:cNvSpPr>
                <p:nvPr/>
              </p:nvSpPr>
              <p:spPr bwMode="auto">
                <a:xfrm>
                  <a:off x="5651271" y="3219682"/>
                  <a:ext cx="123767" cy="194841"/>
                </a:xfrm>
                <a:custGeom>
                  <a:avLst/>
                  <a:gdLst>
                    <a:gd name="T0" fmla="*/ 0 w 28"/>
                    <a:gd name="T1" fmla="*/ 44 h 44"/>
                    <a:gd name="T2" fmla="*/ 28 w 28"/>
                    <a:gd name="T3" fmla="*/ 44 h 44"/>
                    <a:gd name="T4" fmla="*/ 28 w 28"/>
                    <a:gd name="T5" fmla="*/ 0 h 44"/>
                    <a:gd name="T6" fmla="*/ 24 w 28"/>
                    <a:gd name="T7" fmla="*/ 8 h 44"/>
                    <a:gd name="T8" fmla="*/ 24 w 28"/>
                    <a:gd name="T9" fmla="*/ 9 h 44"/>
                    <a:gd name="T10" fmla="*/ 15 w 28"/>
                    <a:gd name="T11" fmla="*/ 22 h 44"/>
                    <a:gd name="T12" fmla="*/ 10 w 28"/>
                    <a:gd name="T13" fmla="*/ 29 h 44"/>
                    <a:gd name="T14" fmla="*/ 15 w 28"/>
                    <a:gd name="T15" fmla="*/ 34 h 44"/>
                    <a:gd name="T16" fmla="*/ 10 w 28"/>
                    <a:gd name="T17" fmla="*/ 39 h 44"/>
                    <a:gd name="T18" fmla="*/ 10 w 28"/>
                    <a:gd name="T19" fmla="*/ 39 h 44"/>
                    <a:gd name="T20" fmla="*/ 6 w 28"/>
                    <a:gd name="T21" fmla="*/ 36 h 44"/>
                    <a:gd name="T22" fmla="*/ 0 w 28"/>
                    <a:gd name="T23" fmla="*/ 44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8" h="44">
                      <a:moveTo>
                        <a:pt x="0" y="44"/>
                      </a:moveTo>
                      <a:cubicBezTo>
                        <a:pt x="28" y="44"/>
                        <a:pt x="28" y="44"/>
                        <a:pt x="28" y="4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6" y="3"/>
                        <a:pt x="25" y="5"/>
                        <a:pt x="24" y="8"/>
                      </a:cubicBezTo>
                      <a:cubicBezTo>
                        <a:pt x="24" y="8"/>
                        <a:pt x="24" y="9"/>
                        <a:pt x="24" y="9"/>
                      </a:cubicBezTo>
                      <a:cubicBezTo>
                        <a:pt x="24" y="15"/>
                        <a:pt x="20" y="20"/>
                        <a:pt x="15" y="22"/>
                      </a:cubicBezTo>
                      <a:cubicBezTo>
                        <a:pt x="13" y="25"/>
                        <a:pt x="12" y="27"/>
                        <a:pt x="10" y="29"/>
                      </a:cubicBezTo>
                      <a:cubicBezTo>
                        <a:pt x="13" y="30"/>
                        <a:pt x="15" y="32"/>
                        <a:pt x="15" y="34"/>
                      </a:cubicBezTo>
                      <a:cubicBezTo>
                        <a:pt x="15" y="37"/>
                        <a:pt x="12" y="39"/>
                        <a:pt x="10" y="39"/>
                      </a:cubicBezTo>
                      <a:cubicBezTo>
                        <a:pt x="10" y="39"/>
                        <a:pt x="10" y="39"/>
                        <a:pt x="10" y="39"/>
                      </a:cubicBezTo>
                      <a:cubicBezTo>
                        <a:pt x="8" y="39"/>
                        <a:pt x="6" y="38"/>
                        <a:pt x="6" y="36"/>
                      </a:cubicBezTo>
                      <a:cubicBezTo>
                        <a:pt x="4" y="39"/>
                        <a:pt x="2" y="41"/>
                        <a:pt x="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Freeform: Shape 83"/>
                <p:cNvSpPr>
                  <a:spLocks/>
                </p:cNvSpPr>
                <p:nvPr/>
              </p:nvSpPr>
              <p:spPr bwMode="auto">
                <a:xfrm>
                  <a:off x="5678230" y="1788400"/>
                  <a:ext cx="118865" cy="62496"/>
                </a:xfrm>
                <a:custGeom>
                  <a:avLst/>
                  <a:gdLst>
                    <a:gd name="T0" fmla="*/ 22 w 27"/>
                    <a:gd name="T1" fmla="*/ 9 h 14"/>
                    <a:gd name="T2" fmla="*/ 0 w 27"/>
                    <a:gd name="T3" fmla="*/ 9 h 14"/>
                    <a:gd name="T4" fmla="*/ 4 w 27"/>
                    <a:gd name="T5" fmla="*/ 14 h 14"/>
                    <a:gd name="T6" fmla="*/ 27 w 27"/>
                    <a:gd name="T7" fmla="*/ 14 h 14"/>
                    <a:gd name="T8" fmla="*/ 27 w 27"/>
                    <a:gd name="T9" fmla="*/ 0 h 14"/>
                    <a:gd name="T10" fmla="*/ 22 w 27"/>
                    <a:gd name="T11" fmla="*/ 0 h 14"/>
                    <a:gd name="T12" fmla="*/ 22 w 27"/>
                    <a:gd name="T13" fmla="*/ 9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2" y="9"/>
                      </a:move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1" y="10"/>
                        <a:pt x="3" y="12"/>
                        <a:pt x="4" y="14"/>
                      </a:cubicBezTo>
                      <a:cubicBezTo>
                        <a:pt x="27" y="14"/>
                        <a:pt x="27" y="14"/>
                        <a:pt x="27" y="14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lnTo>
                        <a:pt x="22" y="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7" name="Freeform: Shape 84"/>
                <p:cNvSpPr>
                  <a:spLocks/>
                </p:cNvSpPr>
                <p:nvPr/>
              </p:nvSpPr>
              <p:spPr bwMode="auto">
                <a:xfrm>
                  <a:off x="5585098" y="1603362"/>
                  <a:ext cx="181361" cy="207095"/>
                </a:xfrm>
                <a:custGeom>
                  <a:avLst/>
                  <a:gdLst>
                    <a:gd name="T0" fmla="*/ 5 w 41"/>
                    <a:gd name="T1" fmla="*/ 27 h 47"/>
                    <a:gd name="T2" fmla="*/ 5 w 41"/>
                    <a:gd name="T3" fmla="*/ 30 h 47"/>
                    <a:gd name="T4" fmla="*/ 18 w 41"/>
                    <a:gd name="T5" fmla="*/ 47 h 47"/>
                    <a:gd name="T6" fmla="*/ 33 w 41"/>
                    <a:gd name="T7" fmla="*/ 47 h 47"/>
                    <a:gd name="T8" fmla="*/ 33 w 41"/>
                    <a:gd name="T9" fmla="*/ 27 h 47"/>
                    <a:gd name="T10" fmla="*/ 41 w 41"/>
                    <a:gd name="T11" fmla="*/ 27 h 47"/>
                    <a:gd name="T12" fmla="*/ 19 w 41"/>
                    <a:gd name="T13" fmla="*/ 0 h 47"/>
                    <a:gd name="T14" fmla="*/ 0 w 41"/>
                    <a:gd name="T15" fmla="*/ 24 h 47"/>
                    <a:gd name="T16" fmla="*/ 3 w 41"/>
                    <a:gd name="T17" fmla="*/ 27 h 47"/>
                    <a:gd name="T18" fmla="*/ 5 w 41"/>
                    <a:gd name="T19" fmla="*/ 2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1" h="47">
                      <a:moveTo>
                        <a:pt x="5" y="27"/>
                      </a:move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10" y="35"/>
                        <a:pt x="14" y="41"/>
                        <a:pt x="18" y="47"/>
                      </a:cubicBezTo>
                      <a:cubicBezTo>
                        <a:pt x="33" y="47"/>
                        <a:pt x="33" y="47"/>
                        <a:pt x="33" y="47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41" y="27"/>
                        <a:pt x="41" y="27"/>
                        <a:pt x="41" y="27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1" y="25"/>
                        <a:pt x="2" y="26"/>
                        <a:pt x="3" y="27"/>
                      </a:cubicBezTo>
                      <a:lnTo>
                        <a:pt x="5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Freeform: Shape 85"/>
                <p:cNvSpPr>
                  <a:spLocks/>
                </p:cNvSpPr>
                <p:nvPr/>
              </p:nvSpPr>
              <p:spPr bwMode="auto">
                <a:xfrm>
                  <a:off x="5907382" y="2084949"/>
                  <a:ext cx="225476" cy="357821"/>
                </a:xfrm>
                <a:custGeom>
                  <a:avLst/>
                  <a:gdLst>
                    <a:gd name="T0" fmla="*/ 51 w 51"/>
                    <a:gd name="T1" fmla="*/ 81 h 81"/>
                    <a:gd name="T2" fmla="*/ 45 w 51"/>
                    <a:gd name="T3" fmla="*/ 1 h 81"/>
                    <a:gd name="T4" fmla="*/ 40 w 51"/>
                    <a:gd name="T5" fmla="*/ 0 h 81"/>
                    <a:gd name="T6" fmla="*/ 45 w 51"/>
                    <a:gd name="T7" fmla="*/ 7 h 81"/>
                    <a:gd name="T8" fmla="*/ 45 w 51"/>
                    <a:gd name="T9" fmla="*/ 53 h 81"/>
                    <a:gd name="T10" fmla="*/ 40 w 51"/>
                    <a:gd name="T11" fmla="*/ 58 h 81"/>
                    <a:gd name="T12" fmla="*/ 45 w 51"/>
                    <a:gd name="T13" fmla="*/ 65 h 81"/>
                    <a:gd name="T14" fmla="*/ 40 w 51"/>
                    <a:gd name="T15" fmla="*/ 65 h 81"/>
                    <a:gd name="T16" fmla="*/ 45 w 51"/>
                    <a:gd name="T17" fmla="*/ 69 h 81"/>
                    <a:gd name="T18" fmla="*/ 45 w 51"/>
                    <a:gd name="T19" fmla="*/ 76 h 81"/>
                    <a:gd name="T20" fmla="*/ 40 w 51"/>
                    <a:gd name="T21" fmla="*/ 81 h 81"/>
                    <a:gd name="T22" fmla="*/ 35 w 51"/>
                    <a:gd name="T23" fmla="*/ 1 h 81"/>
                    <a:gd name="T24" fmla="*/ 25 w 51"/>
                    <a:gd name="T25" fmla="*/ 7 h 81"/>
                    <a:gd name="T26" fmla="*/ 40 w 51"/>
                    <a:gd name="T27" fmla="*/ 0 h 81"/>
                    <a:gd name="T28" fmla="*/ 25 w 51"/>
                    <a:gd name="T29" fmla="*/ 81 h 81"/>
                    <a:gd name="T30" fmla="*/ 40 w 51"/>
                    <a:gd name="T31" fmla="*/ 76 h 81"/>
                    <a:gd name="T32" fmla="*/ 35 w 51"/>
                    <a:gd name="T33" fmla="*/ 69 h 81"/>
                    <a:gd name="T34" fmla="*/ 40 w 51"/>
                    <a:gd name="T35" fmla="*/ 65 h 81"/>
                    <a:gd name="T36" fmla="*/ 35 w 51"/>
                    <a:gd name="T37" fmla="*/ 58 h 81"/>
                    <a:gd name="T38" fmla="*/ 40 w 51"/>
                    <a:gd name="T39" fmla="*/ 53 h 81"/>
                    <a:gd name="T40" fmla="*/ 25 w 51"/>
                    <a:gd name="T41" fmla="*/ 58 h 81"/>
                    <a:gd name="T42" fmla="*/ 30 w 51"/>
                    <a:gd name="T43" fmla="*/ 65 h 81"/>
                    <a:gd name="T44" fmla="*/ 25 w 51"/>
                    <a:gd name="T45" fmla="*/ 65 h 81"/>
                    <a:gd name="T46" fmla="*/ 30 w 51"/>
                    <a:gd name="T47" fmla="*/ 69 h 81"/>
                    <a:gd name="T48" fmla="*/ 30 w 51"/>
                    <a:gd name="T49" fmla="*/ 76 h 81"/>
                    <a:gd name="T50" fmla="*/ 25 w 51"/>
                    <a:gd name="T51" fmla="*/ 81 h 81"/>
                    <a:gd name="T52" fmla="*/ 10 w 51"/>
                    <a:gd name="T53" fmla="*/ 1 h 81"/>
                    <a:gd name="T54" fmla="*/ 25 w 51"/>
                    <a:gd name="T55" fmla="*/ 7 h 81"/>
                    <a:gd name="T56" fmla="*/ 10 w 51"/>
                    <a:gd name="T57" fmla="*/ 81 h 81"/>
                    <a:gd name="T58" fmla="*/ 25 w 51"/>
                    <a:gd name="T59" fmla="*/ 76 h 81"/>
                    <a:gd name="T60" fmla="*/ 20 w 51"/>
                    <a:gd name="T61" fmla="*/ 69 h 81"/>
                    <a:gd name="T62" fmla="*/ 25 w 51"/>
                    <a:gd name="T63" fmla="*/ 65 h 81"/>
                    <a:gd name="T64" fmla="*/ 20 w 51"/>
                    <a:gd name="T65" fmla="*/ 58 h 81"/>
                    <a:gd name="T66" fmla="*/ 25 w 51"/>
                    <a:gd name="T67" fmla="*/ 53 h 81"/>
                    <a:gd name="T68" fmla="*/ 10 w 51"/>
                    <a:gd name="T69" fmla="*/ 58 h 81"/>
                    <a:gd name="T70" fmla="*/ 15 w 51"/>
                    <a:gd name="T71" fmla="*/ 65 h 81"/>
                    <a:gd name="T72" fmla="*/ 10 w 51"/>
                    <a:gd name="T73" fmla="*/ 65 h 81"/>
                    <a:gd name="T74" fmla="*/ 15 w 51"/>
                    <a:gd name="T75" fmla="*/ 69 h 81"/>
                    <a:gd name="T76" fmla="*/ 15 w 51"/>
                    <a:gd name="T77" fmla="*/ 76 h 81"/>
                    <a:gd name="T78" fmla="*/ 10 w 51"/>
                    <a:gd name="T79" fmla="*/ 81 h 81"/>
                    <a:gd name="T80" fmla="*/ 0 w 51"/>
                    <a:gd name="T81" fmla="*/ 1 h 81"/>
                    <a:gd name="T82" fmla="*/ 1 w 51"/>
                    <a:gd name="T83" fmla="*/ 81 h 81"/>
                    <a:gd name="T84" fmla="*/ 10 w 51"/>
                    <a:gd name="T85" fmla="*/ 76 h 81"/>
                    <a:gd name="T86" fmla="*/ 5 w 51"/>
                    <a:gd name="T87" fmla="*/ 69 h 81"/>
                    <a:gd name="T88" fmla="*/ 10 w 51"/>
                    <a:gd name="T89" fmla="*/ 65 h 81"/>
                    <a:gd name="T90" fmla="*/ 5 w 51"/>
                    <a:gd name="T91" fmla="*/ 58 h 81"/>
                    <a:gd name="T92" fmla="*/ 10 w 51"/>
                    <a:gd name="T93" fmla="*/ 53 h 81"/>
                    <a:gd name="T94" fmla="*/ 5 w 51"/>
                    <a:gd name="T95" fmla="*/ 7 h 81"/>
                    <a:gd name="T96" fmla="*/ 10 w 51"/>
                    <a:gd name="T97" fmla="*/ 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51" h="81">
                      <a:moveTo>
                        <a:pt x="40" y="81"/>
                      </a:moveTo>
                      <a:cubicBezTo>
                        <a:pt x="51" y="81"/>
                        <a:pt x="51" y="81"/>
                        <a:pt x="51" y="81"/>
                      </a:cubicBezTo>
                      <a:cubicBezTo>
                        <a:pt x="51" y="1"/>
                        <a:pt x="51" y="1"/>
                        <a:pt x="51" y="1"/>
                      </a:cubicBezTo>
                      <a:cubicBezTo>
                        <a:pt x="45" y="1"/>
                        <a:pt x="45" y="1"/>
                        <a:pt x="45" y="1"/>
                      </a:cubicBez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5" y="7"/>
                        <a:pt x="45" y="7"/>
                        <a:pt x="45" y="7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5" y="53"/>
                        <a:pt x="45" y="53"/>
                        <a:pt x="45" y="53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5" y="58"/>
                        <a:pt x="45" y="58"/>
                        <a:pt x="45" y="58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5" y="65"/>
                        <a:pt x="45" y="65"/>
                        <a:pt x="45" y="65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5" y="69"/>
                        <a:pt x="45" y="69"/>
                        <a:pt x="45" y="69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5" y="76"/>
                        <a:pt x="45" y="76"/>
                        <a:pt x="45" y="76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lnTo>
                        <a:pt x="40" y="81"/>
                      </a:lnTo>
                      <a:close/>
                      <a:moveTo>
                        <a:pt x="35" y="0"/>
                      </a:moveTo>
                      <a:cubicBezTo>
                        <a:pt x="35" y="1"/>
                        <a:pt x="35" y="1"/>
                        <a:pt x="35" y="1"/>
                      </a:cubicBezTo>
                      <a:cubicBezTo>
                        <a:pt x="25" y="1"/>
                        <a:pt x="25" y="1"/>
                        <a:pt x="25" y="1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40" y="7"/>
                        <a:pt x="40" y="7"/>
                        <a:pt x="40" y="7"/>
                      </a:cubicBez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  <a:moveTo>
                        <a:pt x="25" y="81"/>
                      </a:moveTo>
                      <a:cubicBezTo>
                        <a:pt x="40" y="81"/>
                        <a:pt x="40" y="81"/>
                        <a:pt x="40" y="81"/>
                      </a:cubicBezTo>
                      <a:cubicBezTo>
                        <a:pt x="40" y="76"/>
                        <a:pt x="40" y="76"/>
                        <a:pt x="40" y="76"/>
                      </a:cubicBezTo>
                      <a:cubicBezTo>
                        <a:pt x="35" y="76"/>
                        <a:pt x="35" y="76"/>
                        <a:pt x="35" y="76"/>
                      </a:cubicBezTo>
                      <a:cubicBezTo>
                        <a:pt x="35" y="69"/>
                        <a:pt x="35" y="69"/>
                        <a:pt x="35" y="69"/>
                      </a:cubicBezTo>
                      <a:cubicBezTo>
                        <a:pt x="40" y="69"/>
                        <a:pt x="40" y="69"/>
                        <a:pt x="40" y="69"/>
                      </a:cubicBezTo>
                      <a:cubicBezTo>
                        <a:pt x="40" y="65"/>
                        <a:pt x="40" y="65"/>
                        <a:pt x="40" y="65"/>
                      </a:cubicBezTo>
                      <a:cubicBezTo>
                        <a:pt x="35" y="65"/>
                        <a:pt x="35" y="65"/>
                        <a:pt x="35" y="65"/>
                      </a:cubicBezTo>
                      <a:cubicBezTo>
                        <a:pt x="35" y="58"/>
                        <a:pt x="35" y="58"/>
                        <a:pt x="35" y="58"/>
                      </a:cubicBezTo>
                      <a:cubicBezTo>
                        <a:pt x="40" y="58"/>
                        <a:pt x="40" y="58"/>
                        <a:pt x="40" y="58"/>
                      </a:cubicBezTo>
                      <a:cubicBezTo>
                        <a:pt x="40" y="53"/>
                        <a:pt x="40" y="53"/>
                        <a:pt x="40" y="53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30" y="58"/>
                        <a:pt x="30" y="58"/>
                        <a:pt x="30" y="58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30" y="65"/>
                        <a:pt x="30" y="65"/>
                        <a:pt x="30" y="65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30" y="69"/>
                        <a:pt x="30" y="69"/>
                        <a:pt x="30" y="69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lnTo>
                        <a:pt x="25" y="81"/>
                      </a:lnTo>
                      <a:close/>
                      <a:moveTo>
                        <a:pt x="25" y="1"/>
                      </a:move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25" y="7"/>
                        <a:pt x="25" y="7"/>
                        <a:pt x="25" y="7"/>
                      </a:cubicBezTo>
                      <a:cubicBezTo>
                        <a:pt x="25" y="1"/>
                        <a:pt x="25" y="1"/>
                        <a:pt x="25" y="1"/>
                      </a:cubicBezTo>
                      <a:close/>
                      <a:moveTo>
                        <a:pt x="10" y="81"/>
                      </a:moveTo>
                      <a:cubicBezTo>
                        <a:pt x="25" y="81"/>
                        <a:pt x="25" y="81"/>
                        <a:pt x="25" y="81"/>
                      </a:cubicBezTo>
                      <a:cubicBezTo>
                        <a:pt x="25" y="76"/>
                        <a:pt x="25" y="76"/>
                        <a:pt x="25" y="76"/>
                      </a:cubicBezTo>
                      <a:cubicBezTo>
                        <a:pt x="20" y="76"/>
                        <a:pt x="20" y="76"/>
                        <a:pt x="20" y="76"/>
                      </a:cubicBezTo>
                      <a:cubicBezTo>
                        <a:pt x="20" y="69"/>
                        <a:pt x="20" y="69"/>
                        <a:pt x="20" y="69"/>
                      </a:cubicBezTo>
                      <a:cubicBezTo>
                        <a:pt x="25" y="69"/>
                        <a:pt x="25" y="69"/>
                        <a:pt x="25" y="69"/>
                      </a:cubicBezTo>
                      <a:cubicBezTo>
                        <a:pt x="25" y="65"/>
                        <a:pt x="25" y="65"/>
                        <a:pt x="25" y="65"/>
                      </a:cubicBezTo>
                      <a:cubicBezTo>
                        <a:pt x="20" y="65"/>
                        <a:pt x="20" y="65"/>
                        <a:pt x="20" y="65"/>
                      </a:cubicBezTo>
                      <a:cubicBezTo>
                        <a:pt x="20" y="58"/>
                        <a:pt x="20" y="58"/>
                        <a:pt x="20" y="58"/>
                      </a:cubicBezTo>
                      <a:cubicBezTo>
                        <a:pt x="25" y="58"/>
                        <a:pt x="25" y="58"/>
                        <a:pt x="25" y="58"/>
                      </a:cubicBezTo>
                      <a:cubicBezTo>
                        <a:pt x="25" y="53"/>
                        <a:pt x="25" y="53"/>
                        <a:pt x="25" y="53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5" y="58"/>
                        <a:pt x="15" y="58"/>
                        <a:pt x="15" y="58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5" y="65"/>
                        <a:pt x="15" y="65"/>
                        <a:pt x="15" y="65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5" y="69"/>
                        <a:pt x="15" y="69"/>
                        <a:pt x="15" y="69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5" y="76"/>
                        <a:pt x="15" y="76"/>
                        <a:pt x="15" y="76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lnTo>
                        <a:pt x="10" y="81"/>
                      </a:lnTo>
                      <a:close/>
                      <a:moveTo>
                        <a:pt x="10" y="1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70"/>
                        <a:pt x="0" y="70"/>
                        <a:pt x="0" y="70"/>
                      </a:cubicBezTo>
                      <a:cubicBezTo>
                        <a:pt x="0" y="74"/>
                        <a:pt x="1" y="78"/>
                        <a:pt x="1" y="81"/>
                      </a:cubicBezTo>
                      <a:cubicBezTo>
                        <a:pt x="10" y="81"/>
                        <a:pt x="10" y="81"/>
                        <a:pt x="10" y="81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cubicBezTo>
                        <a:pt x="5" y="76"/>
                        <a:pt x="5" y="76"/>
                        <a:pt x="5" y="76"/>
                      </a:cubicBezTo>
                      <a:cubicBezTo>
                        <a:pt x="5" y="69"/>
                        <a:pt x="5" y="69"/>
                        <a:pt x="5" y="69"/>
                      </a:cubicBezTo>
                      <a:cubicBezTo>
                        <a:pt x="10" y="69"/>
                        <a:pt x="10" y="69"/>
                        <a:pt x="10" y="69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5" y="65"/>
                        <a:pt x="5" y="65"/>
                        <a:pt x="5" y="65"/>
                      </a:cubicBezTo>
                      <a:cubicBezTo>
                        <a:pt x="5" y="58"/>
                        <a:pt x="5" y="58"/>
                        <a:pt x="5" y="58"/>
                      </a:cubicBezTo>
                      <a:cubicBezTo>
                        <a:pt x="10" y="58"/>
                        <a:pt x="10" y="58"/>
                        <a:pt x="10" y="58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5" y="53"/>
                        <a:pt x="5" y="53"/>
                        <a:pt x="5" y="53"/>
                      </a:cubicBezTo>
                      <a:cubicBezTo>
                        <a:pt x="5" y="7"/>
                        <a:pt x="5" y="7"/>
                        <a:pt x="5" y="7"/>
                      </a:cubicBezTo>
                      <a:cubicBezTo>
                        <a:pt x="10" y="7"/>
                        <a:pt x="10" y="7"/>
                        <a:pt x="10" y="7"/>
                      </a:cubicBezTo>
                      <a:lnTo>
                        <a:pt x="1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Freeform: Shape 86"/>
                <p:cNvSpPr>
                  <a:spLocks/>
                </p:cNvSpPr>
                <p:nvPr/>
              </p:nvSpPr>
              <p:spPr bwMode="auto">
                <a:xfrm>
                  <a:off x="5205220" y="1330095"/>
                  <a:ext cx="142148" cy="61271"/>
                </a:xfrm>
                <a:custGeom>
                  <a:avLst/>
                  <a:gdLst>
                    <a:gd name="T0" fmla="*/ 0 w 116"/>
                    <a:gd name="T1" fmla="*/ 28 h 50"/>
                    <a:gd name="T2" fmla="*/ 44 w 116"/>
                    <a:gd name="T3" fmla="*/ 50 h 50"/>
                    <a:gd name="T4" fmla="*/ 116 w 116"/>
                    <a:gd name="T5" fmla="*/ 50 h 50"/>
                    <a:gd name="T6" fmla="*/ 15 w 116"/>
                    <a:gd name="T7" fmla="*/ 0 h 50"/>
                    <a:gd name="T8" fmla="*/ 0 w 116"/>
                    <a:gd name="T9" fmla="*/ 28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6" h="50">
                      <a:moveTo>
                        <a:pt x="0" y="28"/>
                      </a:moveTo>
                      <a:lnTo>
                        <a:pt x="44" y="50"/>
                      </a:lnTo>
                      <a:lnTo>
                        <a:pt x="116" y="50"/>
                      </a:lnTo>
                      <a:lnTo>
                        <a:pt x="15" y="0"/>
                      </a:lnTo>
                      <a:lnTo>
                        <a:pt x="0" y="2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0" name="Freeform: Shape 87"/>
                <p:cNvSpPr>
                  <a:spLocks/>
                </p:cNvSpPr>
                <p:nvPr/>
              </p:nvSpPr>
              <p:spPr bwMode="auto">
                <a:xfrm>
                  <a:off x="5205220" y="1399944"/>
                  <a:ext cx="349243" cy="176459"/>
                </a:xfrm>
                <a:custGeom>
                  <a:avLst/>
                  <a:gdLst>
                    <a:gd name="T0" fmla="*/ 56 w 79"/>
                    <a:gd name="T1" fmla="*/ 40 h 40"/>
                    <a:gd name="T2" fmla="*/ 64 w 79"/>
                    <a:gd name="T3" fmla="*/ 40 h 40"/>
                    <a:gd name="T4" fmla="*/ 64 w 79"/>
                    <a:gd name="T5" fmla="*/ 32 h 40"/>
                    <a:gd name="T6" fmla="*/ 79 w 79"/>
                    <a:gd name="T7" fmla="*/ 32 h 40"/>
                    <a:gd name="T8" fmla="*/ 79 w 79"/>
                    <a:gd name="T9" fmla="*/ 8 h 40"/>
                    <a:gd name="T10" fmla="*/ 64 w 79"/>
                    <a:gd name="T11" fmla="*/ 8 h 40"/>
                    <a:gd name="T12" fmla="*/ 64 w 79"/>
                    <a:gd name="T13" fmla="*/ 0 h 40"/>
                    <a:gd name="T14" fmla="*/ 37 w 79"/>
                    <a:gd name="T15" fmla="*/ 0 h 40"/>
                    <a:gd name="T16" fmla="*/ 17 w 79"/>
                    <a:gd name="T17" fmla="*/ 0 h 40"/>
                    <a:gd name="T18" fmla="*/ 0 w 79"/>
                    <a:gd name="T19" fmla="*/ 0 h 40"/>
                    <a:gd name="T20" fmla="*/ 0 w 79"/>
                    <a:gd name="T21" fmla="*/ 2 h 40"/>
                    <a:gd name="T22" fmla="*/ 24 w 79"/>
                    <a:gd name="T23" fmla="*/ 16 h 40"/>
                    <a:gd name="T24" fmla="*/ 48 w 79"/>
                    <a:gd name="T25" fmla="*/ 16 h 40"/>
                    <a:gd name="T26" fmla="*/ 48 w 79"/>
                    <a:gd name="T27" fmla="*/ 25 h 40"/>
                    <a:gd name="T28" fmla="*/ 36 w 79"/>
                    <a:gd name="T29" fmla="*/ 25 h 40"/>
                    <a:gd name="T30" fmla="*/ 56 w 79"/>
                    <a:gd name="T31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79" h="40">
                      <a:moveTo>
                        <a:pt x="56" y="40"/>
                      </a:moveTo>
                      <a:cubicBezTo>
                        <a:pt x="64" y="40"/>
                        <a:pt x="64" y="40"/>
                        <a:pt x="64" y="40"/>
                      </a:cubicBezTo>
                      <a:cubicBezTo>
                        <a:pt x="64" y="32"/>
                        <a:pt x="64" y="32"/>
                        <a:pt x="64" y="32"/>
                      </a:cubicBezTo>
                      <a:cubicBezTo>
                        <a:pt x="79" y="32"/>
                        <a:pt x="79" y="32"/>
                        <a:pt x="79" y="32"/>
                      </a:cubicBezTo>
                      <a:cubicBezTo>
                        <a:pt x="79" y="8"/>
                        <a:pt x="79" y="8"/>
                        <a:pt x="79" y="8"/>
                      </a:cubicBezTo>
                      <a:cubicBezTo>
                        <a:pt x="64" y="8"/>
                        <a:pt x="64" y="8"/>
                        <a:pt x="64" y="8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"/>
                        <a:pt x="0" y="2"/>
                        <a:pt x="0" y="2"/>
                      </a:cubicBezTo>
                      <a:cubicBezTo>
                        <a:pt x="8" y="6"/>
                        <a:pt x="16" y="11"/>
                        <a:pt x="24" y="16"/>
                      </a:cubicBezTo>
                      <a:cubicBezTo>
                        <a:pt x="48" y="16"/>
                        <a:pt x="48" y="16"/>
                        <a:pt x="48" y="16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36" y="25"/>
                        <a:pt x="36" y="25"/>
                        <a:pt x="36" y="25"/>
                      </a:cubicBezTo>
                      <a:cubicBezTo>
                        <a:pt x="43" y="30"/>
                        <a:pt x="50" y="35"/>
                        <a:pt x="56" y="4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Freeform: Shape 88"/>
                <p:cNvSpPr>
                  <a:spLocks/>
                </p:cNvSpPr>
                <p:nvPr/>
              </p:nvSpPr>
              <p:spPr bwMode="auto">
                <a:xfrm>
                  <a:off x="4304542" y="4067667"/>
                  <a:ext cx="296550" cy="79652"/>
                </a:xfrm>
                <a:custGeom>
                  <a:avLst/>
                  <a:gdLst>
                    <a:gd name="T0" fmla="*/ 33 w 242"/>
                    <a:gd name="T1" fmla="*/ 65 h 65"/>
                    <a:gd name="T2" fmla="*/ 36 w 242"/>
                    <a:gd name="T3" fmla="*/ 65 h 65"/>
                    <a:gd name="T4" fmla="*/ 202 w 242"/>
                    <a:gd name="T5" fmla="*/ 65 h 65"/>
                    <a:gd name="T6" fmla="*/ 206 w 242"/>
                    <a:gd name="T7" fmla="*/ 65 h 65"/>
                    <a:gd name="T8" fmla="*/ 242 w 242"/>
                    <a:gd name="T9" fmla="*/ 0 h 65"/>
                    <a:gd name="T10" fmla="*/ 238 w 242"/>
                    <a:gd name="T11" fmla="*/ 0 h 65"/>
                    <a:gd name="T12" fmla="*/ 206 w 242"/>
                    <a:gd name="T13" fmla="*/ 0 h 65"/>
                    <a:gd name="T14" fmla="*/ 177 w 242"/>
                    <a:gd name="T15" fmla="*/ 0 h 65"/>
                    <a:gd name="T16" fmla="*/ 65 w 242"/>
                    <a:gd name="T17" fmla="*/ 0 h 65"/>
                    <a:gd name="T18" fmla="*/ 36 w 242"/>
                    <a:gd name="T19" fmla="*/ 0 h 65"/>
                    <a:gd name="T20" fmla="*/ 0 w 242"/>
                    <a:gd name="T21" fmla="*/ 0 h 65"/>
                    <a:gd name="T22" fmla="*/ 33 w 242"/>
                    <a:gd name="T23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42" h="65">
                      <a:moveTo>
                        <a:pt x="33" y="65"/>
                      </a:moveTo>
                      <a:lnTo>
                        <a:pt x="36" y="65"/>
                      </a:lnTo>
                      <a:lnTo>
                        <a:pt x="202" y="65"/>
                      </a:lnTo>
                      <a:lnTo>
                        <a:pt x="206" y="65"/>
                      </a:lnTo>
                      <a:lnTo>
                        <a:pt x="242" y="0"/>
                      </a:lnTo>
                      <a:lnTo>
                        <a:pt x="238" y="0"/>
                      </a:lnTo>
                      <a:lnTo>
                        <a:pt x="206" y="0"/>
                      </a:lnTo>
                      <a:lnTo>
                        <a:pt x="177" y="0"/>
                      </a:lnTo>
                      <a:lnTo>
                        <a:pt x="65" y="0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33" y="6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Freeform: Shape 89"/>
                <p:cNvSpPr>
                  <a:spLocks/>
                </p:cNvSpPr>
                <p:nvPr/>
              </p:nvSpPr>
              <p:spPr bwMode="auto">
                <a:xfrm>
                  <a:off x="4300866" y="4086048"/>
                  <a:ext cx="295324" cy="140922"/>
                </a:xfrm>
                <a:custGeom>
                  <a:avLst/>
                  <a:gdLst>
                    <a:gd name="T0" fmla="*/ 0 w 67"/>
                    <a:gd name="T1" fmla="*/ 32 h 32"/>
                    <a:gd name="T2" fmla="*/ 67 w 67"/>
                    <a:gd name="T3" fmla="*/ 32 h 32"/>
                    <a:gd name="T4" fmla="*/ 67 w 67"/>
                    <a:gd name="T5" fmla="*/ 0 h 32"/>
                    <a:gd name="T6" fmla="*/ 60 w 67"/>
                    <a:gd name="T7" fmla="*/ 15 h 32"/>
                    <a:gd name="T8" fmla="*/ 59 w 67"/>
                    <a:gd name="T9" fmla="*/ 16 h 32"/>
                    <a:gd name="T10" fmla="*/ 58 w 67"/>
                    <a:gd name="T11" fmla="*/ 16 h 32"/>
                    <a:gd name="T12" fmla="*/ 56 w 67"/>
                    <a:gd name="T13" fmla="*/ 16 h 32"/>
                    <a:gd name="T14" fmla="*/ 39 w 67"/>
                    <a:gd name="T15" fmla="*/ 16 h 32"/>
                    <a:gd name="T16" fmla="*/ 39 w 67"/>
                    <a:gd name="T17" fmla="*/ 17 h 32"/>
                    <a:gd name="T18" fmla="*/ 39 w 67"/>
                    <a:gd name="T19" fmla="*/ 20 h 32"/>
                    <a:gd name="T20" fmla="*/ 34 w 67"/>
                    <a:gd name="T21" fmla="*/ 22 h 32"/>
                    <a:gd name="T22" fmla="*/ 30 w 67"/>
                    <a:gd name="T23" fmla="*/ 20 h 32"/>
                    <a:gd name="T24" fmla="*/ 29 w 67"/>
                    <a:gd name="T25" fmla="*/ 17 h 32"/>
                    <a:gd name="T26" fmla="*/ 29 w 67"/>
                    <a:gd name="T27" fmla="*/ 16 h 32"/>
                    <a:gd name="T28" fmla="*/ 12 w 67"/>
                    <a:gd name="T29" fmla="*/ 16 h 32"/>
                    <a:gd name="T30" fmla="*/ 10 w 67"/>
                    <a:gd name="T31" fmla="*/ 16 h 32"/>
                    <a:gd name="T32" fmla="*/ 9 w 67"/>
                    <a:gd name="T33" fmla="*/ 16 h 32"/>
                    <a:gd name="T34" fmla="*/ 8 w 67"/>
                    <a:gd name="T35" fmla="*/ 15 h 32"/>
                    <a:gd name="T36" fmla="*/ 0 w 67"/>
                    <a:gd name="T37" fmla="*/ 1 h 32"/>
                    <a:gd name="T38" fmla="*/ 0 w 67"/>
                    <a:gd name="T39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7" h="32">
                      <a:moveTo>
                        <a:pt x="0" y="32"/>
                      </a:moveTo>
                      <a:cubicBezTo>
                        <a:pt x="67" y="32"/>
                        <a:pt x="67" y="32"/>
                        <a:pt x="67" y="32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9" y="16"/>
                        <a:pt x="59" y="16"/>
                        <a:pt x="59" y="16"/>
                      </a:cubicBezTo>
                      <a:cubicBezTo>
                        <a:pt x="58" y="16"/>
                        <a:pt x="58" y="16"/>
                        <a:pt x="58" y="16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cubicBezTo>
                        <a:pt x="39" y="16"/>
                        <a:pt x="39" y="16"/>
                        <a:pt x="39" y="16"/>
                      </a:cubicBezTo>
                      <a:cubicBezTo>
                        <a:pt x="39" y="16"/>
                        <a:pt x="39" y="17"/>
                        <a:pt x="39" y="17"/>
                      </a:cubicBezTo>
                      <a:cubicBezTo>
                        <a:pt x="39" y="18"/>
                        <a:pt x="39" y="19"/>
                        <a:pt x="39" y="20"/>
                      </a:cubicBezTo>
                      <a:cubicBezTo>
                        <a:pt x="38" y="21"/>
                        <a:pt x="36" y="22"/>
                        <a:pt x="34" y="22"/>
                      </a:cubicBezTo>
                      <a:cubicBezTo>
                        <a:pt x="32" y="22"/>
                        <a:pt x="31" y="21"/>
                        <a:pt x="30" y="20"/>
                      </a:cubicBezTo>
                      <a:cubicBezTo>
                        <a:pt x="29" y="19"/>
                        <a:pt x="29" y="18"/>
                        <a:pt x="29" y="17"/>
                      </a:cubicBezTo>
                      <a:cubicBezTo>
                        <a:pt x="29" y="17"/>
                        <a:pt x="29" y="16"/>
                        <a:pt x="29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0" y="1"/>
                        <a:pt x="0" y="1"/>
                        <a:pt x="0" y="1"/>
                      </a:cubicBezTo>
                      <a:lnTo>
                        <a:pt x="0" y="3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3" name="Freeform: Shape 90"/>
                <p:cNvSpPr>
                  <a:spLocks/>
                </p:cNvSpPr>
                <p:nvPr/>
              </p:nvSpPr>
              <p:spPr bwMode="auto">
                <a:xfrm>
                  <a:off x="4348657" y="3962282"/>
                  <a:ext cx="208320" cy="96808"/>
                </a:xfrm>
                <a:custGeom>
                  <a:avLst/>
                  <a:gdLst>
                    <a:gd name="T0" fmla="*/ 47 w 47"/>
                    <a:gd name="T1" fmla="*/ 22 h 22"/>
                    <a:gd name="T2" fmla="*/ 47 w 47"/>
                    <a:gd name="T3" fmla="*/ 10 h 22"/>
                    <a:gd name="T4" fmla="*/ 38 w 47"/>
                    <a:gd name="T5" fmla="*/ 0 h 22"/>
                    <a:gd name="T6" fmla="*/ 9 w 47"/>
                    <a:gd name="T7" fmla="*/ 0 h 22"/>
                    <a:gd name="T8" fmla="*/ 0 w 47"/>
                    <a:gd name="T9" fmla="*/ 10 h 22"/>
                    <a:gd name="T10" fmla="*/ 0 w 47"/>
                    <a:gd name="T11" fmla="*/ 22 h 22"/>
                    <a:gd name="T12" fmla="*/ 8 w 47"/>
                    <a:gd name="T13" fmla="*/ 22 h 22"/>
                    <a:gd name="T14" fmla="*/ 8 w 47"/>
                    <a:gd name="T15" fmla="*/ 10 h 22"/>
                    <a:gd name="T16" fmla="*/ 9 w 47"/>
                    <a:gd name="T17" fmla="*/ 8 h 22"/>
                    <a:gd name="T18" fmla="*/ 38 w 47"/>
                    <a:gd name="T19" fmla="*/ 8 h 22"/>
                    <a:gd name="T20" fmla="*/ 39 w 47"/>
                    <a:gd name="T21" fmla="*/ 10 h 22"/>
                    <a:gd name="T22" fmla="*/ 39 w 47"/>
                    <a:gd name="T23" fmla="*/ 22 h 22"/>
                    <a:gd name="T24" fmla="*/ 47 w 47"/>
                    <a:gd name="T25" fmla="*/ 22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7" h="22">
                      <a:moveTo>
                        <a:pt x="47" y="22"/>
                      </a:moveTo>
                      <a:cubicBezTo>
                        <a:pt x="47" y="10"/>
                        <a:pt x="47" y="10"/>
                        <a:pt x="47" y="10"/>
                      </a:cubicBezTo>
                      <a:cubicBezTo>
                        <a:pt x="47" y="5"/>
                        <a:pt x="43" y="0"/>
                        <a:pt x="38" y="0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4" y="0"/>
                        <a:pt x="0" y="5"/>
                        <a:pt x="0" y="1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8" y="22"/>
                        <a:pt x="8" y="22"/>
                        <a:pt x="8" y="22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8" y="9"/>
                        <a:pt x="8" y="8"/>
                        <a:pt x="9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9" y="9"/>
                        <a:pt x="39" y="10"/>
                      </a:cubicBezTo>
                      <a:cubicBezTo>
                        <a:pt x="39" y="22"/>
                        <a:pt x="39" y="22"/>
                        <a:pt x="39" y="22"/>
                      </a:cubicBezTo>
                      <a:lnTo>
                        <a:pt x="47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Freeform: Shape 91"/>
                <p:cNvSpPr>
                  <a:spLocks/>
                </p:cNvSpPr>
                <p:nvPr/>
              </p:nvSpPr>
              <p:spPr bwMode="auto">
                <a:xfrm>
                  <a:off x="3519053" y="1250443"/>
                  <a:ext cx="308804" cy="308804"/>
                </a:xfrm>
                <a:custGeom>
                  <a:avLst/>
                  <a:gdLst>
                    <a:gd name="T0" fmla="*/ 35 w 70"/>
                    <a:gd name="T1" fmla="*/ 70 h 70"/>
                    <a:gd name="T2" fmla="*/ 46 w 70"/>
                    <a:gd name="T3" fmla="*/ 68 h 70"/>
                    <a:gd name="T4" fmla="*/ 63 w 70"/>
                    <a:gd name="T5" fmla="*/ 55 h 70"/>
                    <a:gd name="T6" fmla="*/ 70 w 70"/>
                    <a:gd name="T7" fmla="*/ 35 h 70"/>
                    <a:gd name="T8" fmla="*/ 35 w 70"/>
                    <a:gd name="T9" fmla="*/ 0 h 70"/>
                    <a:gd name="T10" fmla="*/ 35 w 70"/>
                    <a:gd name="T11" fmla="*/ 24 h 70"/>
                    <a:gd name="T12" fmla="*/ 45 w 70"/>
                    <a:gd name="T13" fmla="*/ 35 h 70"/>
                    <a:gd name="T14" fmla="*/ 35 w 70"/>
                    <a:gd name="T15" fmla="*/ 45 h 70"/>
                    <a:gd name="T16" fmla="*/ 35 w 70"/>
                    <a:gd name="T17" fmla="*/ 70 h 70"/>
                    <a:gd name="T18" fmla="*/ 35 w 70"/>
                    <a:gd name="T19" fmla="*/ 0 h 70"/>
                    <a:gd name="T20" fmla="*/ 0 w 70"/>
                    <a:gd name="T21" fmla="*/ 35 h 70"/>
                    <a:gd name="T22" fmla="*/ 35 w 70"/>
                    <a:gd name="T23" fmla="*/ 70 h 70"/>
                    <a:gd name="T24" fmla="*/ 35 w 70"/>
                    <a:gd name="T25" fmla="*/ 70 h 70"/>
                    <a:gd name="T26" fmla="*/ 35 w 70"/>
                    <a:gd name="T27" fmla="*/ 45 h 70"/>
                    <a:gd name="T28" fmla="*/ 35 w 70"/>
                    <a:gd name="T29" fmla="*/ 45 h 70"/>
                    <a:gd name="T30" fmla="*/ 35 w 70"/>
                    <a:gd name="T31" fmla="*/ 45 h 70"/>
                    <a:gd name="T32" fmla="*/ 25 w 70"/>
                    <a:gd name="T33" fmla="*/ 35 h 70"/>
                    <a:gd name="T34" fmla="*/ 35 w 70"/>
                    <a:gd name="T35" fmla="*/ 24 h 70"/>
                    <a:gd name="T36" fmla="*/ 35 w 70"/>
                    <a:gd name="T37" fmla="*/ 24 h 70"/>
                    <a:gd name="T38" fmla="*/ 35 w 70"/>
                    <a:gd name="T39" fmla="*/ 0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70" h="70">
                      <a:moveTo>
                        <a:pt x="35" y="70"/>
                      </a:moveTo>
                      <a:cubicBezTo>
                        <a:pt x="39" y="70"/>
                        <a:pt x="43" y="69"/>
                        <a:pt x="46" y="68"/>
                      </a:cubicBezTo>
                      <a:cubicBezTo>
                        <a:pt x="52" y="63"/>
                        <a:pt x="57" y="59"/>
                        <a:pt x="63" y="55"/>
                      </a:cubicBezTo>
                      <a:cubicBezTo>
                        <a:pt x="67" y="49"/>
                        <a:pt x="70" y="42"/>
                        <a:pt x="70" y="35"/>
                      </a:cubicBezTo>
                      <a:cubicBezTo>
                        <a:pt x="70" y="15"/>
                        <a:pt x="54" y="0"/>
                        <a:pt x="35" y="0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40" y="24"/>
                        <a:pt x="45" y="29"/>
                        <a:pt x="45" y="35"/>
                      </a:cubicBezTo>
                      <a:cubicBezTo>
                        <a:pt x="45" y="40"/>
                        <a:pt x="40" y="45"/>
                        <a:pt x="35" y="45"/>
                      </a:cubicBezTo>
                      <a:lnTo>
                        <a:pt x="35" y="70"/>
                      </a:lnTo>
                      <a:close/>
                      <a:moveTo>
                        <a:pt x="35" y="0"/>
                      </a:moveTo>
                      <a:cubicBezTo>
                        <a:pt x="15" y="0"/>
                        <a:pt x="0" y="15"/>
                        <a:pt x="0" y="35"/>
                      </a:cubicBezTo>
                      <a:cubicBezTo>
                        <a:pt x="0" y="54"/>
                        <a:pt x="15" y="70"/>
                        <a:pt x="35" y="70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35" y="45"/>
                        <a:pt x="35" y="45"/>
                        <a:pt x="35" y="45"/>
                      </a:cubicBezTo>
                      <a:cubicBezTo>
                        <a:pt x="29" y="45"/>
                        <a:pt x="25" y="40"/>
                        <a:pt x="25" y="35"/>
                      </a:cubicBezTo>
                      <a:cubicBezTo>
                        <a:pt x="25" y="29"/>
                        <a:pt x="29" y="24"/>
                        <a:pt x="35" y="24"/>
                      </a:cubicBezTo>
                      <a:cubicBezTo>
                        <a:pt x="35" y="24"/>
                        <a:pt x="35" y="24"/>
                        <a:pt x="35" y="24"/>
                      </a:cubicBezTo>
                      <a:cubicBezTo>
                        <a:pt x="35" y="0"/>
                        <a:pt x="35" y="0"/>
                        <a:pt x="3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5" name="Freeform: Shape 92"/>
                <p:cNvSpPr>
                  <a:spLocks/>
                </p:cNvSpPr>
                <p:nvPr/>
              </p:nvSpPr>
              <p:spPr bwMode="auto">
                <a:xfrm>
                  <a:off x="3376905" y="1625420"/>
                  <a:ext cx="257337" cy="216898"/>
                </a:xfrm>
                <a:custGeom>
                  <a:avLst/>
                  <a:gdLst>
                    <a:gd name="T0" fmla="*/ 15 w 58"/>
                    <a:gd name="T1" fmla="*/ 49 h 49"/>
                    <a:gd name="T2" fmla="*/ 17 w 58"/>
                    <a:gd name="T3" fmla="*/ 49 h 49"/>
                    <a:gd name="T4" fmla="*/ 21 w 58"/>
                    <a:gd name="T5" fmla="*/ 43 h 49"/>
                    <a:gd name="T6" fmla="*/ 15 w 58"/>
                    <a:gd name="T7" fmla="*/ 43 h 49"/>
                    <a:gd name="T8" fmla="*/ 15 w 58"/>
                    <a:gd name="T9" fmla="*/ 49 h 49"/>
                    <a:gd name="T10" fmla="*/ 15 w 58"/>
                    <a:gd name="T11" fmla="*/ 31 h 49"/>
                    <a:gd name="T12" fmla="*/ 19 w 58"/>
                    <a:gd name="T13" fmla="*/ 25 h 49"/>
                    <a:gd name="T14" fmla="*/ 27 w 58"/>
                    <a:gd name="T15" fmla="*/ 36 h 49"/>
                    <a:gd name="T16" fmla="*/ 35 w 58"/>
                    <a:gd name="T17" fmla="*/ 26 h 49"/>
                    <a:gd name="T18" fmla="*/ 41 w 58"/>
                    <a:gd name="T19" fmla="*/ 16 h 49"/>
                    <a:gd name="T20" fmla="*/ 41 w 58"/>
                    <a:gd name="T21" fmla="*/ 16 h 49"/>
                    <a:gd name="T22" fmla="*/ 42 w 58"/>
                    <a:gd name="T23" fmla="*/ 17 h 49"/>
                    <a:gd name="T24" fmla="*/ 58 w 58"/>
                    <a:gd name="T25" fmla="*/ 0 h 49"/>
                    <a:gd name="T26" fmla="*/ 15 w 58"/>
                    <a:gd name="T27" fmla="*/ 0 h 49"/>
                    <a:gd name="T28" fmla="*/ 15 w 58"/>
                    <a:gd name="T29" fmla="*/ 7 h 49"/>
                    <a:gd name="T30" fmla="*/ 20 w 58"/>
                    <a:gd name="T31" fmla="*/ 12 h 49"/>
                    <a:gd name="T32" fmla="*/ 15 w 58"/>
                    <a:gd name="T33" fmla="*/ 17 h 49"/>
                    <a:gd name="T34" fmla="*/ 15 w 58"/>
                    <a:gd name="T35" fmla="*/ 31 h 49"/>
                    <a:gd name="T36" fmla="*/ 0 w 58"/>
                    <a:gd name="T37" fmla="*/ 49 h 49"/>
                    <a:gd name="T38" fmla="*/ 15 w 58"/>
                    <a:gd name="T39" fmla="*/ 49 h 49"/>
                    <a:gd name="T40" fmla="*/ 15 w 58"/>
                    <a:gd name="T41" fmla="*/ 43 h 49"/>
                    <a:gd name="T42" fmla="*/ 5 w 58"/>
                    <a:gd name="T43" fmla="*/ 43 h 49"/>
                    <a:gd name="T44" fmla="*/ 5 w 58"/>
                    <a:gd name="T45" fmla="*/ 43 h 49"/>
                    <a:gd name="T46" fmla="*/ 15 w 58"/>
                    <a:gd name="T47" fmla="*/ 31 h 49"/>
                    <a:gd name="T48" fmla="*/ 15 w 58"/>
                    <a:gd name="T49" fmla="*/ 17 h 49"/>
                    <a:gd name="T50" fmla="*/ 15 w 58"/>
                    <a:gd name="T51" fmla="*/ 17 h 49"/>
                    <a:gd name="T52" fmla="*/ 9 w 58"/>
                    <a:gd name="T53" fmla="*/ 12 h 49"/>
                    <a:gd name="T54" fmla="*/ 15 w 58"/>
                    <a:gd name="T55" fmla="*/ 7 h 49"/>
                    <a:gd name="T56" fmla="*/ 15 w 58"/>
                    <a:gd name="T57" fmla="*/ 7 h 49"/>
                    <a:gd name="T58" fmla="*/ 15 w 58"/>
                    <a:gd name="T59" fmla="*/ 7 h 49"/>
                    <a:gd name="T60" fmla="*/ 15 w 58"/>
                    <a:gd name="T61" fmla="*/ 0 h 49"/>
                    <a:gd name="T62" fmla="*/ 0 w 58"/>
                    <a:gd name="T63" fmla="*/ 0 h 49"/>
                    <a:gd name="T64" fmla="*/ 0 w 58"/>
                    <a:gd name="T65" fmla="*/ 49 h 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8" h="49">
                      <a:moveTo>
                        <a:pt x="15" y="49"/>
                      </a:moveTo>
                      <a:cubicBezTo>
                        <a:pt x="17" y="49"/>
                        <a:pt x="17" y="49"/>
                        <a:pt x="17" y="49"/>
                      </a:cubicBezTo>
                      <a:cubicBezTo>
                        <a:pt x="18" y="47"/>
                        <a:pt x="20" y="45"/>
                        <a:pt x="21" y="43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lose/>
                      <a:moveTo>
                        <a:pt x="15" y="31"/>
                      </a:move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29" y="32"/>
                        <a:pt x="32" y="29"/>
                        <a:pt x="35" y="2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1" y="16"/>
                        <a:pt x="41" y="16"/>
                        <a:pt x="41" y="16"/>
                      </a:cubicBezTo>
                      <a:cubicBezTo>
                        <a:pt x="42" y="17"/>
                        <a:pt x="42" y="17"/>
                        <a:pt x="42" y="17"/>
                      </a:cubicBezTo>
                      <a:cubicBezTo>
                        <a:pt x="47" y="11"/>
                        <a:pt x="53" y="6"/>
                        <a:pt x="58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8" y="7"/>
                        <a:pt x="20" y="9"/>
                        <a:pt x="20" y="12"/>
                      </a:cubicBezTo>
                      <a:cubicBezTo>
                        <a:pt x="20" y="15"/>
                        <a:pt x="18" y="17"/>
                        <a:pt x="15" y="17"/>
                      </a:cubicBezTo>
                      <a:lnTo>
                        <a:pt x="15" y="31"/>
                      </a:lnTo>
                      <a:close/>
                      <a:moveTo>
                        <a:pt x="0" y="49"/>
                      </a:move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3"/>
                        <a:pt x="15" y="43"/>
                        <a:pt x="1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5" y="43"/>
                        <a:pt x="5" y="43"/>
                        <a:pt x="5" y="43"/>
                      </a:cubicBezTo>
                      <a:cubicBezTo>
                        <a:pt x="15" y="31"/>
                        <a:pt x="15" y="31"/>
                        <a:pt x="15" y="31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5" y="17"/>
                        <a:pt x="15" y="17"/>
                        <a:pt x="15" y="17"/>
                      </a:cubicBezTo>
                      <a:cubicBezTo>
                        <a:pt x="12" y="17"/>
                        <a:pt x="9" y="15"/>
                        <a:pt x="9" y="12"/>
                      </a:cubicBezTo>
                      <a:cubicBezTo>
                        <a:pt x="9" y="9"/>
                        <a:pt x="12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4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6" name="Freeform: Shape 93"/>
                <p:cNvSpPr>
                  <a:spLocks/>
                </p:cNvSpPr>
                <p:nvPr/>
              </p:nvSpPr>
              <p:spPr bwMode="auto">
                <a:xfrm>
                  <a:off x="3946722" y="1143832"/>
                  <a:ext cx="164205" cy="234054"/>
                </a:xfrm>
                <a:custGeom>
                  <a:avLst/>
                  <a:gdLst>
                    <a:gd name="T0" fmla="*/ 37 w 37"/>
                    <a:gd name="T1" fmla="*/ 35 h 53"/>
                    <a:gd name="T2" fmla="*/ 37 w 37"/>
                    <a:gd name="T3" fmla="*/ 0 h 53"/>
                    <a:gd name="T4" fmla="*/ 19 w 37"/>
                    <a:gd name="T5" fmla="*/ 0 h 53"/>
                    <a:gd name="T6" fmla="*/ 0 w 37"/>
                    <a:gd name="T7" fmla="*/ 49 h 53"/>
                    <a:gd name="T8" fmla="*/ 10 w 37"/>
                    <a:gd name="T9" fmla="*/ 53 h 53"/>
                    <a:gd name="T10" fmla="*/ 34 w 37"/>
                    <a:gd name="T11" fmla="*/ 43 h 53"/>
                    <a:gd name="T12" fmla="*/ 37 w 37"/>
                    <a:gd name="T13" fmla="*/ 35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" h="53">
                      <a:moveTo>
                        <a:pt x="37" y="35"/>
                      </a:move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10" y="53"/>
                        <a:pt x="10" y="53"/>
                        <a:pt x="10" y="53"/>
                      </a:cubicBezTo>
                      <a:cubicBezTo>
                        <a:pt x="18" y="50"/>
                        <a:pt x="26" y="46"/>
                        <a:pt x="34" y="43"/>
                      </a:cubicBezTo>
                      <a:lnTo>
                        <a:pt x="37" y="3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Freeform: Shape 94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30635" cy="84553"/>
                </a:xfrm>
                <a:custGeom>
                  <a:avLst/>
                  <a:gdLst>
                    <a:gd name="T0" fmla="*/ 0 w 7"/>
                    <a:gd name="T1" fmla="*/ 19 h 19"/>
                    <a:gd name="T2" fmla="*/ 6 w 7"/>
                    <a:gd name="T3" fmla="*/ 0 h 19"/>
                    <a:gd name="T4" fmla="*/ 7 w 7"/>
                    <a:gd name="T5" fmla="*/ 0 h 19"/>
                    <a:gd name="T6" fmla="*/ 0 w 7"/>
                    <a:gd name="T7" fmla="*/ 0 h 19"/>
                    <a:gd name="T8" fmla="*/ 0 w 7"/>
                    <a:gd name="T9" fmla="*/ 19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9">
                      <a:moveTo>
                        <a:pt x="0" y="19"/>
                      </a:moveTo>
                      <a:cubicBezTo>
                        <a:pt x="6" y="15"/>
                        <a:pt x="6" y="7"/>
                        <a:pt x="6" y="0"/>
                      </a:cubicBezTo>
                      <a:cubicBezTo>
                        <a:pt x="6" y="0"/>
                        <a:pt x="6" y="0"/>
                        <a:pt x="7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Freeform: Shape 95"/>
                <p:cNvSpPr>
                  <a:spLocks/>
                </p:cNvSpPr>
                <p:nvPr/>
              </p:nvSpPr>
              <p:spPr bwMode="auto">
                <a:xfrm>
                  <a:off x="4124407" y="1143832"/>
                  <a:ext cx="136021" cy="181361"/>
                </a:xfrm>
                <a:custGeom>
                  <a:avLst/>
                  <a:gdLst>
                    <a:gd name="T0" fmla="*/ 9 w 31"/>
                    <a:gd name="T1" fmla="*/ 0 h 41"/>
                    <a:gd name="T2" fmla="*/ 9 w 31"/>
                    <a:gd name="T3" fmla="*/ 0 h 41"/>
                    <a:gd name="T4" fmla="*/ 0 w 31"/>
                    <a:gd name="T5" fmla="*/ 21 h 41"/>
                    <a:gd name="T6" fmla="*/ 0 w 31"/>
                    <a:gd name="T7" fmla="*/ 35 h 41"/>
                    <a:gd name="T8" fmla="*/ 2 w 31"/>
                    <a:gd name="T9" fmla="*/ 41 h 41"/>
                    <a:gd name="T10" fmla="*/ 31 w 31"/>
                    <a:gd name="T11" fmla="*/ 32 h 41"/>
                    <a:gd name="T12" fmla="*/ 18 w 31"/>
                    <a:gd name="T13" fmla="*/ 0 h 41"/>
                    <a:gd name="T14" fmla="*/ 9 w 31"/>
                    <a:gd name="T15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1" h="41">
                      <a:moveTo>
                        <a:pt x="9" y="0"/>
                      </a:move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9" y="8"/>
                        <a:pt x="8" y="18"/>
                        <a:pt x="0" y="21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2" y="41"/>
                        <a:pt x="2" y="41"/>
                        <a:pt x="2" y="41"/>
                      </a:cubicBezTo>
                      <a:cubicBezTo>
                        <a:pt x="11" y="37"/>
                        <a:pt x="21" y="35"/>
                        <a:pt x="31" y="32"/>
                      </a:cubicBezTo>
                      <a:cubicBezTo>
                        <a:pt x="18" y="0"/>
                        <a:pt x="18" y="0"/>
                        <a:pt x="18" y="0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Freeform: Shape 96"/>
                <p:cNvSpPr>
                  <a:spLocks/>
                </p:cNvSpPr>
                <p:nvPr/>
              </p:nvSpPr>
              <p:spPr bwMode="auto">
                <a:xfrm>
                  <a:off x="4031275" y="1113197"/>
                  <a:ext cx="171558" cy="22057"/>
                </a:xfrm>
                <a:custGeom>
                  <a:avLst/>
                  <a:gdLst>
                    <a:gd name="T0" fmla="*/ 140 w 140"/>
                    <a:gd name="T1" fmla="*/ 0 h 18"/>
                    <a:gd name="T2" fmla="*/ 0 w 140"/>
                    <a:gd name="T3" fmla="*/ 0 h 18"/>
                    <a:gd name="T4" fmla="*/ 0 w 140"/>
                    <a:gd name="T5" fmla="*/ 18 h 18"/>
                    <a:gd name="T6" fmla="*/ 65 w 140"/>
                    <a:gd name="T7" fmla="*/ 18 h 18"/>
                    <a:gd name="T8" fmla="*/ 76 w 140"/>
                    <a:gd name="T9" fmla="*/ 18 h 18"/>
                    <a:gd name="T10" fmla="*/ 140 w 140"/>
                    <a:gd name="T11" fmla="*/ 18 h 18"/>
                    <a:gd name="T12" fmla="*/ 140 w 140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0" h="18">
                      <a:moveTo>
                        <a:pt x="140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65" y="18"/>
                      </a:lnTo>
                      <a:lnTo>
                        <a:pt x="76" y="18"/>
                      </a:lnTo>
                      <a:lnTo>
                        <a:pt x="140" y="18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Freeform: Shape 97"/>
                <p:cNvSpPr>
                  <a:spLocks/>
                </p:cNvSpPr>
                <p:nvPr/>
              </p:nvSpPr>
              <p:spPr bwMode="auto">
                <a:xfrm>
                  <a:off x="3351171" y="3599560"/>
                  <a:ext cx="247533" cy="145824"/>
                </a:xfrm>
                <a:custGeom>
                  <a:avLst/>
                  <a:gdLst>
                    <a:gd name="T0" fmla="*/ 32 w 56"/>
                    <a:gd name="T1" fmla="*/ 0 h 33"/>
                    <a:gd name="T2" fmla="*/ 32 w 56"/>
                    <a:gd name="T3" fmla="*/ 6 h 33"/>
                    <a:gd name="T4" fmla="*/ 0 w 56"/>
                    <a:gd name="T5" fmla="*/ 33 h 33"/>
                    <a:gd name="T6" fmla="*/ 32 w 56"/>
                    <a:gd name="T7" fmla="*/ 27 h 33"/>
                    <a:gd name="T8" fmla="*/ 32 w 56"/>
                    <a:gd name="T9" fmla="*/ 32 h 33"/>
                    <a:gd name="T10" fmla="*/ 56 w 56"/>
                    <a:gd name="T11" fmla="*/ 16 h 33"/>
                    <a:gd name="T12" fmla="*/ 32 w 56"/>
                    <a:gd name="T13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33">
                      <a:moveTo>
                        <a:pt x="32" y="0"/>
                      </a:moveTo>
                      <a:cubicBezTo>
                        <a:pt x="32" y="6"/>
                        <a:pt x="32" y="6"/>
                        <a:pt x="32" y="6"/>
                      </a:cubicBezTo>
                      <a:cubicBezTo>
                        <a:pt x="4" y="6"/>
                        <a:pt x="0" y="33"/>
                        <a:pt x="0" y="33"/>
                      </a:cubicBezTo>
                      <a:cubicBezTo>
                        <a:pt x="0" y="33"/>
                        <a:pt x="9" y="27"/>
                        <a:pt x="32" y="27"/>
                      </a:cubicBezTo>
                      <a:cubicBezTo>
                        <a:pt x="32" y="32"/>
                        <a:pt x="32" y="32"/>
                        <a:pt x="32" y="32"/>
                      </a:cubicBezTo>
                      <a:cubicBezTo>
                        <a:pt x="56" y="16"/>
                        <a:pt x="56" y="16"/>
                        <a:pt x="56" y="16"/>
                      </a:cubicBezTo>
                      <a:lnTo>
                        <a:pt x="3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Freeform: Shape 98"/>
                <p:cNvSpPr>
                  <a:spLocks/>
                </p:cNvSpPr>
                <p:nvPr/>
              </p:nvSpPr>
              <p:spPr bwMode="auto">
                <a:xfrm>
                  <a:off x="3329114" y="3728228"/>
                  <a:ext cx="242632" cy="145824"/>
                </a:xfrm>
                <a:custGeom>
                  <a:avLst/>
                  <a:gdLst>
                    <a:gd name="T0" fmla="*/ 24 w 55"/>
                    <a:gd name="T1" fmla="*/ 33 h 33"/>
                    <a:gd name="T2" fmla="*/ 24 w 55"/>
                    <a:gd name="T3" fmla="*/ 28 h 33"/>
                    <a:gd name="T4" fmla="*/ 55 w 55"/>
                    <a:gd name="T5" fmla="*/ 0 h 33"/>
                    <a:gd name="T6" fmla="*/ 24 w 55"/>
                    <a:gd name="T7" fmla="*/ 7 h 33"/>
                    <a:gd name="T8" fmla="*/ 24 w 55"/>
                    <a:gd name="T9" fmla="*/ 1 h 33"/>
                    <a:gd name="T10" fmla="*/ 0 w 55"/>
                    <a:gd name="T11" fmla="*/ 17 h 33"/>
                    <a:gd name="T12" fmla="*/ 24 w 55"/>
                    <a:gd name="T13" fmla="*/ 33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5" h="33">
                      <a:moveTo>
                        <a:pt x="24" y="33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52" y="28"/>
                        <a:pt x="55" y="0"/>
                        <a:pt x="55" y="0"/>
                      </a:cubicBezTo>
                      <a:cubicBezTo>
                        <a:pt x="55" y="0"/>
                        <a:pt x="47" y="7"/>
                        <a:pt x="24" y="7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0" y="17"/>
                        <a:pt x="0" y="17"/>
                        <a:pt x="0" y="17"/>
                      </a:cubicBezTo>
                      <a:lnTo>
                        <a:pt x="24" y="3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Freeform: Shape 99"/>
                <p:cNvSpPr>
                  <a:spLocks/>
                </p:cNvSpPr>
                <p:nvPr/>
              </p:nvSpPr>
              <p:spPr bwMode="auto">
                <a:xfrm>
                  <a:off x="5196643" y="1104619"/>
                  <a:ext cx="203418" cy="203419"/>
                </a:xfrm>
                <a:custGeom>
                  <a:avLst/>
                  <a:gdLst>
                    <a:gd name="T0" fmla="*/ 34 w 46"/>
                    <a:gd name="T1" fmla="*/ 43 h 46"/>
                    <a:gd name="T2" fmla="*/ 43 w 46"/>
                    <a:gd name="T3" fmla="*/ 34 h 46"/>
                    <a:gd name="T4" fmla="*/ 45 w 46"/>
                    <a:gd name="T5" fmla="*/ 27 h 46"/>
                    <a:gd name="T6" fmla="*/ 45 w 46"/>
                    <a:gd name="T7" fmla="*/ 18 h 46"/>
                    <a:gd name="T8" fmla="*/ 43 w 46"/>
                    <a:gd name="T9" fmla="*/ 11 h 46"/>
                    <a:gd name="T10" fmla="*/ 34 w 46"/>
                    <a:gd name="T11" fmla="*/ 3 h 46"/>
                    <a:gd name="T12" fmla="*/ 31 w 46"/>
                    <a:gd name="T13" fmla="*/ 1 h 46"/>
                    <a:gd name="T14" fmla="*/ 24 w 46"/>
                    <a:gd name="T15" fmla="*/ 0 h 46"/>
                    <a:gd name="T16" fmla="*/ 25 w 46"/>
                    <a:gd name="T17" fmla="*/ 2 h 46"/>
                    <a:gd name="T18" fmla="*/ 28 w 46"/>
                    <a:gd name="T19" fmla="*/ 2 h 46"/>
                    <a:gd name="T20" fmla="*/ 31 w 46"/>
                    <a:gd name="T21" fmla="*/ 3 h 46"/>
                    <a:gd name="T22" fmla="*/ 30 w 46"/>
                    <a:gd name="T23" fmla="*/ 3 h 46"/>
                    <a:gd name="T24" fmla="*/ 26 w 46"/>
                    <a:gd name="T25" fmla="*/ 5 h 46"/>
                    <a:gd name="T26" fmla="*/ 27 w 46"/>
                    <a:gd name="T27" fmla="*/ 7 h 46"/>
                    <a:gd name="T28" fmla="*/ 29 w 46"/>
                    <a:gd name="T29" fmla="*/ 8 h 46"/>
                    <a:gd name="T30" fmla="*/ 32 w 46"/>
                    <a:gd name="T31" fmla="*/ 4 h 46"/>
                    <a:gd name="T32" fmla="*/ 35 w 46"/>
                    <a:gd name="T33" fmla="*/ 5 h 46"/>
                    <a:gd name="T34" fmla="*/ 37 w 46"/>
                    <a:gd name="T35" fmla="*/ 6 h 46"/>
                    <a:gd name="T36" fmla="*/ 38 w 46"/>
                    <a:gd name="T37" fmla="*/ 9 h 46"/>
                    <a:gd name="T38" fmla="*/ 37 w 46"/>
                    <a:gd name="T39" fmla="*/ 11 h 46"/>
                    <a:gd name="T40" fmla="*/ 36 w 46"/>
                    <a:gd name="T41" fmla="*/ 9 h 46"/>
                    <a:gd name="T42" fmla="*/ 33 w 46"/>
                    <a:gd name="T43" fmla="*/ 10 h 46"/>
                    <a:gd name="T44" fmla="*/ 35 w 46"/>
                    <a:gd name="T45" fmla="*/ 11 h 46"/>
                    <a:gd name="T46" fmla="*/ 30 w 46"/>
                    <a:gd name="T47" fmla="*/ 13 h 46"/>
                    <a:gd name="T48" fmla="*/ 28 w 46"/>
                    <a:gd name="T49" fmla="*/ 15 h 46"/>
                    <a:gd name="T50" fmla="*/ 25 w 46"/>
                    <a:gd name="T51" fmla="*/ 17 h 46"/>
                    <a:gd name="T52" fmla="*/ 26 w 46"/>
                    <a:gd name="T53" fmla="*/ 27 h 46"/>
                    <a:gd name="T54" fmla="*/ 29 w 46"/>
                    <a:gd name="T55" fmla="*/ 28 h 46"/>
                    <a:gd name="T56" fmla="*/ 31 w 46"/>
                    <a:gd name="T57" fmla="*/ 28 h 46"/>
                    <a:gd name="T58" fmla="*/ 36 w 46"/>
                    <a:gd name="T59" fmla="*/ 31 h 46"/>
                    <a:gd name="T60" fmla="*/ 38 w 46"/>
                    <a:gd name="T61" fmla="*/ 33 h 46"/>
                    <a:gd name="T62" fmla="*/ 41 w 46"/>
                    <a:gd name="T63" fmla="*/ 34 h 46"/>
                    <a:gd name="T64" fmla="*/ 26 w 46"/>
                    <a:gd name="T65" fmla="*/ 40 h 46"/>
                    <a:gd name="T66" fmla="*/ 0 w 46"/>
                    <a:gd name="T67" fmla="*/ 19 h 46"/>
                    <a:gd name="T68" fmla="*/ 0 w 46"/>
                    <a:gd name="T69" fmla="*/ 28 h 46"/>
                    <a:gd name="T70" fmla="*/ 4 w 46"/>
                    <a:gd name="T71" fmla="*/ 37 h 46"/>
                    <a:gd name="T72" fmla="*/ 14 w 46"/>
                    <a:gd name="T73" fmla="*/ 44 h 46"/>
                    <a:gd name="T74" fmla="*/ 23 w 46"/>
                    <a:gd name="T75" fmla="*/ 36 h 46"/>
                    <a:gd name="T76" fmla="*/ 22 w 46"/>
                    <a:gd name="T77" fmla="*/ 33 h 46"/>
                    <a:gd name="T78" fmla="*/ 23 w 46"/>
                    <a:gd name="T79" fmla="*/ 29 h 46"/>
                    <a:gd name="T80" fmla="*/ 21 w 46"/>
                    <a:gd name="T81" fmla="*/ 28 h 46"/>
                    <a:gd name="T82" fmla="*/ 18 w 46"/>
                    <a:gd name="T83" fmla="*/ 26 h 46"/>
                    <a:gd name="T84" fmla="*/ 13 w 46"/>
                    <a:gd name="T85" fmla="*/ 24 h 46"/>
                    <a:gd name="T86" fmla="*/ 11 w 46"/>
                    <a:gd name="T87" fmla="*/ 20 h 46"/>
                    <a:gd name="T88" fmla="*/ 10 w 46"/>
                    <a:gd name="T89" fmla="*/ 20 h 46"/>
                    <a:gd name="T90" fmla="*/ 9 w 46"/>
                    <a:gd name="T91" fmla="*/ 21 h 46"/>
                    <a:gd name="T92" fmla="*/ 8 w 46"/>
                    <a:gd name="T93" fmla="*/ 17 h 46"/>
                    <a:gd name="T94" fmla="*/ 8 w 46"/>
                    <a:gd name="T95" fmla="*/ 13 h 46"/>
                    <a:gd name="T96" fmla="*/ 10 w 46"/>
                    <a:gd name="T97" fmla="*/ 9 h 46"/>
                    <a:gd name="T98" fmla="*/ 9 w 46"/>
                    <a:gd name="T99" fmla="*/ 6 h 46"/>
                    <a:gd name="T100" fmla="*/ 20 w 46"/>
                    <a:gd name="T101" fmla="*/ 1 h 46"/>
                    <a:gd name="T102" fmla="*/ 24 w 46"/>
                    <a:gd name="T103" fmla="*/ 0 h 46"/>
                    <a:gd name="T104" fmla="*/ 14 w 46"/>
                    <a:gd name="T105" fmla="*/ 1 h 46"/>
                    <a:gd name="T106" fmla="*/ 6 w 46"/>
                    <a:gd name="T107" fmla="*/ 6 h 46"/>
                    <a:gd name="T108" fmla="*/ 1 w 46"/>
                    <a:gd name="T109" fmla="*/ 14 h 46"/>
                    <a:gd name="T110" fmla="*/ 24 w 46"/>
                    <a:gd name="T111" fmla="*/ 29 h 46"/>
                    <a:gd name="T112" fmla="*/ 21 w 46"/>
                    <a:gd name="T113" fmla="*/ 25 h 46"/>
                    <a:gd name="T114" fmla="*/ 20 w 46"/>
                    <a:gd name="T115" fmla="*/ 23 h 46"/>
                    <a:gd name="T116" fmla="*/ 16 w 46"/>
                    <a:gd name="T117" fmla="*/ 24 h 46"/>
                    <a:gd name="T118" fmla="*/ 18 w 46"/>
                    <a:gd name="T119" fmla="*/ 19 h 46"/>
                    <a:gd name="T120" fmla="*/ 22 w 46"/>
                    <a:gd name="T121" fmla="*/ 19 h 46"/>
                    <a:gd name="T122" fmla="*/ 24 w 46"/>
                    <a:gd name="T123" fmla="*/ 19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46" h="46">
                      <a:moveTo>
                        <a:pt x="24" y="46"/>
                      </a:moveTo>
                      <a:cubicBezTo>
                        <a:pt x="25" y="46"/>
                        <a:pt x="27" y="45"/>
                        <a:pt x="28" y="45"/>
                      </a:cubicBezTo>
                      <a:cubicBezTo>
                        <a:pt x="29" y="45"/>
                        <a:pt x="29" y="45"/>
                        <a:pt x="30" y="45"/>
                      </a:cubicBezTo>
                      <a:cubicBezTo>
                        <a:pt x="30" y="44"/>
                        <a:pt x="31" y="44"/>
                        <a:pt x="31" y="44"/>
                      </a:cubicBezTo>
                      <a:cubicBezTo>
                        <a:pt x="32" y="44"/>
                        <a:pt x="32" y="44"/>
                        <a:pt x="33" y="43"/>
                      </a:cubicBezTo>
                      <a:cubicBezTo>
                        <a:pt x="33" y="43"/>
                        <a:pt x="34" y="43"/>
                        <a:pt x="34" y="43"/>
                      </a:cubicBezTo>
                      <a:cubicBezTo>
                        <a:pt x="36" y="42"/>
                        <a:pt x="37" y="41"/>
                        <a:pt x="38" y="40"/>
                      </a:cubicBezTo>
                      <a:cubicBezTo>
                        <a:pt x="38" y="40"/>
                        <a:pt x="39" y="39"/>
                        <a:pt x="39" y="39"/>
                      </a:cubicBezTo>
                      <a:cubicBezTo>
                        <a:pt x="39" y="39"/>
                        <a:pt x="39" y="39"/>
                        <a:pt x="40" y="38"/>
                      </a:cubicBezTo>
                      <a:cubicBezTo>
                        <a:pt x="40" y="38"/>
                        <a:pt x="40" y="37"/>
                        <a:pt x="41" y="37"/>
                      </a:cubicBezTo>
                      <a:cubicBezTo>
                        <a:pt x="41" y="36"/>
                        <a:pt x="42" y="36"/>
                        <a:pt x="42" y="35"/>
                      </a:cubicBezTo>
                      <a:cubicBezTo>
                        <a:pt x="42" y="35"/>
                        <a:pt x="43" y="34"/>
                        <a:pt x="43" y="34"/>
                      </a:cubicBezTo>
                      <a:cubicBezTo>
                        <a:pt x="43" y="34"/>
                        <a:pt x="43" y="34"/>
                        <a:pt x="43" y="33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4" y="32"/>
                        <a:pt x="44" y="32"/>
                        <a:pt x="44" y="32"/>
                      </a:cubicBezTo>
                      <a:cubicBezTo>
                        <a:pt x="44" y="31"/>
                        <a:pt x="44" y="31"/>
                        <a:pt x="44" y="31"/>
                      </a:cubicBezTo>
                      <a:cubicBezTo>
                        <a:pt x="45" y="30"/>
                        <a:pt x="45" y="29"/>
                        <a:pt x="45" y="28"/>
                      </a:cubicBezTo>
                      <a:cubicBezTo>
                        <a:pt x="45" y="28"/>
                        <a:pt x="45" y="28"/>
                        <a:pt x="45" y="27"/>
                      </a:cubicBezTo>
                      <a:cubicBezTo>
                        <a:pt x="45" y="27"/>
                        <a:pt x="45" y="27"/>
                        <a:pt x="45" y="26"/>
                      </a:cubicBezTo>
                      <a:cubicBezTo>
                        <a:pt x="45" y="26"/>
                        <a:pt x="46" y="25"/>
                        <a:pt x="46" y="25"/>
                      </a:cubicBezTo>
                      <a:cubicBezTo>
                        <a:pt x="46" y="24"/>
                        <a:pt x="46" y="23"/>
                        <a:pt x="46" y="23"/>
                      </a:cubicBezTo>
                      <a:cubicBezTo>
                        <a:pt x="46" y="22"/>
                        <a:pt x="46" y="21"/>
                        <a:pt x="46" y="20"/>
                      </a:cubicBezTo>
                      <a:cubicBezTo>
                        <a:pt x="46" y="20"/>
                        <a:pt x="46" y="20"/>
                        <a:pt x="45" y="19"/>
                      </a:cubicBezTo>
                      <a:cubicBezTo>
                        <a:pt x="45" y="19"/>
                        <a:pt x="45" y="18"/>
                        <a:pt x="45" y="18"/>
                      </a:cubicBezTo>
                      <a:cubicBezTo>
                        <a:pt x="45" y="18"/>
                        <a:pt x="45" y="17"/>
                        <a:pt x="45" y="17"/>
                      </a:cubicBezTo>
                      <a:cubicBezTo>
                        <a:pt x="45" y="16"/>
                        <a:pt x="45" y="15"/>
                        <a:pt x="44" y="15"/>
                      </a:cubicBezTo>
                      <a:cubicBezTo>
                        <a:pt x="44" y="15"/>
                        <a:pt x="44" y="14"/>
                        <a:pt x="44" y="14"/>
                      </a:cubicBezTo>
                      <a:cubicBezTo>
                        <a:pt x="44" y="14"/>
                        <a:pt x="44" y="13"/>
                        <a:pt x="43" y="13"/>
                      </a:cubicBezTo>
                      <a:cubicBezTo>
                        <a:pt x="43" y="13"/>
                        <a:pt x="43" y="12"/>
                        <a:pt x="43" y="12"/>
                      </a:cubicBezTo>
                      <a:cubicBezTo>
                        <a:pt x="43" y="12"/>
                        <a:pt x="43" y="12"/>
                        <a:pt x="43" y="11"/>
                      </a:cubicBezTo>
                      <a:cubicBezTo>
                        <a:pt x="42" y="10"/>
                        <a:pt x="41" y="9"/>
                        <a:pt x="41" y="8"/>
                      </a:cubicBezTo>
                      <a:cubicBezTo>
                        <a:pt x="40" y="8"/>
                        <a:pt x="40" y="8"/>
                        <a:pt x="40" y="7"/>
                      </a:cubicBezTo>
                      <a:cubicBezTo>
                        <a:pt x="39" y="7"/>
                        <a:pt x="39" y="7"/>
                        <a:pt x="39" y="6"/>
                      </a:cubicBezTo>
                      <a:cubicBezTo>
                        <a:pt x="39" y="6"/>
                        <a:pt x="38" y="6"/>
                        <a:pt x="38" y="6"/>
                      </a:cubicBezTo>
                      <a:cubicBezTo>
                        <a:pt x="38" y="5"/>
                        <a:pt x="37" y="5"/>
                        <a:pt x="36" y="4"/>
                      </a:cubicBezTo>
                      <a:cubicBezTo>
                        <a:pt x="36" y="4"/>
                        <a:pt x="35" y="3"/>
                        <a:pt x="34" y="3"/>
                      </a:cubicBezTo>
                      <a:cubicBezTo>
                        <a:pt x="34" y="2"/>
                        <a:pt x="33" y="2"/>
                        <a:pt x="33" y="2"/>
                      </a:cubicBezTo>
                      <a:cubicBezTo>
                        <a:pt x="33" y="2"/>
                        <a:pt x="33" y="2"/>
                        <a:pt x="33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2"/>
                        <a:pt x="32" y="2"/>
                        <a:pt x="32" y="2"/>
                      </a:cubicBezTo>
                      <a:cubicBezTo>
                        <a:pt x="32" y="1"/>
                        <a:pt x="31" y="1"/>
                        <a:pt x="31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31" y="1"/>
                        <a:pt x="30" y="1"/>
                        <a:pt x="30" y="1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9" y="1"/>
                        <a:pt x="29" y="0"/>
                        <a:pt x="28" y="0"/>
                      </a:cubicBezTo>
                      <a:cubicBezTo>
                        <a:pt x="28" y="0"/>
                        <a:pt x="27" y="0"/>
                        <a:pt x="27" y="0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6" y="0"/>
                        <a:pt x="25" y="0"/>
                        <a:pt x="24" y="0"/>
                      </a:cubicBezTo>
                      <a:cubicBezTo>
                        <a:pt x="24" y="1"/>
                        <a:pt x="24" y="1"/>
                        <a:pt x="24" y="1"/>
                      </a:cubicBezTo>
                      <a:cubicBezTo>
                        <a:pt x="25" y="1"/>
                        <a:pt x="26" y="1"/>
                        <a:pt x="27" y="1"/>
                      </a:cubicBezTo>
                      <a:cubicBezTo>
                        <a:pt x="27" y="1"/>
                        <a:pt x="27" y="1"/>
                        <a:pt x="27" y="1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6" y="2"/>
                        <a:pt x="25" y="2"/>
                        <a:pt x="25" y="2"/>
                      </a:cubicBezTo>
                      <a:cubicBezTo>
                        <a:pt x="25" y="2"/>
                        <a:pt x="25" y="2"/>
                        <a:pt x="25" y="2"/>
                      </a:cubicBezTo>
                      <a:cubicBezTo>
                        <a:pt x="26" y="2"/>
                        <a:pt x="26" y="2"/>
                        <a:pt x="26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7" y="2"/>
                        <a:pt x="27" y="2"/>
                      </a:cubicBezTo>
                      <a:cubicBezTo>
                        <a:pt x="27" y="2"/>
                        <a:pt x="28" y="1"/>
                        <a:pt x="28" y="1"/>
                      </a:cubicBezTo>
                      <a:cubicBezTo>
                        <a:pt x="28" y="1"/>
                        <a:pt x="28" y="2"/>
                        <a:pt x="28" y="2"/>
                      </a:cubicBezTo>
                      <a:cubicBezTo>
                        <a:pt x="28" y="2"/>
                        <a:pt x="28" y="2"/>
                        <a:pt x="28" y="2"/>
                      </a:cubicBezTo>
                      <a:cubicBezTo>
                        <a:pt x="28" y="2"/>
                        <a:pt x="29" y="2"/>
                        <a:pt x="29" y="2"/>
                      </a:cubicBezTo>
                      <a:cubicBezTo>
                        <a:pt x="29" y="2"/>
                        <a:pt x="29" y="2"/>
                        <a:pt x="29" y="2"/>
                      </a:cubicBezTo>
                      <a:cubicBezTo>
                        <a:pt x="29" y="2"/>
                        <a:pt x="30" y="2"/>
                        <a:pt x="30" y="2"/>
                      </a:cubicBezTo>
                      <a:cubicBezTo>
                        <a:pt x="30" y="2"/>
                        <a:pt x="31" y="2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1" y="3"/>
                        <a:pt x="31" y="3"/>
                      </a:cubicBezTo>
                      <a:cubicBezTo>
                        <a:pt x="31" y="3"/>
                        <a:pt x="32" y="3"/>
                        <a:pt x="32" y="4"/>
                      </a:cubicBezTo>
                      <a:cubicBezTo>
                        <a:pt x="31" y="4"/>
                        <a:pt x="31" y="4"/>
                        <a:pt x="31" y="4"/>
                      </a:cubicBez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30" y="3"/>
                        <a:pt x="30" y="3"/>
                        <a:pt x="30" y="3"/>
                      </a:cubicBezTo>
                      <a:cubicBezTo>
                        <a:pt x="29" y="3"/>
                        <a:pt x="29" y="4"/>
                        <a:pt x="29" y="4"/>
                      </a:cubicBezTo>
                      <a:cubicBezTo>
                        <a:pt x="29" y="4"/>
                        <a:pt x="29" y="4"/>
                        <a:pt x="29" y="4"/>
                      </a:cubicBezTo>
                      <a:cubicBezTo>
                        <a:pt x="28" y="4"/>
                        <a:pt x="28" y="4"/>
                        <a:pt x="28" y="4"/>
                      </a:cubicBezTo>
                      <a:cubicBezTo>
                        <a:pt x="28" y="4"/>
                        <a:pt x="27" y="4"/>
                        <a:pt x="27" y="4"/>
                      </a:cubicBezTo>
                      <a:cubicBezTo>
                        <a:pt x="27" y="4"/>
                        <a:pt x="27" y="4"/>
                        <a:pt x="26" y="5"/>
                      </a:cubicBezTo>
                      <a:cubicBezTo>
                        <a:pt x="26" y="5"/>
                        <a:pt x="26" y="5"/>
                        <a:pt x="25" y="5"/>
                      </a:cubicBezTo>
                      <a:cubicBezTo>
                        <a:pt x="25" y="5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6"/>
                        <a:pt x="25" y="6"/>
                        <a:pt x="25" y="6"/>
                      </a:cubicBezTo>
                      <a:cubicBezTo>
                        <a:pt x="25" y="7"/>
                        <a:pt x="26" y="6"/>
                        <a:pt x="26" y="6"/>
                      </a:cubicBezTo>
                      <a:cubicBezTo>
                        <a:pt x="26" y="6"/>
                        <a:pt x="26" y="7"/>
                        <a:pt x="27" y="7"/>
                      </a:cubicBezTo>
                      <a:cubicBezTo>
                        <a:pt x="27" y="7"/>
                        <a:pt x="27" y="7"/>
                        <a:pt x="28" y="7"/>
                      </a:cubicBezTo>
                      <a:cubicBezTo>
                        <a:pt x="28" y="7"/>
                        <a:pt x="28" y="7"/>
                        <a:pt x="28" y="7"/>
                      </a:cubicBezTo>
                      <a:cubicBezTo>
                        <a:pt x="28" y="8"/>
                        <a:pt x="28" y="8"/>
                        <a:pt x="28" y="8"/>
                      </a:cubicBezTo>
                      <a:cubicBezTo>
                        <a:pt x="28" y="8"/>
                        <a:pt x="28" y="8"/>
                        <a:pt x="28" y="9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9" y="9"/>
                        <a:pt x="29" y="9"/>
                        <a:pt x="29" y="8"/>
                      </a:cubicBezTo>
                      <a:cubicBezTo>
                        <a:pt x="29" y="8"/>
                        <a:pt x="29" y="8"/>
                        <a:pt x="29" y="8"/>
                      </a:cubicBezTo>
                      <a:cubicBezTo>
                        <a:pt x="30" y="8"/>
                        <a:pt x="31" y="7"/>
                        <a:pt x="31" y="6"/>
                      </a:cubicBezTo>
                      <a:cubicBezTo>
                        <a:pt x="31" y="6"/>
                        <a:pt x="31" y="6"/>
                        <a:pt x="31" y="5"/>
                      </a:cubicBezTo>
                      <a:cubicBezTo>
                        <a:pt x="31" y="5"/>
                        <a:pt x="32" y="5"/>
                        <a:pt x="32" y="5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2" y="4"/>
                        <a:pt x="32" y="4"/>
                        <a:pt x="33" y="4"/>
                      </a:cubicBez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3" y="4"/>
                        <a:pt x="34" y="4"/>
                        <a:pt x="34" y="4"/>
                      </a:cubicBezTo>
                      <a:cubicBezTo>
                        <a:pt x="34" y="4"/>
                        <a:pt x="34" y="5"/>
                        <a:pt x="34" y="5"/>
                      </a:cubicBezTo>
                      <a:cubicBezTo>
                        <a:pt x="34" y="5"/>
                        <a:pt x="35" y="5"/>
                        <a:pt x="35" y="5"/>
                      </a:cubicBezTo>
                      <a:cubicBezTo>
                        <a:pt x="35" y="5"/>
                        <a:pt x="34" y="5"/>
                        <a:pt x="34" y="5"/>
                      </a:cubicBezTo>
                      <a:cubicBezTo>
                        <a:pt x="34" y="5"/>
                        <a:pt x="34" y="5"/>
                        <a:pt x="34" y="5"/>
                      </a:cubicBezTo>
                      <a:cubicBezTo>
                        <a:pt x="34" y="6"/>
                        <a:pt x="35" y="6"/>
                        <a:pt x="35" y="6"/>
                      </a:cubicBezTo>
                      <a:cubicBezTo>
                        <a:pt x="35" y="6"/>
                        <a:pt x="35" y="6"/>
                        <a:pt x="35" y="6"/>
                      </a:cubicBezTo>
                      <a:cubicBezTo>
                        <a:pt x="36" y="6"/>
                        <a:pt x="36" y="5"/>
                        <a:pt x="36" y="5"/>
                      </a:cubicBezTo>
                      <a:cubicBezTo>
                        <a:pt x="36" y="6"/>
                        <a:pt x="36" y="6"/>
                        <a:pt x="37" y="6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7" y="6"/>
                        <a:pt x="37" y="7"/>
                        <a:pt x="37" y="7"/>
                      </a:cubicBezTo>
                      <a:cubicBezTo>
                        <a:pt x="37" y="7"/>
                        <a:pt x="37" y="7"/>
                        <a:pt x="37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8"/>
                        <a:pt x="38" y="8"/>
                        <a:pt x="38" y="8"/>
                      </a:cubicBezTo>
                      <a:cubicBezTo>
                        <a:pt x="38" y="9"/>
                        <a:pt x="38" y="9"/>
                        <a:pt x="38" y="9"/>
                      </a:cubicBezTo>
                      <a:cubicBezTo>
                        <a:pt x="37" y="9"/>
                        <a:pt x="37" y="9"/>
                        <a:pt x="37" y="10"/>
                      </a:cubicBezTo>
                      <a:cubicBezTo>
                        <a:pt x="37" y="10"/>
                        <a:pt x="38" y="10"/>
                        <a:pt x="38" y="10"/>
                      </a:cubicBezTo>
                      <a:cubicBezTo>
                        <a:pt x="38" y="10"/>
                        <a:pt x="38" y="10"/>
                        <a:pt x="38" y="10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38" y="11"/>
                        <a:pt x="38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7" y="11"/>
                        <a:pt x="37" y="11"/>
                        <a:pt x="37" y="11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6" y="10"/>
                        <a:pt x="36" y="10"/>
                        <a:pt x="37" y="9"/>
                      </a:cubicBezTo>
                      <a:cubicBezTo>
                        <a:pt x="37" y="9"/>
                        <a:pt x="37" y="9"/>
                        <a:pt x="37" y="9"/>
                      </a:cubicBezTo>
                      <a:cubicBezTo>
                        <a:pt x="37" y="9"/>
                        <a:pt x="37" y="9"/>
                        <a:pt x="36" y="9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5" y="10"/>
                        <a:pt x="35" y="9"/>
                        <a:pt x="34" y="10"/>
                      </a:cubicBezTo>
                      <a:cubicBezTo>
                        <a:pt x="34" y="10"/>
                        <a:pt x="35" y="10"/>
                        <a:pt x="35" y="10"/>
                      </a:cubicBezTo>
                      <a:cubicBezTo>
                        <a:pt x="35" y="10"/>
                        <a:pt x="34" y="10"/>
                        <a:pt x="34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4" y="9"/>
                        <a:pt x="34" y="9"/>
                        <a:pt x="33" y="9"/>
                      </a:cubicBezTo>
                      <a:cubicBezTo>
                        <a:pt x="33" y="10"/>
                        <a:pt x="33" y="10"/>
                        <a:pt x="33" y="10"/>
                      </a:cubicBezTo>
                      <a:cubicBezTo>
                        <a:pt x="33" y="10"/>
                        <a:pt x="34" y="10"/>
                        <a:pt x="34" y="10"/>
                      </a:cubicBezTo>
                      <a:cubicBezTo>
                        <a:pt x="34" y="10"/>
                        <a:pt x="33" y="11"/>
                        <a:pt x="33" y="11"/>
                      </a:cubicBezTo>
                      <a:cubicBezTo>
                        <a:pt x="33" y="11"/>
                        <a:pt x="33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4" y="11"/>
                        <a:pt x="34" y="11"/>
                      </a:cubicBezTo>
                      <a:cubicBezTo>
                        <a:pt x="34" y="11"/>
                        <a:pt x="35" y="11"/>
                        <a:pt x="35" y="11"/>
                      </a:cubicBezTo>
                      <a:cubicBezTo>
                        <a:pt x="35" y="11"/>
                        <a:pt x="35" y="12"/>
                        <a:pt x="34" y="12"/>
                      </a:cubicBezTo>
                      <a:cubicBezTo>
                        <a:pt x="34" y="12"/>
                        <a:pt x="33" y="12"/>
                        <a:pt x="33" y="12"/>
                      </a:cubicBezTo>
                      <a:cubicBezTo>
                        <a:pt x="33" y="12"/>
                        <a:pt x="32" y="13"/>
                        <a:pt x="32" y="12"/>
                      </a:cubicBezTo>
                      <a:cubicBezTo>
                        <a:pt x="32" y="12"/>
                        <a:pt x="32" y="12"/>
                        <a:pt x="33" y="12"/>
                      </a:cubicBezTo>
                      <a:cubicBezTo>
                        <a:pt x="32" y="12"/>
                        <a:pt x="32" y="12"/>
                        <a:pt x="31" y="12"/>
                      </a:cubicBezTo>
                      <a:cubicBezTo>
                        <a:pt x="31" y="12"/>
                        <a:pt x="30" y="12"/>
                        <a:pt x="30" y="13"/>
                      </a:cubicBezTo>
                      <a:cubicBezTo>
                        <a:pt x="30" y="13"/>
                        <a:pt x="30" y="13"/>
                        <a:pt x="30" y="13"/>
                      </a:cubicBezTo>
                      <a:cubicBezTo>
                        <a:pt x="30" y="13"/>
                        <a:pt x="30" y="13"/>
                        <a:pt x="29" y="14"/>
                      </a:cubicBezTo>
                      <a:cubicBezTo>
                        <a:pt x="29" y="14"/>
                        <a:pt x="29" y="14"/>
                        <a:pt x="29" y="14"/>
                      </a:cubicBezTo>
                      <a:cubicBezTo>
                        <a:pt x="29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4"/>
                      </a:cubicBezTo>
                      <a:cubicBezTo>
                        <a:pt x="28" y="14"/>
                        <a:pt x="28" y="14"/>
                        <a:pt x="28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5"/>
                        <a:pt x="27" y="15"/>
                      </a:cubicBezTo>
                      <a:cubicBezTo>
                        <a:pt x="27" y="15"/>
                        <a:pt x="27" y="16"/>
                        <a:pt x="27" y="16"/>
                      </a:cubicBezTo>
                      <a:cubicBezTo>
                        <a:pt x="26" y="16"/>
                        <a:pt x="26" y="17"/>
                        <a:pt x="26" y="17"/>
                      </a:cubicBezTo>
                      <a:cubicBezTo>
                        <a:pt x="26" y="17"/>
                        <a:pt x="25" y="17"/>
                        <a:pt x="25" y="17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4" y="17"/>
                        <a:pt x="24" y="18"/>
                        <a:pt x="24" y="18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8"/>
                        <a:pt x="24" y="28"/>
                        <a:pt x="25" y="28"/>
                      </a:cubicBezTo>
                      <a:cubicBezTo>
                        <a:pt x="25" y="28"/>
                        <a:pt x="25" y="28"/>
                        <a:pt x="25" y="27"/>
                      </a:cubicBezTo>
                      <a:cubicBezTo>
                        <a:pt x="25" y="27"/>
                        <a:pt x="25" y="27"/>
                        <a:pt x="26" y="27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6" y="27"/>
                        <a:pt x="26" y="27"/>
                        <a:pt x="27" y="27"/>
                      </a:cubicBezTo>
                      <a:cubicBezTo>
                        <a:pt x="27" y="27"/>
                        <a:pt x="26" y="27"/>
                        <a:pt x="26" y="27"/>
                      </a:cubicBezTo>
                      <a:cubicBezTo>
                        <a:pt x="27" y="28"/>
                        <a:pt x="27" y="27"/>
                        <a:pt x="27" y="27"/>
                      </a:cubicBezTo>
                      <a:cubicBezTo>
                        <a:pt x="27" y="27"/>
                        <a:pt x="28" y="27"/>
                        <a:pt x="28" y="27"/>
                      </a:cubicBezTo>
                      <a:cubicBezTo>
                        <a:pt x="28" y="27"/>
                        <a:pt x="28" y="28"/>
                        <a:pt x="28" y="28"/>
                      </a:cubicBezTo>
                      <a:cubicBezTo>
                        <a:pt x="28" y="28"/>
                        <a:pt x="29" y="28"/>
                        <a:pt x="29" y="28"/>
                      </a:cubicBezTo>
                      <a:cubicBezTo>
                        <a:pt x="29" y="28"/>
                        <a:pt x="29" y="28"/>
                        <a:pt x="29" y="28"/>
                      </a:cubicBezTo>
                      <a:cubicBezTo>
                        <a:pt x="30" y="28"/>
                        <a:pt x="30" y="28"/>
                        <a:pt x="30" y="28"/>
                      </a:cubicBezTo>
                      <a:cubicBezTo>
                        <a:pt x="30" y="27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8"/>
                        <a:pt x="31" y="28"/>
                        <a:pt x="31" y="28"/>
                      </a:cubicBezTo>
                      <a:cubicBezTo>
                        <a:pt x="31" y="29"/>
                        <a:pt x="32" y="29"/>
                        <a:pt x="32" y="29"/>
                      </a:cubicBezTo>
                      <a:cubicBezTo>
                        <a:pt x="32" y="29"/>
                        <a:pt x="32" y="29"/>
                        <a:pt x="32" y="29"/>
                      </a:cubicBezTo>
                      <a:cubicBezTo>
                        <a:pt x="33" y="30"/>
                        <a:pt x="33" y="30"/>
                        <a:pt x="33" y="30"/>
                      </a:cubicBezTo>
                      <a:cubicBezTo>
                        <a:pt x="34" y="30"/>
                        <a:pt x="34" y="30"/>
                        <a:pt x="34" y="30"/>
                      </a:cubicBezTo>
                      <a:cubicBezTo>
                        <a:pt x="34" y="30"/>
                        <a:pt x="35" y="30"/>
                        <a:pt x="35" y="30"/>
                      </a:cubicBezTo>
                      <a:cubicBezTo>
                        <a:pt x="35" y="30"/>
                        <a:pt x="36" y="31"/>
                        <a:pt x="36" y="31"/>
                      </a:cubicBezTo>
                      <a:cubicBezTo>
                        <a:pt x="36" y="31"/>
                        <a:pt x="36" y="31"/>
                        <a:pt x="36" y="31"/>
                      </a:cubicBezTo>
                      <a:cubicBezTo>
                        <a:pt x="36" y="32"/>
                        <a:pt x="36" y="32"/>
                        <a:pt x="36" y="32"/>
                      </a:cubicBezTo>
                      <a:cubicBezTo>
                        <a:pt x="36" y="32"/>
                        <a:pt x="36" y="32"/>
                        <a:pt x="36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3"/>
                        <a:pt x="38" y="33"/>
                        <a:pt x="38" y="33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3"/>
                        <a:pt x="39" y="34"/>
                        <a:pt x="39" y="34"/>
                      </a:cubicBezTo>
                      <a:cubicBezTo>
                        <a:pt x="39" y="34"/>
                        <a:pt x="39" y="34"/>
                        <a:pt x="39" y="34"/>
                      </a:cubicBezTo>
                      <a:cubicBezTo>
                        <a:pt x="39" y="34"/>
                        <a:pt x="40" y="34"/>
                        <a:pt x="40" y="34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41" y="34"/>
                        <a:pt x="41" y="34"/>
                        <a:pt x="41" y="34"/>
                      </a:cubicBezTo>
                      <a:cubicBezTo>
                        <a:pt x="38" y="39"/>
                        <a:pt x="33" y="43"/>
                        <a:pt x="28" y="44"/>
                      </a:cubicBezTo>
                      <a:cubicBezTo>
                        <a:pt x="28" y="44"/>
                        <a:pt x="28" y="44"/>
                        <a:pt x="28" y="43"/>
                      </a:cubicBezTo>
                      <a:cubicBezTo>
                        <a:pt x="28" y="43"/>
                        <a:pt x="28" y="42"/>
                        <a:pt x="28" y="42"/>
                      </a:cubicBezTo>
                      <a:cubicBezTo>
                        <a:pt x="28" y="42"/>
                        <a:pt x="27" y="41"/>
                        <a:pt x="27" y="41"/>
                      </a:cubicBezTo>
                      <a:cubicBezTo>
                        <a:pt x="27" y="41"/>
                        <a:pt x="27" y="40"/>
                        <a:pt x="26" y="40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5" y="40"/>
                        <a:pt x="25" y="39"/>
                        <a:pt x="25" y="39"/>
                      </a:cubicBezTo>
                      <a:cubicBezTo>
                        <a:pt x="24" y="39"/>
                        <a:pt x="24" y="39"/>
                        <a:pt x="24" y="39"/>
                      </a:cubicBezTo>
                      <a:cubicBezTo>
                        <a:pt x="24" y="39"/>
                        <a:pt x="24" y="38"/>
                        <a:pt x="24" y="38"/>
                      </a:cubicBezTo>
                      <a:lnTo>
                        <a:pt x="24" y="46"/>
                      </a:lnTo>
                      <a:close/>
                      <a:moveTo>
                        <a:pt x="0" y="18"/>
                      </a:moveTo>
                      <a:cubicBezTo>
                        <a:pt x="0" y="18"/>
                        <a:pt x="0" y="19"/>
                        <a:pt x="0" y="19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21"/>
                        <a:pt x="0" y="22"/>
                        <a:pt x="0" y="23"/>
                      </a:cubicBezTo>
                      <a:cubicBezTo>
                        <a:pt x="0" y="23"/>
                        <a:pt x="0" y="24"/>
                        <a:pt x="0" y="25"/>
                      </a:cubicBezTo>
                      <a:cubicBezTo>
                        <a:pt x="0" y="25"/>
                        <a:pt x="0" y="26"/>
                        <a:pt x="0" y="26"/>
                      </a:cubicBezTo>
                      <a:cubicBezTo>
                        <a:pt x="0" y="27"/>
                        <a:pt x="0" y="27"/>
                        <a:pt x="0" y="27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29"/>
                        <a:pt x="1" y="30"/>
                        <a:pt x="1" y="31"/>
                      </a:cubicBezTo>
                      <a:cubicBezTo>
                        <a:pt x="1" y="31"/>
                        <a:pt x="1" y="31"/>
                        <a:pt x="1" y="32"/>
                      </a:cubicBezTo>
                      <a:cubicBezTo>
                        <a:pt x="1" y="32"/>
                        <a:pt x="2" y="32"/>
                        <a:pt x="2" y="33"/>
                      </a:cubicBezTo>
                      <a:cubicBezTo>
                        <a:pt x="2" y="33"/>
                        <a:pt x="2" y="33"/>
                        <a:pt x="2" y="33"/>
                      </a:cubicBezTo>
                      <a:cubicBezTo>
                        <a:pt x="2" y="34"/>
                        <a:pt x="2" y="34"/>
                        <a:pt x="3" y="34"/>
                      </a:cubicBezTo>
                      <a:cubicBezTo>
                        <a:pt x="3" y="35"/>
                        <a:pt x="4" y="36"/>
                        <a:pt x="4" y="37"/>
                      </a:cubicBezTo>
                      <a:cubicBezTo>
                        <a:pt x="5" y="37"/>
                        <a:pt x="5" y="38"/>
                        <a:pt x="6" y="38"/>
                      </a:cubicBezTo>
                      <a:cubicBezTo>
                        <a:pt x="6" y="39"/>
                        <a:pt x="6" y="39"/>
                        <a:pt x="6" y="39"/>
                      </a:cubicBezTo>
                      <a:cubicBezTo>
                        <a:pt x="7" y="39"/>
                        <a:pt x="7" y="40"/>
                        <a:pt x="7" y="40"/>
                      </a:cubicBezTo>
                      <a:cubicBezTo>
                        <a:pt x="8" y="41"/>
                        <a:pt x="10" y="42"/>
                        <a:pt x="11" y="43"/>
                      </a:cubicBezTo>
                      <a:cubicBezTo>
                        <a:pt x="11" y="43"/>
                        <a:pt x="12" y="43"/>
                        <a:pt x="12" y="43"/>
                      </a:cubicBezTo>
                      <a:cubicBezTo>
                        <a:pt x="13" y="44"/>
                        <a:pt x="13" y="44"/>
                        <a:pt x="14" y="44"/>
                      </a:cubicBezTo>
                      <a:cubicBezTo>
                        <a:pt x="14" y="44"/>
                        <a:pt x="15" y="44"/>
                        <a:pt x="15" y="45"/>
                      </a:cubicBezTo>
                      <a:cubicBezTo>
                        <a:pt x="18" y="45"/>
                        <a:pt x="20" y="46"/>
                        <a:pt x="23" y="46"/>
                      </a:cubicBezTo>
                      <a:cubicBezTo>
                        <a:pt x="23" y="46"/>
                        <a:pt x="24" y="46"/>
                        <a:pt x="24" y="46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8"/>
                        <a:pt x="24" y="38"/>
                        <a:pt x="24" y="38"/>
                      </a:cubicBezTo>
                      <a:cubicBezTo>
                        <a:pt x="24" y="37"/>
                        <a:pt x="23" y="37"/>
                        <a:pt x="23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2" y="36"/>
                        <a:pt x="22" y="35"/>
                        <a:pt x="22" y="35"/>
                      </a:cubicBezTo>
                      <a:cubicBezTo>
                        <a:pt x="22" y="35"/>
                        <a:pt x="22" y="35"/>
                        <a:pt x="22" y="35"/>
                      </a:cubicBezTo>
                      <a:cubicBezTo>
                        <a:pt x="22" y="34"/>
                        <a:pt x="22" y="34"/>
                        <a:pt x="22" y="34"/>
                      </a:cubicBezTo>
                      <a:cubicBezTo>
                        <a:pt x="22" y="34"/>
                        <a:pt x="22" y="34"/>
                        <a:pt x="22" y="33"/>
                      </a:cubicBezTo>
                      <a:cubicBezTo>
                        <a:pt x="22" y="33"/>
                        <a:pt x="22" y="33"/>
                        <a:pt x="22" y="33"/>
                      </a:cubicBezTo>
                      <a:cubicBezTo>
                        <a:pt x="22" y="32"/>
                        <a:pt x="22" y="32"/>
                        <a:pt x="22" y="32"/>
                      </a:cubicBezTo>
                      <a:cubicBezTo>
                        <a:pt x="23" y="32"/>
                        <a:pt x="23" y="32"/>
                        <a:pt x="23" y="32"/>
                      </a:cubicBezTo>
                      <a:cubicBezTo>
                        <a:pt x="23" y="32"/>
                        <a:pt x="23" y="32"/>
                        <a:pt x="23" y="31"/>
                      </a:cubicBezTo>
                      <a:cubicBezTo>
                        <a:pt x="23" y="31"/>
                        <a:pt x="24" y="31"/>
                        <a:pt x="24" y="31"/>
                      </a:cubicBezTo>
                      <a:cubicBezTo>
                        <a:pt x="24" y="31"/>
                        <a:pt x="24" y="30"/>
                        <a:pt x="24" y="30"/>
                      </a:cubicBezTo>
                      <a:cubicBezTo>
                        <a:pt x="24" y="29"/>
                        <a:pt x="23" y="29"/>
                        <a:pt x="23" y="29"/>
                      </a:cubicBezTo>
                      <a:cubicBezTo>
                        <a:pt x="23" y="29"/>
                        <a:pt x="23" y="28"/>
                        <a:pt x="23" y="28"/>
                      </a:cubicBezTo>
                      <a:cubicBezTo>
                        <a:pt x="23" y="28"/>
                        <a:pt x="23" y="29"/>
                        <a:pt x="23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2" y="29"/>
                        <a:pt x="22" y="29"/>
                        <a:pt x="22" y="29"/>
                      </a:cubicBezTo>
                      <a:cubicBezTo>
                        <a:pt x="21" y="29"/>
                        <a:pt x="21" y="29"/>
                        <a:pt x="21" y="29"/>
                      </a:cubicBezTo>
                      <a:cubicBezTo>
                        <a:pt x="21" y="29"/>
                        <a:pt x="21" y="28"/>
                        <a:pt x="21" y="28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20" y="28"/>
                        <a:pt x="20" y="28"/>
                        <a:pt x="20" y="27"/>
                      </a:cubicBezTo>
                      <a:cubicBezTo>
                        <a:pt x="20" y="27"/>
                        <a:pt x="20" y="27"/>
                        <a:pt x="19" y="26"/>
                      </a:cubicBezTo>
                      <a:cubicBezTo>
                        <a:pt x="19" y="26"/>
                        <a:pt x="19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8" y="26"/>
                        <a:pt x="18" y="26"/>
                        <a:pt x="18" y="26"/>
                      </a:cubicBezTo>
                      <a:cubicBezTo>
                        <a:pt x="17" y="26"/>
                        <a:pt x="17" y="25"/>
                        <a:pt x="16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5"/>
                        <a:pt x="13" y="24"/>
                        <a:pt x="13" y="24"/>
                      </a:cubicBezTo>
                      <a:cubicBezTo>
                        <a:pt x="13" y="24"/>
                        <a:pt x="13" y="24"/>
                        <a:pt x="13" y="24"/>
                      </a:cubicBezTo>
                      <a:cubicBezTo>
                        <a:pt x="13" y="24"/>
                        <a:pt x="12" y="24"/>
                        <a:pt x="12" y="24"/>
                      </a:cubicBezTo>
                      <a:cubicBezTo>
                        <a:pt x="12" y="24"/>
                        <a:pt x="12" y="23"/>
                        <a:pt x="12" y="23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2"/>
                        <a:pt x="12" y="22"/>
                        <a:pt x="11" y="21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20"/>
                        <a:pt x="10" y="20"/>
                        <a:pt x="10" y="20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9"/>
                        <a:pt x="10" y="19"/>
                        <a:pt x="10" y="18"/>
                      </a:cubicBezTo>
                      <a:cubicBezTo>
                        <a:pt x="10" y="18"/>
                        <a:pt x="9" y="18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9" y="20"/>
                        <a:pt x="10" y="20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21"/>
                        <a:pt x="10" y="21"/>
                        <a:pt x="10" y="21"/>
                      </a:cubicBezTo>
                      <a:cubicBezTo>
                        <a:pt x="10" y="21"/>
                        <a:pt x="10" y="22"/>
                        <a:pt x="10" y="22"/>
                      </a:cubicBezTo>
                      <a:cubicBezTo>
                        <a:pt x="10" y="22"/>
                        <a:pt x="10" y="22"/>
                        <a:pt x="10" y="21"/>
                      </a:cubicBezTo>
                      <a:cubicBezTo>
                        <a:pt x="10" y="21"/>
                        <a:pt x="9" y="21"/>
                        <a:pt x="9" y="21"/>
                      </a:cubicBezTo>
                      <a:cubicBezTo>
                        <a:pt x="9" y="21"/>
                        <a:pt x="10" y="21"/>
                        <a:pt x="9" y="21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20"/>
                        <a:pt x="9" y="20"/>
                        <a:pt x="9" y="19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8" y="19"/>
                        <a:pt x="8" y="18"/>
                        <a:pt x="8" y="18"/>
                      </a:cubicBezTo>
                      <a:cubicBezTo>
                        <a:pt x="8" y="18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8" y="17"/>
                        <a:pt x="8" y="17"/>
                        <a:pt x="7" y="17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7" y="16"/>
                        <a:pt x="7" y="15"/>
                        <a:pt x="7" y="15"/>
                      </a:cubicBezTo>
                      <a:cubicBezTo>
                        <a:pt x="7" y="15"/>
                        <a:pt x="7" y="14"/>
                        <a:pt x="7" y="14"/>
                      </a:cubicBezTo>
                      <a:cubicBezTo>
                        <a:pt x="7" y="14"/>
                        <a:pt x="8" y="14"/>
                        <a:pt x="8" y="13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8" y="13"/>
                        <a:pt x="8" y="12"/>
                        <a:pt x="9" y="12"/>
                      </a:cubicBezTo>
                      <a:cubicBezTo>
                        <a:pt x="9" y="12"/>
                        <a:pt x="9" y="11"/>
                        <a:pt x="9" y="11"/>
                      </a:cubicBezTo>
                      <a:cubicBezTo>
                        <a:pt x="10" y="11"/>
                        <a:pt x="10" y="10"/>
                        <a:pt x="10" y="10"/>
                      </a:cubicBezTo>
                      <a:cubicBezTo>
                        <a:pt x="10" y="10"/>
                        <a:pt x="9" y="10"/>
                        <a:pt x="9" y="9"/>
                      </a:cubicBezTo>
                      <a:cubicBezTo>
                        <a:pt x="9" y="9"/>
                        <a:pt x="10" y="9"/>
                        <a:pt x="10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8"/>
                        <a:pt x="10" y="8"/>
                        <a:pt x="10" y="7"/>
                      </a:cubicBezTo>
                      <a:cubicBezTo>
                        <a:pt x="10" y="7"/>
                        <a:pt x="9" y="8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12" y="3"/>
                        <a:pt x="15" y="2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1"/>
                        <a:pt x="19" y="1"/>
                        <a:pt x="20" y="1"/>
                      </a:cubicBezTo>
                      <a:cubicBezTo>
                        <a:pt x="20" y="1"/>
                        <a:pt x="20" y="1"/>
                        <a:pt x="20" y="1"/>
                      </a:cubicBezTo>
                      <a:cubicBezTo>
                        <a:pt x="21" y="1"/>
                        <a:pt x="21" y="2"/>
                        <a:pt x="22" y="2"/>
                      </a:cubicBezTo>
                      <a:cubicBezTo>
                        <a:pt x="22" y="2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1"/>
                        <a:pt x="22" y="1"/>
                        <a:pt x="23" y="1"/>
                      </a:cubicBezTo>
                      <a:cubicBezTo>
                        <a:pt x="23" y="1"/>
                        <a:pt x="24" y="1"/>
                        <a:pt x="24" y="1"/>
                      </a:cubicBezTo>
                      <a:cubicBezTo>
                        <a:pt x="24" y="0"/>
                        <a:pt x="24" y="0"/>
                        <a:pt x="24" y="0"/>
                      </a:cubicBezTo>
                      <a:cubicBezTo>
                        <a:pt x="24" y="0"/>
                        <a:pt x="23" y="0"/>
                        <a:pt x="23" y="0"/>
                      </a:cubicBez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2" y="0"/>
                        <a:pt x="22" y="0"/>
                        <a:pt x="22" y="0"/>
                      </a:cubicBezTo>
                      <a:cubicBezTo>
                        <a:pt x="20" y="0"/>
                        <a:pt x="17" y="0"/>
                        <a:pt x="15" y="1"/>
                      </a:cubicBezTo>
                      <a:cubicBezTo>
                        <a:pt x="15" y="1"/>
                        <a:pt x="14" y="1"/>
                        <a:pt x="14" y="1"/>
                      </a:cubicBezTo>
                      <a:cubicBezTo>
                        <a:pt x="14" y="1"/>
                        <a:pt x="14" y="1"/>
                        <a:pt x="14" y="1"/>
                      </a:cubicBezTo>
                      <a:cubicBezTo>
                        <a:pt x="14" y="1"/>
                        <a:pt x="13" y="2"/>
                        <a:pt x="13" y="2"/>
                      </a:cubicBezTo>
                      <a:cubicBezTo>
                        <a:pt x="13" y="2"/>
                        <a:pt x="12" y="2"/>
                        <a:pt x="12" y="2"/>
                      </a:cubicBezTo>
                      <a:cubicBezTo>
                        <a:pt x="12" y="2"/>
                        <a:pt x="11" y="2"/>
                        <a:pt x="11" y="3"/>
                      </a:cubicBezTo>
                      <a:cubicBezTo>
                        <a:pt x="10" y="3"/>
                        <a:pt x="9" y="4"/>
                        <a:pt x="7" y="5"/>
                      </a:cubicBezTo>
                      <a:cubicBezTo>
                        <a:pt x="7" y="5"/>
                        <a:pt x="7" y="5"/>
                        <a:pt x="7" y="6"/>
                      </a:cubicBezTo>
                      <a:cubicBezTo>
                        <a:pt x="7" y="6"/>
                        <a:pt x="7" y="6"/>
                        <a:pt x="6" y="6"/>
                      </a:cubicBezTo>
                      <a:cubicBezTo>
                        <a:pt x="6" y="7"/>
                        <a:pt x="6" y="7"/>
                        <a:pt x="6" y="7"/>
                      </a:cubicBezTo>
                      <a:cubicBezTo>
                        <a:pt x="5" y="8"/>
                        <a:pt x="5" y="8"/>
                        <a:pt x="4" y="8"/>
                      </a:cubicBezTo>
                      <a:cubicBezTo>
                        <a:pt x="4" y="9"/>
                        <a:pt x="3" y="10"/>
                        <a:pt x="3" y="11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2"/>
                        <a:pt x="2" y="13"/>
                        <a:pt x="2" y="13"/>
                      </a:cubicBezTo>
                      <a:cubicBezTo>
                        <a:pt x="2" y="13"/>
                        <a:pt x="1" y="14"/>
                        <a:pt x="1" y="14"/>
                      </a:cubicBezTo>
                      <a:cubicBezTo>
                        <a:pt x="1" y="14"/>
                        <a:pt x="1" y="15"/>
                        <a:pt x="1" y="15"/>
                      </a:cubicBezTo>
                      <a:cubicBezTo>
                        <a:pt x="1" y="15"/>
                        <a:pt x="0" y="16"/>
                        <a:pt x="0" y="17"/>
                      </a:cubicBezTo>
                      <a:cubicBezTo>
                        <a:pt x="0" y="17"/>
                        <a:pt x="0" y="18"/>
                        <a:pt x="0" y="18"/>
                      </a:cubicBezTo>
                      <a:close/>
                      <a:moveTo>
                        <a:pt x="24" y="18"/>
                      </a:move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4" y="29"/>
                        <a:pt x="24" y="29"/>
                        <a:pt x="24" y="29"/>
                      </a:cubicBezTo>
                      <a:cubicBezTo>
                        <a:pt x="24" y="29"/>
                        <a:pt x="24" y="28"/>
                        <a:pt x="23" y="28"/>
                      </a:cubicBezTo>
                      <a:cubicBezTo>
                        <a:pt x="23" y="28"/>
                        <a:pt x="23" y="28"/>
                        <a:pt x="22" y="28"/>
                      </a:cubicBezTo>
                      <a:cubicBezTo>
                        <a:pt x="22" y="28"/>
                        <a:pt x="21" y="28"/>
                        <a:pt x="21" y="27"/>
                      </a:cubicBezTo>
                      <a:cubicBezTo>
                        <a:pt x="21" y="27"/>
                        <a:pt x="21" y="27"/>
                        <a:pt x="21" y="26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0" y="25"/>
                        <a:pt x="20" y="25"/>
                        <a:pt x="19" y="25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5"/>
                        <a:pt x="19" y="24"/>
                        <a:pt x="19" y="24"/>
                      </a:cubicBezTo>
                      <a:cubicBezTo>
                        <a:pt x="19" y="24"/>
                        <a:pt x="20" y="24"/>
                        <a:pt x="20" y="24"/>
                      </a:cubicBezTo>
                      <a:cubicBezTo>
                        <a:pt x="20" y="24"/>
                        <a:pt x="20" y="24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20" y="23"/>
                        <a:pt x="20" y="23"/>
                        <a:pt x="20" y="23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3"/>
                        <a:pt x="18" y="24"/>
                        <a:pt x="18" y="24"/>
                      </a:cubicBezTo>
                      <a:cubicBezTo>
                        <a:pt x="18" y="24"/>
                        <a:pt x="18" y="24"/>
                        <a:pt x="17" y="24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7" y="24"/>
                        <a:pt x="16" y="24"/>
                        <a:pt x="16" y="24"/>
                      </a:cubicBezTo>
                      <a:cubicBezTo>
                        <a:pt x="16" y="24"/>
                        <a:pt x="16" y="23"/>
                        <a:pt x="16" y="23"/>
                      </a:cubicBezTo>
                      <a:cubicBezTo>
                        <a:pt x="15" y="22"/>
                        <a:pt x="16" y="21"/>
                        <a:pt x="16" y="21"/>
                      </a:cubicBezTo>
                      <a:cubicBezTo>
                        <a:pt x="16" y="21"/>
                        <a:pt x="16" y="21"/>
                        <a:pt x="16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6" y="20"/>
                        <a:pt x="17" y="19"/>
                        <a:pt x="17" y="19"/>
                      </a:cubicBezTo>
                      <a:cubicBezTo>
                        <a:pt x="17" y="19"/>
                        <a:pt x="18" y="19"/>
                        <a:pt x="18" y="19"/>
                      </a:cubicBezTo>
                      <a:cubicBezTo>
                        <a:pt x="18" y="19"/>
                        <a:pt x="19" y="19"/>
                        <a:pt x="19" y="19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20" y="19"/>
                        <a:pt x="20" y="19"/>
                        <a:pt x="20" y="19"/>
                      </a:cubicBezTo>
                      <a:cubicBezTo>
                        <a:pt x="21" y="19"/>
                        <a:pt x="21" y="18"/>
                        <a:pt x="21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2" y="19"/>
                        <a:pt x="22" y="19"/>
                      </a:cubicBezTo>
                      <a:cubicBezTo>
                        <a:pt x="22" y="19"/>
                        <a:pt x="23" y="19"/>
                        <a:pt x="23" y="19"/>
                      </a:cubicBezTo>
                      <a:cubicBezTo>
                        <a:pt x="23" y="19"/>
                        <a:pt x="23" y="20"/>
                        <a:pt x="23" y="20"/>
                      </a:cubicBezTo>
                      <a:cubicBezTo>
                        <a:pt x="23" y="20"/>
                        <a:pt x="23" y="20"/>
                        <a:pt x="24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Freeform: Shape 100"/>
                <p:cNvSpPr>
                  <a:spLocks/>
                </p:cNvSpPr>
                <p:nvPr/>
              </p:nvSpPr>
              <p:spPr bwMode="auto">
                <a:xfrm>
                  <a:off x="3152654" y="1776145"/>
                  <a:ext cx="113963" cy="185037"/>
                </a:xfrm>
                <a:custGeom>
                  <a:avLst/>
                  <a:gdLst>
                    <a:gd name="T0" fmla="*/ 0 w 26"/>
                    <a:gd name="T1" fmla="*/ 29 h 42"/>
                    <a:gd name="T2" fmla="*/ 0 w 26"/>
                    <a:gd name="T3" fmla="*/ 35 h 42"/>
                    <a:gd name="T4" fmla="*/ 8 w 26"/>
                    <a:gd name="T5" fmla="*/ 42 h 42"/>
                    <a:gd name="T6" fmla="*/ 18 w 26"/>
                    <a:gd name="T7" fmla="*/ 42 h 42"/>
                    <a:gd name="T8" fmla="*/ 26 w 26"/>
                    <a:gd name="T9" fmla="*/ 35 h 42"/>
                    <a:gd name="T10" fmla="*/ 26 w 26"/>
                    <a:gd name="T11" fmla="*/ 29 h 42"/>
                    <a:gd name="T12" fmla="*/ 17 w 26"/>
                    <a:gd name="T13" fmla="*/ 29 h 42"/>
                    <a:gd name="T14" fmla="*/ 17 w 26"/>
                    <a:gd name="T15" fmla="*/ 24 h 42"/>
                    <a:gd name="T16" fmla="*/ 26 w 26"/>
                    <a:gd name="T17" fmla="*/ 24 h 42"/>
                    <a:gd name="T18" fmla="*/ 26 w 26"/>
                    <a:gd name="T19" fmla="*/ 16 h 42"/>
                    <a:gd name="T20" fmla="*/ 17 w 26"/>
                    <a:gd name="T21" fmla="*/ 16 h 42"/>
                    <a:gd name="T22" fmla="*/ 17 w 26"/>
                    <a:gd name="T23" fmla="*/ 10 h 42"/>
                    <a:gd name="T24" fmla="*/ 26 w 26"/>
                    <a:gd name="T25" fmla="*/ 10 h 42"/>
                    <a:gd name="T26" fmla="*/ 26 w 26"/>
                    <a:gd name="T27" fmla="*/ 7 h 42"/>
                    <a:gd name="T28" fmla="*/ 18 w 26"/>
                    <a:gd name="T29" fmla="*/ 0 h 42"/>
                    <a:gd name="T30" fmla="*/ 8 w 26"/>
                    <a:gd name="T31" fmla="*/ 0 h 42"/>
                    <a:gd name="T32" fmla="*/ 0 w 26"/>
                    <a:gd name="T33" fmla="*/ 7 h 42"/>
                    <a:gd name="T34" fmla="*/ 0 w 26"/>
                    <a:gd name="T35" fmla="*/ 10 h 42"/>
                    <a:gd name="T36" fmla="*/ 9 w 26"/>
                    <a:gd name="T37" fmla="*/ 10 h 42"/>
                    <a:gd name="T38" fmla="*/ 9 w 26"/>
                    <a:gd name="T39" fmla="*/ 16 h 42"/>
                    <a:gd name="T40" fmla="*/ 0 w 26"/>
                    <a:gd name="T41" fmla="*/ 16 h 42"/>
                    <a:gd name="T42" fmla="*/ 0 w 26"/>
                    <a:gd name="T43" fmla="*/ 24 h 42"/>
                    <a:gd name="T44" fmla="*/ 9 w 26"/>
                    <a:gd name="T45" fmla="*/ 24 h 42"/>
                    <a:gd name="T46" fmla="*/ 9 w 26"/>
                    <a:gd name="T47" fmla="*/ 29 h 42"/>
                    <a:gd name="T48" fmla="*/ 0 w 26"/>
                    <a:gd name="T49" fmla="*/ 29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6" h="42">
                      <a:moveTo>
                        <a:pt x="0" y="29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9"/>
                        <a:pt x="4" y="42"/>
                        <a:pt x="8" y="42"/>
                      </a:cubicBezTo>
                      <a:cubicBezTo>
                        <a:pt x="18" y="42"/>
                        <a:pt x="18" y="42"/>
                        <a:pt x="18" y="42"/>
                      </a:cubicBezTo>
                      <a:cubicBezTo>
                        <a:pt x="22" y="42"/>
                        <a:pt x="26" y="39"/>
                        <a:pt x="26" y="35"/>
                      </a:cubicBezTo>
                      <a:cubicBezTo>
                        <a:pt x="26" y="29"/>
                        <a:pt x="26" y="29"/>
                        <a:pt x="26" y="29"/>
                      </a:cubicBezTo>
                      <a:cubicBezTo>
                        <a:pt x="17" y="29"/>
                        <a:pt x="17" y="29"/>
                        <a:pt x="17" y="29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26" y="24"/>
                        <a:pt x="26" y="24"/>
                        <a:pt x="26" y="24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7"/>
                        <a:pt x="26" y="7"/>
                        <a:pt x="26" y="7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0" y="3"/>
                        <a:pt x="0" y="7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9" y="29"/>
                        <a:pt x="9" y="29"/>
                        <a:pt x="9" y="29"/>
                      </a:cubicBezTo>
                      <a:lnTo>
                        <a:pt x="0" y="2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Freeform: Shape 101"/>
                <p:cNvSpPr>
                  <a:spLocks/>
                </p:cNvSpPr>
                <p:nvPr/>
              </p:nvSpPr>
              <p:spPr bwMode="auto">
                <a:xfrm>
                  <a:off x="3120794" y="1944027"/>
                  <a:ext cx="177685" cy="113963"/>
                </a:xfrm>
                <a:custGeom>
                  <a:avLst/>
                  <a:gdLst>
                    <a:gd name="T0" fmla="*/ 0 w 40"/>
                    <a:gd name="T1" fmla="*/ 1 h 26"/>
                    <a:gd name="T2" fmla="*/ 13 w 40"/>
                    <a:gd name="T3" fmla="*/ 12 h 26"/>
                    <a:gd name="T4" fmla="*/ 17 w 40"/>
                    <a:gd name="T5" fmla="*/ 12 h 26"/>
                    <a:gd name="T6" fmla="*/ 17 w 40"/>
                    <a:gd name="T7" fmla="*/ 20 h 26"/>
                    <a:gd name="T8" fmla="*/ 12 w 40"/>
                    <a:gd name="T9" fmla="*/ 20 h 26"/>
                    <a:gd name="T10" fmla="*/ 12 w 40"/>
                    <a:gd name="T11" fmla="*/ 26 h 26"/>
                    <a:gd name="T12" fmla="*/ 28 w 40"/>
                    <a:gd name="T13" fmla="*/ 26 h 26"/>
                    <a:gd name="T14" fmla="*/ 28 w 40"/>
                    <a:gd name="T15" fmla="*/ 20 h 26"/>
                    <a:gd name="T16" fmla="*/ 23 w 40"/>
                    <a:gd name="T17" fmla="*/ 20 h 26"/>
                    <a:gd name="T18" fmla="*/ 23 w 40"/>
                    <a:gd name="T19" fmla="*/ 12 h 26"/>
                    <a:gd name="T20" fmla="*/ 27 w 40"/>
                    <a:gd name="T21" fmla="*/ 12 h 26"/>
                    <a:gd name="T22" fmla="*/ 40 w 40"/>
                    <a:gd name="T23" fmla="*/ 1 h 26"/>
                    <a:gd name="T24" fmla="*/ 35 w 40"/>
                    <a:gd name="T25" fmla="*/ 0 h 26"/>
                    <a:gd name="T26" fmla="*/ 27 w 40"/>
                    <a:gd name="T27" fmla="*/ 7 h 26"/>
                    <a:gd name="T28" fmla="*/ 13 w 40"/>
                    <a:gd name="T29" fmla="*/ 7 h 26"/>
                    <a:gd name="T30" fmla="*/ 5 w 40"/>
                    <a:gd name="T31" fmla="*/ 0 h 26"/>
                    <a:gd name="T32" fmla="*/ 0 w 40"/>
                    <a:gd name="T33" fmla="*/ 1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26">
                      <a:moveTo>
                        <a:pt x="0" y="1"/>
                      </a:moveTo>
                      <a:cubicBezTo>
                        <a:pt x="1" y="7"/>
                        <a:pt x="7" y="12"/>
                        <a:pt x="13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28" y="26"/>
                        <a:pt x="28" y="26"/>
                        <a:pt x="28" y="26"/>
                      </a:cubicBezTo>
                      <a:cubicBezTo>
                        <a:pt x="28" y="20"/>
                        <a:pt x="28" y="20"/>
                        <a:pt x="28" y="20"/>
                      </a:cubicBezTo>
                      <a:cubicBezTo>
                        <a:pt x="23" y="20"/>
                        <a:pt x="23" y="20"/>
                        <a:pt x="23" y="20"/>
                      </a:cubicBez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33" y="12"/>
                        <a:pt x="39" y="6"/>
                        <a:pt x="40" y="1"/>
                      </a:cubicBez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4" y="3"/>
                        <a:pt x="31" y="7"/>
                        <a:pt x="27" y="7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0" y="7"/>
                        <a:pt x="6" y="4"/>
                        <a:pt x="5" y="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Freeform: Shape 102"/>
                <p:cNvSpPr>
                  <a:spLocks/>
                </p:cNvSpPr>
                <p:nvPr/>
              </p:nvSpPr>
              <p:spPr bwMode="auto">
                <a:xfrm>
                  <a:off x="2949236" y="2720939"/>
                  <a:ext cx="159304" cy="251210"/>
                </a:xfrm>
                <a:custGeom>
                  <a:avLst/>
                  <a:gdLst>
                    <a:gd name="T0" fmla="*/ 130 w 130"/>
                    <a:gd name="T1" fmla="*/ 205 h 205"/>
                    <a:gd name="T2" fmla="*/ 115 w 130"/>
                    <a:gd name="T3" fmla="*/ 4 h 205"/>
                    <a:gd name="T4" fmla="*/ 101 w 130"/>
                    <a:gd name="T5" fmla="*/ 0 h 205"/>
                    <a:gd name="T6" fmla="*/ 115 w 130"/>
                    <a:gd name="T7" fmla="*/ 14 h 205"/>
                    <a:gd name="T8" fmla="*/ 115 w 130"/>
                    <a:gd name="T9" fmla="*/ 133 h 205"/>
                    <a:gd name="T10" fmla="*/ 101 w 130"/>
                    <a:gd name="T11" fmla="*/ 148 h 205"/>
                    <a:gd name="T12" fmla="*/ 115 w 130"/>
                    <a:gd name="T13" fmla="*/ 162 h 205"/>
                    <a:gd name="T14" fmla="*/ 101 w 130"/>
                    <a:gd name="T15" fmla="*/ 162 h 205"/>
                    <a:gd name="T16" fmla="*/ 115 w 130"/>
                    <a:gd name="T17" fmla="*/ 173 h 205"/>
                    <a:gd name="T18" fmla="*/ 115 w 130"/>
                    <a:gd name="T19" fmla="*/ 191 h 205"/>
                    <a:gd name="T20" fmla="*/ 101 w 130"/>
                    <a:gd name="T21" fmla="*/ 205 h 205"/>
                    <a:gd name="T22" fmla="*/ 90 w 130"/>
                    <a:gd name="T23" fmla="*/ 4 h 205"/>
                    <a:gd name="T24" fmla="*/ 65 w 130"/>
                    <a:gd name="T25" fmla="*/ 14 h 205"/>
                    <a:gd name="T26" fmla="*/ 101 w 130"/>
                    <a:gd name="T27" fmla="*/ 0 h 205"/>
                    <a:gd name="T28" fmla="*/ 90 w 130"/>
                    <a:gd name="T29" fmla="*/ 0 h 205"/>
                    <a:gd name="T30" fmla="*/ 101 w 130"/>
                    <a:gd name="T31" fmla="*/ 205 h 205"/>
                    <a:gd name="T32" fmla="*/ 90 w 130"/>
                    <a:gd name="T33" fmla="*/ 191 h 205"/>
                    <a:gd name="T34" fmla="*/ 101 w 130"/>
                    <a:gd name="T35" fmla="*/ 173 h 205"/>
                    <a:gd name="T36" fmla="*/ 90 w 130"/>
                    <a:gd name="T37" fmla="*/ 162 h 205"/>
                    <a:gd name="T38" fmla="*/ 101 w 130"/>
                    <a:gd name="T39" fmla="*/ 148 h 205"/>
                    <a:gd name="T40" fmla="*/ 65 w 130"/>
                    <a:gd name="T41" fmla="*/ 133 h 205"/>
                    <a:gd name="T42" fmla="*/ 76 w 130"/>
                    <a:gd name="T43" fmla="*/ 148 h 205"/>
                    <a:gd name="T44" fmla="*/ 76 w 130"/>
                    <a:gd name="T45" fmla="*/ 162 h 205"/>
                    <a:gd name="T46" fmla="*/ 65 w 130"/>
                    <a:gd name="T47" fmla="*/ 173 h 205"/>
                    <a:gd name="T48" fmla="*/ 76 w 130"/>
                    <a:gd name="T49" fmla="*/ 191 h 205"/>
                    <a:gd name="T50" fmla="*/ 65 w 130"/>
                    <a:gd name="T51" fmla="*/ 191 h 205"/>
                    <a:gd name="T52" fmla="*/ 65 w 130"/>
                    <a:gd name="T53" fmla="*/ 4 h 205"/>
                    <a:gd name="T54" fmla="*/ 25 w 130"/>
                    <a:gd name="T55" fmla="*/ 14 h 205"/>
                    <a:gd name="T56" fmla="*/ 65 w 130"/>
                    <a:gd name="T57" fmla="*/ 4 h 205"/>
                    <a:gd name="T58" fmla="*/ 25 w 130"/>
                    <a:gd name="T59" fmla="*/ 205 h 205"/>
                    <a:gd name="T60" fmla="*/ 65 w 130"/>
                    <a:gd name="T61" fmla="*/ 191 h 205"/>
                    <a:gd name="T62" fmla="*/ 50 w 130"/>
                    <a:gd name="T63" fmla="*/ 173 h 205"/>
                    <a:gd name="T64" fmla="*/ 65 w 130"/>
                    <a:gd name="T65" fmla="*/ 162 h 205"/>
                    <a:gd name="T66" fmla="*/ 50 w 130"/>
                    <a:gd name="T67" fmla="*/ 148 h 205"/>
                    <a:gd name="T68" fmla="*/ 65 w 130"/>
                    <a:gd name="T69" fmla="*/ 133 h 205"/>
                    <a:gd name="T70" fmla="*/ 25 w 130"/>
                    <a:gd name="T71" fmla="*/ 148 h 205"/>
                    <a:gd name="T72" fmla="*/ 40 w 130"/>
                    <a:gd name="T73" fmla="*/ 162 h 205"/>
                    <a:gd name="T74" fmla="*/ 25 w 130"/>
                    <a:gd name="T75" fmla="*/ 162 h 205"/>
                    <a:gd name="T76" fmla="*/ 40 w 130"/>
                    <a:gd name="T77" fmla="*/ 173 h 205"/>
                    <a:gd name="T78" fmla="*/ 40 w 130"/>
                    <a:gd name="T79" fmla="*/ 191 h 205"/>
                    <a:gd name="T80" fmla="*/ 25 w 130"/>
                    <a:gd name="T81" fmla="*/ 205 h 205"/>
                    <a:gd name="T82" fmla="*/ 0 w 130"/>
                    <a:gd name="T83" fmla="*/ 4 h 205"/>
                    <a:gd name="T84" fmla="*/ 25 w 130"/>
                    <a:gd name="T85" fmla="*/ 205 h 205"/>
                    <a:gd name="T86" fmla="*/ 14 w 130"/>
                    <a:gd name="T87" fmla="*/ 191 h 205"/>
                    <a:gd name="T88" fmla="*/ 25 w 130"/>
                    <a:gd name="T89" fmla="*/ 173 h 205"/>
                    <a:gd name="T90" fmla="*/ 14 w 130"/>
                    <a:gd name="T91" fmla="*/ 162 h 205"/>
                    <a:gd name="T92" fmla="*/ 25 w 130"/>
                    <a:gd name="T93" fmla="*/ 148 h 205"/>
                    <a:gd name="T94" fmla="*/ 14 w 130"/>
                    <a:gd name="T95" fmla="*/ 133 h 205"/>
                    <a:gd name="T96" fmla="*/ 25 w 130"/>
                    <a:gd name="T97" fmla="*/ 14 h 2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30" h="205">
                      <a:moveTo>
                        <a:pt x="101" y="205"/>
                      </a:moveTo>
                      <a:lnTo>
                        <a:pt x="130" y="205"/>
                      </a:lnTo>
                      <a:lnTo>
                        <a:pt x="130" y="4"/>
                      </a:lnTo>
                      <a:lnTo>
                        <a:pt x="115" y="4"/>
                      </a:lnTo>
                      <a:lnTo>
                        <a:pt x="115" y="0"/>
                      </a:lnTo>
                      <a:lnTo>
                        <a:pt x="101" y="0"/>
                      </a:lnTo>
                      <a:lnTo>
                        <a:pt x="101" y="14"/>
                      </a:lnTo>
                      <a:lnTo>
                        <a:pt x="115" y="14"/>
                      </a:lnTo>
                      <a:lnTo>
                        <a:pt x="115" y="133"/>
                      </a:lnTo>
                      <a:lnTo>
                        <a:pt x="115" y="133"/>
                      </a:lnTo>
                      <a:lnTo>
                        <a:pt x="101" y="133"/>
                      </a:lnTo>
                      <a:lnTo>
                        <a:pt x="101" y="148"/>
                      </a:lnTo>
                      <a:lnTo>
                        <a:pt x="115" y="148"/>
                      </a:lnTo>
                      <a:lnTo>
                        <a:pt x="115" y="162"/>
                      </a:lnTo>
                      <a:lnTo>
                        <a:pt x="115" y="162"/>
                      </a:lnTo>
                      <a:lnTo>
                        <a:pt x="101" y="162"/>
                      </a:lnTo>
                      <a:lnTo>
                        <a:pt x="101" y="173"/>
                      </a:lnTo>
                      <a:lnTo>
                        <a:pt x="115" y="173"/>
                      </a:lnTo>
                      <a:lnTo>
                        <a:pt x="115" y="191"/>
                      </a:lnTo>
                      <a:lnTo>
                        <a:pt x="115" y="191"/>
                      </a:lnTo>
                      <a:lnTo>
                        <a:pt x="101" y="191"/>
                      </a:lnTo>
                      <a:lnTo>
                        <a:pt x="101" y="205"/>
                      </a:lnTo>
                      <a:close/>
                      <a:moveTo>
                        <a:pt x="90" y="0"/>
                      </a:moveTo>
                      <a:lnTo>
                        <a:pt x="90" y="4"/>
                      </a:lnTo>
                      <a:lnTo>
                        <a:pt x="65" y="4"/>
                      </a:lnTo>
                      <a:lnTo>
                        <a:pt x="65" y="14"/>
                      </a:lnTo>
                      <a:lnTo>
                        <a:pt x="101" y="14"/>
                      </a:lnTo>
                      <a:lnTo>
                        <a:pt x="101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close/>
                      <a:moveTo>
                        <a:pt x="65" y="205"/>
                      </a:moveTo>
                      <a:lnTo>
                        <a:pt x="101" y="205"/>
                      </a:lnTo>
                      <a:lnTo>
                        <a:pt x="101" y="191"/>
                      </a:lnTo>
                      <a:lnTo>
                        <a:pt x="90" y="191"/>
                      </a:lnTo>
                      <a:lnTo>
                        <a:pt x="90" y="173"/>
                      </a:lnTo>
                      <a:lnTo>
                        <a:pt x="101" y="173"/>
                      </a:lnTo>
                      <a:lnTo>
                        <a:pt x="101" y="162"/>
                      </a:lnTo>
                      <a:lnTo>
                        <a:pt x="90" y="162"/>
                      </a:lnTo>
                      <a:lnTo>
                        <a:pt x="90" y="148"/>
                      </a:lnTo>
                      <a:lnTo>
                        <a:pt x="101" y="148"/>
                      </a:lnTo>
                      <a:lnTo>
                        <a:pt x="101" y="133"/>
                      </a:lnTo>
                      <a:lnTo>
                        <a:pt x="65" y="133"/>
                      </a:lnTo>
                      <a:lnTo>
                        <a:pt x="65" y="148"/>
                      </a:lnTo>
                      <a:lnTo>
                        <a:pt x="76" y="148"/>
                      </a:lnTo>
                      <a:lnTo>
                        <a:pt x="76" y="162"/>
                      </a:lnTo>
                      <a:lnTo>
                        <a:pt x="76" y="162"/>
                      </a:lnTo>
                      <a:lnTo>
                        <a:pt x="65" y="162"/>
                      </a:lnTo>
                      <a:lnTo>
                        <a:pt x="65" y="173"/>
                      </a:lnTo>
                      <a:lnTo>
                        <a:pt x="76" y="173"/>
                      </a:lnTo>
                      <a:lnTo>
                        <a:pt x="76" y="191"/>
                      </a:lnTo>
                      <a:lnTo>
                        <a:pt x="76" y="191"/>
                      </a:lnTo>
                      <a:lnTo>
                        <a:pt x="65" y="191"/>
                      </a:lnTo>
                      <a:lnTo>
                        <a:pt x="65" y="205"/>
                      </a:lnTo>
                      <a:close/>
                      <a:moveTo>
                        <a:pt x="65" y="4"/>
                      </a:moveTo>
                      <a:lnTo>
                        <a:pt x="25" y="4"/>
                      </a:lnTo>
                      <a:lnTo>
                        <a:pt x="25" y="14"/>
                      </a:lnTo>
                      <a:lnTo>
                        <a:pt x="65" y="14"/>
                      </a:lnTo>
                      <a:lnTo>
                        <a:pt x="65" y="4"/>
                      </a:lnTo>
                      <a:lnTo>
                        <a:pt x="65" y="4"/>
                      </a:lnTo>
                      <a:close/>
                      <a:moveTo>
                        <a:pt x="25" y="205"/>
                      </a:moveTo>
                      <a:lnTo>
                        <a:pt x="65" y="205"/>
                      </a:lnTo>
                      <a:lnTo>
                        <a:pt x="65" y="191"/>
                      </a:lnTo>
                      <a:lnTo>
                        <a:pt x="50" y="191"/>
                      </a:lnTo>
                      <a:lnTo>
                        <a:pt x="50" y="173"/>
                      </a:lnTo>
                      <a:lnTo>
                        <a:pt x="65" y="173"/>
                      </a:lnTo>
                      <a:lnTo>
                        <a:pt x="65" y="162"/>
                      </a:lnTo>
                      <a:lnTo>
                        <a:pt x="50" y="162"/>
                      </a:lnTo>
                      <a:lnTo>
                        <a:pt x="50" y="148"/>
                      </a:lnTo>
                      <a:lnTo>
                        <a:pt x="65" y="148"/>
                      </a:lnTo>
                      <a:lnTo>
                        <a:pt x="65" y="133"/>
                      </a:lnTo>
                      <a:lnTo>
                        <a:pt x="25" y="133"/>
                      </a:lnTo>
                      <a:lnTo>
                        <a:pt x="25" y="148"/>
                      </a:lnTo>
                      <a:lnTo>
                        <a:pt x="40" y="148"/>
                      </a:lnTo>
                      <a:lnTo>
                        <a:pt x="40" y="162"/>
                      </a:lnTo>
                      <a:lnTo>
                        <a:pt x="40" y="162"/>
                      </a:lnTo>
                      <a:lnTo>
                        <a:pt x="25" y="162"/>
                      </a:lnTo>
                      <a:lnTo>
                        <a:pt x="25" y="173"/>
                      </a:lnTo>
                      <a:lnTo>
                        <a:pt x="40" y="173"/>
                      </a:lnTo>
                      <a:lnTo>
                        <a:pt x="40" y="191"/>
                      </a:lnTo>
                      <a:lnTo>
                        <a:pt x="40" y="191"/>
                      </a:lnTo>
                      <a:lnTo>
                        <a:pt x="25" y="191"/>
                      </a:lnTo>
                      <a:lnTo>
                        <a:pt x="25" y="205"/>
                      </a:lnTo>
                      <a:close/>
                      <a:moveTo>
                        <a:pt x="25" y="4"/>
                      </a:moveTo>
                      <a:lnTo>
                        <a:pt x="0" y="4"/>
                      </a:lnTo>
                      <a:lnTo>
                        <a:pt x="0" y="205"/>
                      </a:lnTo>
                      <a:lnTo>
                        <a:pt x="25" y="205"/>
                      </a:lnTo>
                      <a:lnTo>
                        <a:pt x="25" y="191"/>
                      </a:lnTo>
                      <a:lnTo>
                        <a:pt x="14" y="191"/>
                      </a:lnTo>
                      <a:lnTo>
                        <a:pt x="14" y="173"/>
                      </a:lnTo>
                      <a:lnTo>
                        <a:pt x="25" y="173"/>
                      </a:lnTo>
                      <a:lnTo>
                        <a:pt x="25" y="162"/>
                      </a:lnTo>
                      <a:lnTo>
                        <a:pt x="14" y="162"/>
                      </a:lnTo>
                      <a:lnTo>
                        <a:pt x="14" y="148"/>
                      </a:lnTo>
                      <a:lnTo>
                        <a:pt x="25" y="148"/>
                      </a:lnTo>
                      <a:lnTo>
                        <a:pt x="25" y="133"/>
                      </a:lnTo>
                      <a:lnTo>
                        <a:pt x="14" y="133"/>
                      </a:lnTo>
                      <a:lnTo>
                        <a:pt x="14" y="14"/>
                      </a:lnTo>
                      <a:lnTo>
                        <a:pt x="25" y="14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Freeform: Shape 103"/>
                <p:cNvSpPr>
                  <a:spLocks/>
                </p:cNvSpPr>
                <p:nvPr/>
              </p:nvSpPr>
              <p:spPr bwMode="auto">
                <a:xfrm>
                  <a:off x="5708865" y="1497977"/>
                  <a:ext cx="145824" cy="145824"/>
                </a:xfrm>
                <a:custGeom>
                  <a:avLst/>
                  <a:gdLst>
                    <a:gd name="T0" fmla="*/ 16 w 33"/>
                    <a:gd name="T1" fmla="*/ 31 h 33"/>
                    <a:gd name="T2" fmla="*/ 19 w 33"/>
                    <a:gd name="T3" fmla="*/ 31 h 33"/>
                    <a:gd name="T4" fmla="*/ 20 w 33"/>
                    <a:gd name="T5" fmla="*/ 33 h 33"/>
                    <a:gd name="T6" fmla="*/ 26 w 33"/>
                    <a:gd name="T7" fmla="*/ 31 h 33"/>
                    <a:gd name="T8" fmla="*/ 25 w 33"/>
                    <a:gd name="T9" fmla="*/ 29 h 33"/>
                    <a:gd name="T10" fmla="*/ 28 w 33"/>
                    <a:gd name="T11" fmla="*/ 25 h 33"/>
                    <a:gd name="T12" fmla="*/ 30 w 33"/>
                    <a:gd name="T13" fmla="*/ 26 h 33"/>
                    <a:gd name="T14" fmla="*/ 33 w 33"/>
                    <a:gd name="T15" fmla="*/ 20 h 33"/>
                    <a:gd name="T16" fmla="*/ 30 w 33"/>
                    <a:gd name="T17" fmla="*/ 19 h 33"/>
                    <a:gd name="T18" fmla="*/ 30 w 33"/>
                    <a:gd name="T19" fmla="*/ 14 h 33"/>
                    <a:gd name="T20" fmla="*/ 33 w 33"/>
                    <a:gd name="T21" fmla="*/ 13 h 33"/>
                    <a:gd name="T22" fmla="*/ 30 w 33"/>
                    <a:gd name="T23" fmla="*/ 8 h 33"/>
                    <a:gd name="T24" fmla="*/ 28 w 33"/>
                    <a:gd name="T25" fmla="*/ 9 h 33"/>
                    <a:gd name="T26" fmla="*/ 24 w 33"/>
                    <a:gd name="T27" fmla="*/ 5 h 33"/>
                    <a:gd name="T28" fmla="*/ 25 w 33"/>
                    <a:gd name="T29" fmla="*/ 3 h 33"/>
                    <a:gd name="T30" fmla="*/ 20 w 33"/>
                    <a:gd name="T31" fmla="*/ 0 h 33"/>
                    <a:gd name="T32" fmla="*/ 19 w 33"/>
                    <a:gd name="T33" fmla="*/ 3 h 33"/>
                    <a:gd name="T34" fmla="*/ 16 w 33"/>
                    <a:gd name="T35" fmla="*/ 3 h 33"/>
                    <a:gd name="T36" fmla="*/ 16 w 33"/>
                    <a:gd name="T37" fmla="*/ 7 h 33"/>
                    <a:gd name="T38" fmla="*/ 25 w 33"/>
                    <a:gd name="T39" fmla="*/ 13 h 33"/>
                    <a:gd name="T40" fmla="*/ 20 w 33"/>
                    <a:gd name="T41" fmla="*/ 26 h 33"/>
                    <a:gd name="T42" fmla="*/ 16 w 33"/>
                    <a:gd name="T43" fmla="*/ 26 h 33"/>
                    <a:gd name="T44" fmla="*/ 16 w 33"/>
                    <a:gd name="T45" fmla="*/ 26 h 33"/>
                    <a:gd name="T46" fmla="*/ 16 w 33"/>
                    <a:gd name="T47" fmla="*/ 31 h 33"/>
                    <a:gd name="T48" fmla="*/ 2 w 33"/>
                    <a:gd name="T49" fmla="*/ 20 h 33"/>
                    <a:gd name="T50" fmla="*/ 0 w 33"/>
                    <a:gd name="T51" fmla="*/ 21 h 33"/>
                    <a:gd name="T52" fmla="*/ 2 w 33"/>
                    <a:gd name="T53" fmla="*/ 26 h 33"/>
                    <a:gd name="T54" fmla="*/ 5 w 33"/>
                    <a:gd name="T55" fmla="*/ 25 h 33"/>
                    <a:gd name="T56" fmla="*/ 8 w 33"/>
                    <a:gd name="T57" fmla="*/ 29 h 33"/>
                    <a:gd name="T58" fmla="*/ 7 w 33"/>
                    <a:gd name="T59" fmla="*/ 31 h 33"/>
                    <a:gd name="T60" fmla="*/ 13 w 33"/>
                    <a:gd name="T61" fmla="*/ 33 h 33"/>
                    <a:gd name="T62" fmla="*/ 14 w 33"/>
                    <a:gd name="T63" fmla="*/ 31 h 33"/>
                    <a:gd name="T64" fmla="*/ 16 w 33"/>
                    <a:gd name="T65" fmla="*/ 31 h 33"/>
                    <a:gd name="T66" fmla="*/ 16 w 33"/>
                    <a:gd name="T67" fmla="*/ 26 h 33"/>
                    <a:gd name="T68" fmla="*/ 8 w 33"/>
                    <a:gd name="T69" fmla="*/ 21 h 33"/>
                    <a:gd name="T70" fmla="*/ 13 w 33"/>
                    <a:gd name="T71" fmla="*/ 8 h 33"/>
                    <a:gd name="T72" fmla="*/ 13 w 33"/>
                    <a:gd name="T73" fmla="*/ 8 h 33"/>
                    <a:gd name="T74" fmla="*/ 16 w 33"/>
                    <a:gd name="T75" fmla="*/ 7 h 33"/>
                    <a:gd name="T76" fmla="*/ 16 w 33"/>
                    <a:gd name="T77" fmla="*/ 7 h 33"/>
                    <a:gd name="T78" fmla="*/ 16 w 33"/>
                    <a:gd name="T79" fmla="*/ 3 h 33"/>
                    <a:gd name="T80" fmla="*/ 14 w 33"/>
                    <a:gd name="T81" fmla="*/ 3 h 33"/>
                    <a:gd name="T82" fmla="*/ 13 w 33"/>
                    <a:gd name="T83" fmla="*/ 1 h 33"/>
                    <a:gd name="T84" fmla="*/ 7 w 33"/>
                    <a:gd name="T85" fmla="*/ 3 h 33"/>
                    <a:gd name="T86" fmla="*/ 8 w 33"/>
                    <a:gd name="T87" fmla="*/ 5 h 33"/>
                    <a:gd name="T88" fmla="*/ 5 w 33"/>
                    <a:gd name="T89" fmla="*/ 9 h 33"/>
                    <a:gd name="T90" fmla="*/ 2 w 33"/>
                    <a:gd name="T91" fmla="*/ 8 h 33"/>
                    <a:gd name="T92" fmla="*/ 0 w 33"/>
                    <a:gd name="T93" fmla="*/ 14 h 33"/>
                    <a:gd name="T94" fmla="*/ 2 w 33"/>
                    <a:gd name="T95" fmla="*/ 15 h 33"/>
                    <a:gd name="T96" fmla="*/ 2 w 33"/>
                    <a:gd name="T97" fmla="*/ 2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33" h="33">
                      <a:moveTo>
                        <a:pt x="16" y="31"/>
                      </a:moveTo>
                      <a:cubicBezTo>
                        <a:pt x="17" y="31"/>
                        <a:pt x="18" y="31"/>
                        <a:pt x="19" y="31"/>
                      </a:cubicBezTo>
                      <a:cubicBezTo>
                        <a:pt x="20" y="33"/>
                        <a:pt x="20" y="33"/>
                        <a:pt x="20" y="33"/>
                      </a:cubicBezTo>
                      <a:cubicBezTo>
                        <a:pt x="26" y="31"/>
                        <a:pt x="26" y="31"/>
                        <a:pt x="26" y="31"/>
                      </a:cubicBezTo>
                      <a:cubicBezTo>
                        <a:pt x="25" y="29"/>
                        <a:pt x="25" y="29"/>
                        <a:pt x="25" y="29"/>
                      </a:cubicBezTo>
                      <a:cubicBezTo>
                        <a:pt x="26" y="28"/>
                        <a:pt x="27" y="26"/>
                        <a:pt x="28" y="25"/>
                      </a:cubicBezTo>
                      <a:cubicBezTo>
                        <a:pt x="30" y="26"/>
                        <a:pt x="30" y="26"/>
                        <a:pt x="30" y="26"/>
                      </a:cubicBezTo>
                      <a:cubicBezTo>
                        <a:pt x="33" y="20"/>
                        <a:pt x="33" y="20"/>
                        <a:pt x="33" y="20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31" y="18"/>
                        <a:pt x="31" y="16"/>
                        <a:pt x="30" y="14"/>
                      </a:cubicBezTo>
                      <a:cubicBezTo>
                        <a:pt x="33" y="13"/>
                        <a:pt x="33" y="13"/>
                        <a:pt x="33" y="13"/>
                      </a:cubicBezTo>
                      <a:cubicBezTo>
                        <a:pt x="30" y="8"/>
                        <a:pt x="30" y="8"/>
                        <a:pt x="30" y="8"/>
                      </a:cubicBezTo>
                      <a:cubicBezTo>
                        <a:pt x="28" y="9"/>
                        <a:pt x="28" y="9"/>
                        <a:pt x="28" y="9"/>
                      </a:cubicBezTo>
                      <a:cubicBezTo>
                        <a:pt x="27" y="7"/>
                        <a:pt x="26" y="6"/>
                        <a:pt x="24" y="5"/>
                      </a:cubicBezTo>
                      <a:cubicBezTo>
                        <a:pt x="25" y="3"/>
                        <a:pt x="25" y="3"/>
                        <a:pt x="25" y="3"/>
                      </a:cubicBezTo>
                      <a:cubicBezTo>
                        <a:pt x="20" y="0"/>
                        <a:pt x="20" y="0"/>
                        <a:pt x="20" y="0"/>
                      </a:cubicBezTo>
                      <a:cubicBezTo>
                        <a:pt x="19" y="3"/>
                        <a:pt x="19" y="3"/>
                        <a:pt x="19" y="3"/>
                      </a:cubicBezTo>
                      <a:cubicBezTo>
                        <a:pt x="18" y="3"/>
                        <a:pt x="17" y="3"/>
                        <a:pt x="16" y="3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20" y="7"/>
                        <a:pt x="24" y="10"/>
                        <a:pt x="25" y="13"/>
                      </a:cubicBezTo>
                      <a:cubicBezTo>
                        <a:pt x="27" y="18"/>
                        <a:pt x="25" y="24"/>
                        <a:pt x="20" y="26"/>
                      </a:cubicBezTo>
                      <a:cubicBezTo>
                        <a:pt x="19" y="26"/>
                        <a:pt x="18" y="26"/>
                        <a:pt x="16" y="26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lnTo>
                        <a:pt x="16" y="31"/>
                      </a:lnTo>
                      <a:close/>
                      <a:moveTo>
                        <a:pt x="2" y="20"/>
                      </a:move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2" y="26"/>
                        <a:pt x="2" y="26"/>
                        <a:pt x="2" y="26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6" y="27"/>
                        <a:pt x="7" y="28"/>
                        <a:pt x="8" y="29"/>
                      </a:cubicBezTo>
                      <a:cubicBezTo>
                        <a:pt x="7" y="31"/>
                        <a:pt x="7" y="31"/>
                        <a:pt x="7" y="31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4" y="31"/>
                        <a:pt x="14" y="31"/>
                        <a:pt x="14" y="31"/>
                      </a:cubicBezTo>
                      <a:cubicBezTo>
                        <a:pt x="15" y="31"/>
                        <a:pt x="16" y="31"/>
                        <a:pt x="16" y="31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3" y="26"/>
                        <a:pt x="9" y="24"/>
                        <a:pt x="8" y="21"/>
                      </a:cubicBezTo>
                      <a:cubicBezTo>
                        <a:pt x="5" y="16"/>
                        <a:pt x="8" y="10"/>
                        <a:pt x="13" y="8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4" y="8"/>
                        <a:pt x="15" y="7"/>
                        <a:pt x="16" y="7"/>
                      </a:cubicBezTo>
                      <a:cubicBezTo>
                        <a:pt x="16" y="7"/>
                        <a:pt x="16" y="7"/>
                        <a:pt x="16" y="7"/>
                      </a:cubicBezTo>
                      <a:cubicBezTo>
                        <a:pt x="16" y="3"/>
                        <a:pt x="16" y="3"/>
                        <a:pt x="16" y="3"/>
                      </a:cubicBezTo>
                      <a:cubicBezTo>
                        <a:pt x="15" y="3"/>
                        <a:pt x="15" y="3"/>
                        <a:pt x="14" y="3"/>
                      </a:cubicBezTo>
                      <a:cubicBezTo>
                        <a:pt x="13" y="1"/>
                        <a:pt x="13" y="1"/>
                        <a:pt x="13" y="1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8" y="5"/>
                        <a:pt x="8" y="5"/>
                        <a:pt x="8" y="5"/>
                      </a:cubicBezTo>
                      <a:cubicBezTo>
                        <a:pt x="7" y="6"/>
                        <a:pt x="6" y="7"/>
                        <a:pt x="5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5"/>
                        <a:pt x="2" y="15"/>
                        <a:pt x="2" y="15"/>
                      </a:cubicBezTo>
                      <a:cubicBezTo>
                        <a:pt x="2" y="16"/>
                        <a:pt x="2" y="18"/>
                        <a:pt x="2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7" name="Freeform: Shape 104"/>
                <p:cNvSpPr>
                  <a:spLocks/>
                </p:cNvSpPr>
                <p:nvPr/>
              </p:nvSpPr>
              <p:spPr bwMode="auto">
                <a:xfrm>
                  <a:off x="3876873" y="1241865"/>
                  <a:ext cx="25734" cy="30635"/>
                </a:xfrm>
                <a:custGeom>
                  <a:avLst/>
                  <a:gdLst>
                    <a:gd name="T0" fmla="*/ 0 w 6"/>
                    <a:gd name="T1" fmla="*/ 0 h 7"/>
                    <a:gd name="T2" fmla="*/ 2 w 6"/>
                    <a:gd name="T3" fmla="*/ 7 h 7"/>
                    <a:gd name="T4" fmla="*/ 6 w 6"/>
                    <a:gd name="T5" fmla="*/ 0 h 7"/>
                    <a:gd name="T6" fmla="*/ 0 w 6"/>
                    <a:gd name="T7" fmla="*/ 0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0" y="0"/>
                      </a:moveTo>
                      <a:cubicBezTo>
                        <a:pt x="0" y="3"/>
                        <a:pt x="1" y="5"/>
                        <a:pt x="2" y="7"/>
                      </a:cubicBezTo>
                      <a:cubicBezTo>
                        <a:pt x="5" y="5"/>
                        <a:pt x="6" y="3"/>
                        <a:pt x="6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8" name="Freeform: Shape 105"/>
                <p:cNvSpPr>
                  <a:spLocks/>
                </p:cNvSpPr>
                <p:nvPr/>
              </p:nvSpPr>
              <p:spPr bwMode="auto">
                <a:xfrm>
                  <a:off x="3876873" y="1197751"/>
                  <a:ext cx="25734" cy="34312"/>
                </a:xfrm>
                <a:custGeom>
                  <a:avLst/>
                  <a:gdLst>
                    <a:gd name="T0" fmla="*/ 2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2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2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79" name="Freeform: Shape 106"/>
                <p:cNvSpPr>
                  <a:spLocks/>
                </p:cNvSpPr>
                <p:nvPr/>
              </p:nvSpPr>
              <p:spPr bwMode="auto">
                <a:xfrm>
                  <a:off x="3854816" y="1184271"/>
                  <a:ext cx="25734" cy="47791"/>
                </a:xfrm>
                <a:custGeom>
                  <a:avLst/>
                  <a:gdLst>
                    <a:gd name="T0" fmla="*/ 0 w 6"/>
                    <a:gd name="T1" fmla="*/ 0 h 11"/>
                    <a:gd name="T2" fmla="*/ 0 w 6"/>
                    <a:gd name="T3" fmla="*/ 11 h 11"/>
                    <a:gd name="T4" fmla="*/ 3 w 6"/>
                    <a:gd name="T5" fmla="*/ 11 h 11"/>
                    <a:gd name="T6" fmla="*/ 6 w 6"/>
                    <a:gd name="T7" fmla="*/ 2 h 11"/>
                    <a:gd name="T8" fmla="*/ 0 w 6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0" y="0"/>
                      </a:move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3" y="11"/>
                        <a:pt x="3" y="11"/>
                        <a:pt x="3" y="11"/>
                      </a:cubicBezTo>
                      <a:cubicBezTo>
                        <a:pt x="3" y="7"/>
                        <a:pt x="4" y="4"/>
                        <a:pt x="6" y="2"/>
                      </a:cubicBezTo>
                      <a:cubicBezTo>
                        <a:pt x="4" y="1"/>
                        <a:pt x="2" y="0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0" name="Freeform: Shape 107"/>
                <p:cNvSpPr>
                  <a:spLocks/>
                </p:cNvSpPr>
                <p:nvPr/>
              </p:nvSpPr>
              <p:spPr bwMode="auto">
                <a:xfrm>
                  <a:off x="3822955" y="1241865"/>
                  <a:ext cx="26959" cy="44115"/>
                </a:xfrm>
                <a:custGeom>
                  <a:avLst/>
                  <a:gdLst>
                    <a:gd name="T0" fmla="*/ 6 w 6"/>
                    <a:gd name="T1" fmla="*/ 10 h 10"/>
                    <a:gd name="T2" fmla="*/ 6 w 6"/>
                    <a:gd name="T3" fmla="*/ 0 h 10"/>
                    <a:gd name="T4" fmla="*/ 3 w 6"/>
                    <a:gd name="T5" fmla="*/ 0 h 10"/>
                    <a:gd name="T6" fmla="*/ 0 w 6"/>
                    <a:gd name="T7" fmla="*/ 8 h 10"/>
                    <a:gd name="T8" fmla="*/ 6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6" y="10"/>
                      </a:move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3"/>
                        <a:pt x="2" y="6"/>
                        <a:pt x="0" y="8"/>
                      </a:cubicBezTo>
                      <a:cubicBezTo>
                        <a:pt x="2" y="9"/>
                        <a:pt x="4" y="10"/>
                        <a:pt x="6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Freeform: Shape 108"/>
                <p:cNvSpPr>
                  <a:spLocks/>
                </p:cNvSpPr>
                <p:nvPr/>
              </p:nvSpPr>
              <p:spPr bwMode="auto">
                <a:xfrm>
                  <a:off x="3822955" y="1184271"/>
                  <a:ext cx="26959" cy="47791"/>
                </a:xfrm>
                <a:custGeom>
                  <a:avLst/>
                  <a:gdLst>
                    <a:gd name="T0" fmla="*/ 3 w 6"/>
                    <a:gd name="T1" fmla="*/ 11 h 11"/>
                    <a:gd name="T2" fmla="*/ 6 w 6"/>
                    <a:gd name="T3" fmla="*/ 11 h 11"/>
                    <a:gd name="T4" fmla="*/ 6 w 6"/>
                    <a:gd name="T5" fmla="*/ 0 h 11"/>
                    <a:gd name="T6" fmla="*/ 0 w 6"/>
                    <a:gd name="T7" fmla="*/ 2 h 11"/>
                    <a:gd name="T8" fmla="*/ 3 w 6"/>
                    <a:gd name="T9" fmla="*/ 11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1">
                      <a:moveTo>
                        <a:pt x="3" y="11"/>
                      </a:moveTo>
                      <a:cubicBezTo>
                        <a:pt x="6" y="11"/>
                        <a:pt x="6" y="11"/>
                        <a:pt x="6" y="11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2" y="1"/>
                        <a:pt x="0" y="2"/>
                      </a:cubicBezTo>
                      <a:cubicBezTo>
                        <a:pt x="2" y="4"/>
                        <a:pt x="3" y="7"/>
                        <a:pt x="3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Freeform: Shape 109"/>
                <p:cNvSpPr>
                  <a:spLocks/>
                </p:cNvSpPr>
                <p:nvPr/>
              </p:nvSpPr>
              <p:spPr bwMode="auto">
                <a:xfrm>
                  <a:off x="3800898" y="1241865"/>
                  <a:ext cx="26959" cy="30635"/>
                </a:xfrm>
                <a:custGeom>
                  <a:avLst/>
                  <a:gdLst>
                    <a:gd name="T0" fmla="*/ 4 w 6"/>
                    <a:gd name="T1" fmla="*/ 7 h 7"/>
                    <a:gd name="T2" fmla="*/ 6 w 6"/>
                    <a:gd name="T3" fmla="*/ 0 h 7"/>
                    <a:gd name="T4" fmla="*/ 0 w 6"/>
                    <a:gd name="T5" fmla="*/ 0 h 7"/>
                    <a:gd name="T6" fmla="*/ 4 w 6"/>
                    <a:gd name="T7" fmla="*/ 7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7">
                      <a:moveTo>
                        <a:pt x="4" y="7"/>
                      </a:moveTo>
                      <a:cubicBezTo>
                        <a:pt x="5" y="5"/>
                        <a:pt x="6" y="3"/>
                        <a:pt x="6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"/>
                        <a:pt x="1" y="5"/>
                        <a:pt x="4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Freeform: Shape 110"/>
                <p:cNvSpPr>
                  <a:spLocks/>
                </p:cNvSpPr>
                <p:nvPr/>
              </p:nvSpPr>
              <p:spPr bwMode="auto">
                <a:xfrm>
                  <a:off x="3800898" y="1197751"/>
                  <a:ext cx="26959" cy="34312"/>
                </a:xfrm>
                <a:custGeom>
                  <a:avLst/>
                  <a:gdLst>
                    <a:gd name="T0" fmla="*/ 4 w 6"/>
                    <a:gd name="T1" fmla="*/ 0 h 8"/>
                    <a:gd name="T2" fmla="*/ 0 w 6"/>
                    <a:gd name="T3" fmla="*/ 8 h 8"/>
                    <a:gd name="T4" fmla="*/ 6 w 6"/>
                    <a:gd name="T5" fmla="*/ 8 h 8"/>
                    <a:gd name="T6" fmla="*/ 4 w 6"/>
                    <a:gd name="T7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8">
                      <a:moveTo>
                        <a:pt x="4" y="0"/>
                      </a:moveTo>
                      <a:cubicBezTo>
                        <a:pt x="1" y="2"/>
                        <a:pt x="0" y="5"/>
                        <a:pt x="0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5"/>
                        <a:pt x="5" y="2"/>
                        <a:pt x="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Freeform: Shape 111"/>
                <p:cNvSpPr>
                  <a:spLocks/>
                </p:cNvSpPr>
                <p:nvPr/>
              </p:nvSpPr>
              <p:spPr bwMode="auto">
                <a:xfrm>
                  <a:off x="3854816" y="1241865"/>
                  <a:ext cx="25734" cy="44115"/>
                </a:xfrm>
                <a:custGeom>
                  <a:avLst/>
                  <a:gdLst>
                    <a:gd name="T0" fmla="*/ 0 w 6"/>
                    <a:gd name="T1" fmla="*/ 10 h 10"/>
                    <a:gd name="T2" fmla="*/ 6 w 6"/>
                    <a:gd name="T3" fmla="*/ 8 h 10"/>
                    <a:gd name="T4" fmla="*/ 3 w 6"/>
                    <a:gd name="T5" fmla="*/ 0 h 10"/>
                    <a:gd name="T6" fmla="*/ 0 w 6"/>
                    <a:gd name="T7" fmla="*/ 0 h 10"/>
                    <a:gd name="T8" fmla="*/ 0 w 6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" h="10">
                      <a:moveTo>
                        <a:pt x="0" y="10"/>
                      </a:moveTo>
                      <a:cubicBezTo>
                        <a:pt x="2" y="10"/>
                        <a:pt x="4" y="9"/>
                        <a:pt x="6" y="8"/>
                      </a:cubicBezTo>
                      <a:cubicBezTo>
                        <a:pt x="4" y="6"/>
                        <a:pt x="3" y="3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Freeform: Shape 112"/>
                <p:cNvSpPr>
                  <a:spLocks/>
                </p:cNvSpPr>
                <p:nvPr/>
              </p:nvSpPr>
              <p:spPr bwMode="auto">
                <a:xfrm>
                  <a:off x="4543498" y="972275"/>
                  <a:ext cx="115189" cy="110287"/>
                </a:xfrm>
                <a:custGeom>
                  <a:avLst/>
                  <a:gdLst>
                    <a:gd name="T0" fmla="*/ 26 w 26"/>
                    <a:gd name="T1" fmla="*/ 10 h 25"/>
                    <a:gd name="T2" fmla="*/ 21 w 26"/>
                    <a:gd name="T3" fmla="*/ 12 h 25"/>
                    <a:gd name="T4" fmla="*/ 19 w 26"/>
                    <a:gd name="T5" fmla="*/ 12 h 25"/>
                    <a:gd name="T6" fmla="*/ 18 w 26"/>
                    <a:gd name="T7" fmla="*/ 9 h 25"/>
                    <a:gd name="T8" fmla="*/ 19 w 26"/>
                    <a:gd name="T9" fmla="*/ 8 h 25"/>
                    <a:gd name="T10" fmla="*/ 24 w 26"/>
                    <a:gd name="T11" fmla="*/ 6 h 25"/>
                    <a:gd name="T12" fmla="*/ 22 w 26"/>
                    <a:gd name="T13" fmla="*/ 3 h 25"/>
                    <a:gd name="T14" fmla="*/ 19 w 26"/>
                    <a:gd name="T15" fmla="*/ 2 h 25"/>
                    <a:gd name="T16" fmla="*/ 18 w 26"/>
                    <a:gd name="T17" fmla="*/ 6 h 25"/>
                    <a:gd name="T18" fmla="*/ 16 w 26"/>
                    <a:gd name="T19" fmla="*/ 9 h 25"/>
                    <a:gd name="T20" fmla="*/ 16 w 26"/>
                    <a:gd name="T21" fmla="*/ 5 h 25"/>
                    <a:gd name="T22" fmla="*/ 14 w 26"/>
                    <a:gd name="T23" fmla="*/ 4 h 25"/>
                    <a:gd name="T24" fmla="*/ 14 w 26"/>
                    <a:gd name="T25" fmla="*/ 2 h 25"/>
                    <a:gd name="T26" fmla="*/ 13 w 26"/>
                    <a:gd name="T27" fmla="*/ 2 h 25"/>
                    <a:gd name="T28" fmla="*/ 13 w 26"/>
                    <a:gd name="T29" fmla="*/ 4 h 25"/>
                    <a:gd name="T30" fmla="*/ 11 w 26"/>
                    <a:gd name="T31" fmla="*/ 5 h 25"/>
                    <a:gd name="T32" fmla="*/ 11 w 26"/>
                    <a:gd name="T33" fmla="*/ 9 h 25"/>
                    <a:gd name="T34" fmla="*/ 9 w 26"/>
                    <a:gd name="T35" fmla="*/ 6 h 25"/>
                    <a:gd name="T36" fmla="*/ 8 w 26"/>
                    <a:gd name="T37" fmla="*/ 2 h 25"/>
                    <a:gd name="T38" fmla="*/ 5 w 26"/>
                    <a:gd name="T39" fmla="*/ 3 h 25"/>
                    <a:gd name="T40" fmla="*/ 2 w 26"/>
                    <a:gd name="T41" fmla="*/ 6 h 25"/>
                    <a:gd name="T42" fmla="*/ 8 w 26"/>
                    <a:gd name="T43" fmla="*/ 8 h 25"/>
                    <a:gd name="T44" fmla="*/ 9 w 26"/>
                    <a:gd name="T45" fmla="*/ 9 h 25"/>
                    <a:gd name="T46" fmla="*/ 8 w 26"/>
                    <a:gd name="T47" fmla="*/ 12 h 25"/>
                    <a:gd name="T48" fmla="*/ 6 w 26"/>
                    <a:gd name="T49" fmla="*/ 12 h 25"/>
                    <a:gd name="T50" fmla="*/ 1 w 26"/>
                    <a:gd name="T51" fmla="*/ 10 h 25"/>
                    <a:gd name="T52" fmla="*/ 0 w 26"/>
                    <a:gd name="T53" fmla="*/ 13 h 25"/>
                    <a:gd name="T54" fmla="*/ 2 w 26"/>
                    <a:gd name="T55" fmla="*/ 17 h 25"/>
                    <a:gd name="T56" fmla="*/ 5 w 26"/>
                    <a:gd name="T57" fmla="*/ 14 h 25"/>
                    <a:gd name="T58" fmla="*/ 9 w 26"/>
                    <a:gd name="T59" fmla="*/ 13 h 25"/>
                    <a:gd name="T60" fmla="*/ 6 w 26"/>
                    <a:gd name="T61" fmla="*/ 16 h 25"/>
                    <a:gd name="T62" fmla="*/ 7 w 26"/>
                    <a:gd name="T63" fmla="*/ 18 h 25"/>
                    <a:gd name="T64" fmla="*/ 6 w 26"/>
                    <a:gd name="T65" fmla="*/ 19 h 25"/>
                    <a:gd name="T66" fmla="*/ 7 w 26"/>
                    <a:gd name="T67" fmla="*/ 20 h 25"/>
                    <a:gd name="T68" fmla="*/ 8 w 26"/>
                    <a:gd name="T69" fmla="*/ 19 h 25"/>
                    <a:gd name="T70" fmla="*/ 10 w 26"/>
                    <a:gd name="T71" fmla="*/ 19 h 25"/>
                    <a:gd name="T72" fmla="*/ 13 w 26"/>
                    <a:gd name="T73" fmla="*/ 16 h 25"/>
                    <a:gd name="T74" fmla="*/ 12 w 26"/>
                    <a:gd name="T75" fmla="*/ 21 h 25"/>
                    <a:gd name="T76" fmla="*/ 9 w 26"/>
                    <a:gd name="T77" fmla="*/ 24 h 25"/>
                    <a:gd name="T78" fmla="*/ 13 w 26"/>
                    <a:gd name="T79" fmla="*/ 25 h 25"/>
                    <a:gd name="T80" fmla="*/ 16 w 26"/>
                    <a:gd name="T81" fmla="*/ 25 h 25"/>
                    <a:gd name="T82" fmla="*/ 14 w 26"/>
                    <a:gd name="T83" fmla="*/ 20 h 25"/>
                    <a:gd name="T84" fmla="*/ 14 w 26"/>
                    <a:gd name="T85" fmla="*/ 18 h 25"/>
                    <a:gd name="T86" fmla="*/ 17 w 26"/>
                    <a:gd name="T87" fmla="*/ 17 h 25"/>
                    <a:gd name="T88" fmla="*/ 18 w 26"/>
                    <a:gd name="T89" fmla="*/ 18 h 25"/>
                    <a:gd name="T90" fmla="*/ 20 w 26"/>
                    <a:gd name="T91" fmla="*/ 24 h 25"/>
                    <a:gd name="T92" fmla="*/ 23 w 26"/>
                    <a:gd name="T93" fmla="*/ 21 h 25"/>
                    <a:gd name="T94" fmla="*/ 24 w 26"/>
                    <a:gd name="T95" fmla="*/ 18 h 25"/>
                    <a:gd name="T96" fmla="*/ 20 w 26"/>
                    <a:gd name="T97" fmla="*/ 17 h 25"/>
                    <a:gd name="T98" fmla="*/ 17 w 26"/>
                    <a:gd name="T99" fmla="*/ 15 h 25"/>
                    <a:gd name="T100" fmla="*/ 20 w 26"/>
                    <a:gd name="T101" fmla="*/ 15 h 25"/>
                    <a:gd name="T102" fmla="*/ 22 w 26"/>
                    <a:gd name="T103" fmla="*/ 13 h 25"/>
                    <a:gd name="T104" fmla="*/ 24 w 26"/>
                    <a:gd name="T105" fmla="*/ 13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5">
                      <a:moveTo>
                        <a:pt x="26" y="12"/>
                      </a:move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5" y="9"/>
                        <a:pt x="25" y="9"/>
                        <a:pt x="25" y="9"/>
                      </a:cubicBezTo>
                      <a:cubicBezTo>
                        <a:pt x="22" y="12"/>
                        <a:pt x="22" y="12"/>
                        <a:pt x="22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1" y="11"/>
                        <a:pt x="21" y="11"/>
                        <a:pt x="21" y="11"/>
                      </a:cubicBezTo>
                      <a:cubicBezTo>
                        <a:pt x="20" y="10"/>
                        <a:pt x="20" y="10"/>
                        <a:pt x="20" y="10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7" y="11"/>
                        <a:pt x="17" y="11"/>
                        <a:pt x="17" y="10"/>
                      </a:cubicBezTo>
                      <a:cubicBezTo>
                        <a:pt x="18" y="9"/>
                        <a:pt x="18" y="9"/>
                        <a:pt x="18" y="9"/>
                      </a:cubicBezTo>
                      <a:cubicBezTo>
                        <a:pt x="20" y="9"/>
                        <a:pt x="20" y="9"/>
                        <a:pt x="20" y="9"/>
                      </a:cubicBezTo>
                      <a:cubicBezTo>
                        <a:pt x="20" y="8"/>
                        <a:pt x="20" y="8"/>
                        <a:pt x="20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0" y="7"/>
                        <a:pt x="20" y="7"/>
                        <a:pt x="20" y="7"/>
                      </a:cubicBezTo>
                      <a:cubicBezTo>
                        <a:pt x="24" y="7"/>
                        <a:pt x="24" y="7"/>
                        <a:pt x="24" y="7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2" y="3"/>
                        <a:pt x="22" y="3"/>
                        <a:pt x="22" y="3"/>
                      </a:cubicBezTo>
                      <a:cubicBezTo>
                        <a:pt x="20" y="5"/>
                        <a:pt x="20" y="5"/>
                        <a:pt x="20" y="5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9"/>
                        <a:pt x="15" y="9"/>
                        <a:pt x="14" y="9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6" y="5"/>
                        <a:pt x="16" y="5"/>
                        <a:pt x="16" y="5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4" y="4"/>
                        <a:pt x="14" y="4"/>
                        <a:pt x="14" y="4"/>
                      </a:cubicBezTo>
                      <a:cubicBezTo>
                        <a:pt x="17" y="1"/>
                        <a:pt x="17" y="1"/>
                        <a:pt x="17" y="1"/>
                      </a:cubicBez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4" y="2"/>
                        <a:pt x="14" y="2"/>
                        <a:pt x="14" y="2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2"/>
                        <a:pt x="13" y="2"/>
                        <a:pt x="13" y="2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9" y="1"/>
                        <a:pt x="9" y="1"/>
                        <a:pt x="9" y="1"/>
                      </a:cubicBezTo>
                      <a:cubicBezTo>
                        <a:pt x="13" y="4"/>
                        <a:pt x="13" y="4"/>
                        <a:pt x="13" y="4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2" y="4"/>
                        <a:pt x="12" y="4"/>
                        <a:pt x="12" y="4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3" y="7"/>
                        <a:pt x="13" y="7"/>
                        <a:pt x="13" y="7"/>
                      </a:cubicBezTo>
                      <a:cubicBezTo>
                        <a:pt x="13" y="9"/>
                        <a:pt x="13" y="9"/>
                        <a:pt x="13" y="9"/>
                      </a:cubicBezTo>
                      <a:cubicBezTo>
                        <a:pt x="12" y="9"/>
                        <a:pt x="11" y="9"/>
                        <a:pt x="11" y="9"/>
                      </a:cubicBezTo>
                      <a:cubicBezTo>
                        <a:pt x="10" y="8"/>
                        <a:pt x="10" y="8"/>
                        <a:pt x="10" y="8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2"/>
                        <a:pt x="8" y="2"/>
                        <a:pt x="8" y="2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5"/>
                        <a:pt x="7" y="5"/>
                        <a:pt x="7" y="5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4" y="4"/>
                        <a:pt x="4" y="4"/>
                        <a:pt x="4" y="4"/>
                      </a:cubicBezTo>
                      <a:cubicBezTo>
                        <a:pt x="6" y="6"/>
                        <a:pt x="6" y="6"/>
                        <a:pt x="6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8" y="8"/>
                        <a:pt x="8" y="8"/>
                        <a:pt x="8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10" y="10"/>
                        <a:pt x="10" y="10"/>
                        <a:pt x="10" y="10"/>
                      </a:cubicBezTo>
                      <a:cubicBezTo>
                        <a:pt x="10" y="11"/>
                        <a:pt x="9" y="11"/>
                        <a:pt x="9" y="12"/>
                      </a:cubicBezTo>
                      <a:cubicBezTo>
                        <a:pt x="8" y="12"/>
                        <a:pt x="8" y="12"/>
                        <a:pt x="8" y="12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6" y="12"/>
                        <a:pt x="6" y="12"/>
                        <a:pt x="6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2" y="9"/>
                        <a:pt x="2" y="9"/>
                        <a:pt x="2" y="9"/>
                      </a:cubicBezTo>
                      <a:cubicBezTo>
                        <a:pt x="1" y="10"/>
                        <a:pt x="1" y="10"/>
                        <a:pt x="1" y="10"/>
                      </a:cubicBezTo>
                      <a:cubicBezTo>
                        <a:pt x="3" y="12"/>
                        <a:pt x="3" y="12"/>
                        <a:pt x="3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3" y="13"/>
                        <a:pt x="3" y="13"/>
                        <a:pt x="3" y="13"/>
                      </a:cubicBezTo>
                      <a:cubicBezTo>
                        <a:pt x="1" y="16"/>
                        <a:pt x="1" y="16"/>
                        <a:pt x="1" y="16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5" y="13"/>
                        <a:pt x="5" y="13"/>
                        <a:pt x="5" y="13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6" y="15"/>
                        <a:pt x="6" y="15"/>
                        <a:pt x="6" y="15"/>
                      </a:cubicBezTo>
                      <a:cubicBezTo>
                        <a:pt x="8" y="13"/>
                        <a:pt x="8" y="13"/>
                        <a:pt x="8" y="13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9" y="14"/>
                        <a:pt x="10" y="14"/>
                        <a:pt x="10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7"/>
                        <a:pt x="6" y="17"/>
                        <a:pt x="6" y="17"/>
                      </a:cubicBezTo>
                      <a:cubicBezTo>
                        <a:pt x="8" y="17"/>
                        <a:pt x="8" y="17"/>
                        <a:pt x="8" y="17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6" y="19"/>
                        <a:pt x="6" y="19"/>
                        <a:pt x="6" y="19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2"/>
                        <a:pt x="5" y="22"/>
                        <a:pt x="5" y="22"/>
                      </a:cubicBezTo>
                      <a:cubicBezTo>
                        <a:pt x="7" y="20"/>
                        <a:pt x="7" y="20"/>
                        <a:pt x="7" y="20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8" y="24"/>
                        <a:pt x="8" y="24"/>
                        <a:pt x="8" y="24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0" y="19"/>
                        <a:pt x="10" y="19"/>
                        <a:pt x="10" y="19"/>
                      </a:cubicBezTo>
                      <a:cubicBezTo>
                        <a:pt x="10" y="17"/>
                        <a:pt x="10" y="17"/>
                        <a:pt x="10" y="17"/>
                      </a:cubicBezTo>
                      <a:cubicBezTo>
                        <a:pt x="11" y="16"/>
                        <a:pt x="11" y="16"/>
                        <a:pt x="11" y="16"/>
                      </a:cubicBezTo>
                      <a:cubicBezTo>
                        <a:pt x="11" y="16"/>
                        <a:pt x="12" y="16"/>
                        <a:pt x="13" y="16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4" y="25"/>
                        <a:pt x="14" y="25"/>
                        <a:pt x="14" y="25"/>
                      </a:cubicBezTo>
                      <a:cubicBezTo>
                        <a:pt x="14" y="23"/>
                        <a:pt x="14" y="23"/>
                        <a:pt x="14" y="23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7" y="24"/>
                        <a:pt x="17" y="24"/>
                        <a:pt x="17" y="24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4" y="20"/>
                        <a:pt x="14" y="20"/>
                        <a:pt x="14" y="20"/>
                      </a:cubicBezTo>
                      <a:cubicBezTo>
                        <a:pt x="15" y="21"/>
                        <a:pt x="15" y="21"/>
                        <a:pt x="15" y="21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6"/>
                        <a:pt x="14" y="16"/>
                        <a:pt x="14" y="16"/>
                      </a:cubicBezTo>
                      <a:cubicBezTo>
                        <a:pt x="15" y="16"/>
                        <a:pt x="15" y="16"/>
                        <a:pt x="16" y="16"/>
                      </a:cubicBezTo>
                      <a:cubicBezTo>
                        <a:pt x="17" y="17"/>
                        <a:pt x="17" y="17"/>
                        <a:pt x="17" y="17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9"/>
                        <a:pt x="19" y="19"/>
                        <a:pt x="19" y="19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3" y="21"/>
                        <a:pt x="23" y="21"/>
                        <a:pt x="23" y="21"/>
                      </a:cubicBezTo>
                      <a:cubicBezTo>
                        <a:pt x="21" y="19"/>
                        <a:pt x="21" y="19"/>
                        <a:pt x="21" y="19"/>
                      </a:cubicBezTo>
                      <a:cubicBezTo>
                        <a:pt x="24" y="19"/>
                        <a:pt x="24" y="19"/>
                        <a:pt x="24" y="19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20" y="18"/>
                        <a:pt x="20" y="18"/>
                        <a:pt x="20" y="18"/>
                      </a:cubicBezTo>
                      <a:cubicBezTo>
                        <a:pt x="19" y="17"/>
                        <a:pt x="19" y="17"/>
                        <a:pt x="19" y="17"/>
                      </a:cubicBezTo>
                      <a:cubicBezTo>
                        <a:pt x="20" y="17"/>
                        <a:pt x="20" y="17"/>
                        <a:pt x="20" y="17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18" y="16"/>
                        <a:pt x="18" y="16"/>
                        <a:pt x="18" y="16"/>
                      </a:cubicBezTo>
                      <a:cubicBezTo>
                        <a:pt x="17" y="15"/>
                        <a:pt x="17" y="15"/>
                        <a:pt x="17" y="15"/>
                      </a:cubicBezTo>
                      <a:cubicBezTo>
                        <a:pt x="17" y="14"/>
                        <a:pt x="17" y="14"/>
                        <a:pt x="17" y="13"/>
                      </a:cubicBezTo>
                      <a:cubicBezTo>
                        <a:pt x="19" y="13"/>
                        <a:pt x="19" y="13"/>
                        <a:pt x="19" y="13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1" y="13"/>
                        <a:pt x="21" y="13"/>
                        <a:pt x="21" y="13"/>
                      </a:cubicBezTo>
                      <a:cubicBezTo>
                        <a:pt x="22" y="13"/>
                        <a:pt x="22" y="13"/>
                        <a:pt x="22" y="13"/>
                      </a:cubicBezTo>
                      <a:cubicBezTo>
                        <a:pt x="25" y="17"/>
                        <a:pt x="25" y="17"/>
                        <a:pt x="25" y="17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26" y="13"/>
                        <a:pt x="26" y="13"/>
                        <a:pt x="26" y="13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6" name="Freeform: Shape 113"/>
                <p:cNvSpPr>
                  <a:spLocks/>
                </p:cNvSpPr>
                <p:nvPr/>
              </p:nvSpPr>
              <p:spPr bwMode="auto">
                <a:xfrm>
                  <a:off x="3015408" y="2124163"/>
                  <a:ext cx="220574" cy="164205"/>
                </a:xfrm>
                <a:custGeom>
                  <a:avLst/>
                  <a:gdLst>
                    <a:gd name="T0" fmla="*/ 25 w 50"/>
                    <a:gd name="T1" fmla="*/ 0 h 37"/>
                    <a:gd name="T2" fmla="*/ 0 w 50"/>
                    <a:gd name="T3" fmla="*/ 25 h 37"/>
                    <a:gd name="T4" fmla="*/ 3 w 50"/>
                    <a:gd name="T5" fmla="*/ 37 h 37"/>
                    <a:gd name="T6" fmla="*/ 3 w 50"/>
                    <a:gd name="T7" fmla="*/ 30 h 37"/>
                    <a:gd name="T8" fmla="*/ 4 w 50"/>
                    <a:gd name="T9" fmla="*/ 27 h 37"/>
                    <a:gd name="T10" fmla="*/ 4 w 50"/>
                    <a:gd name="T11" fmla="*/ 25 h 37"/>
                    <a:gd name="T12" fmla="*/ 25 w 50"/>
                    <a:gd name="T13" fmla="*/ 4 h 37"/>
                    <a:gd name="T14" fmla="*/ 46 w 50"/>
                    <a:gd name="T15" fmla="*/ 25 h 37"/>
                    <a:gd name="T16" fmla="*/ 46 w 50"/>
                    <a:gd name="T17" fmla="*/ 27 h 37"/>
                    <a:gd name="T18" fmla="*/ 47 w 50"/>
                    <a:gd name="T19" fmla="*/ 30 h 37"/>
                    <a:gd name="T20" fmla="*/ 47 w 50"/>
                    <a:gd name="T21" fmla="*/ 37 h 37"/>
                    <a:gd name="T22" fmla="*/ 50 w 50"/>
                    <a:gd name="T23" fmla="*/ 25 h 37"/>
                    <a:gd name="T24" fmla="*/ 25 w 50"/>
                    <a:gd name="T25" fmla="*/ 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0" h="37">
                      <a:moveTo>
                        <a:pt x="25" y="0"/>
                      </a:moveTo>
                      <a:cubicBezTo>
                        <a:pt x="11" y="0"/>
                        <a:pt x="0" y="11"/>
                        <a:pt x="0" y="25"/>
                      </a:cubicBezTo>
                      <a:cubicBezTo>
                        <a:pt x="0" y="29"/>
                        <a:pt x="1" y="33"/>
                        <a:pt x="3" y="37"/>
                      </a:cubicBezTo>
                      <a:cubicBezTo>
                        <a:pt x="3" y="30"/>
                        <a:pt x="3" y="30"/>
                        <a:pt x="3" y="30"/>
                      </a:cubicBezTo>
                      <a:cubicBezTo>
                        <a:pt x="3" y="29"/>
                        <a:pt x="3" y="28"/>
                        <a:pt x="4" y="27"/>
                      </a:cubicBezTo>
                      <a:cubicBezTo>
                        <a:pt x="4" y="26"/>
                        <a:pt x="4" y="26"/>
                        <a:pt x="4" y="25"/>
                      </a:cubicBezTo>
                      <a:cubicBezTo>
                        <a:pt x="4" y="14"/>
                        <a:pt x="13" y="4"/>
                        <a:pt x="25" y="4"/>
                      </a:cubicBezTo>
                      <a:cubicBezTo>
                        <a:pt x="36" y="4"/>
                        <a:pt x="46" y="14"/>
                        <a:pt x="46" y="25"/>
                      </a:cubicBezTo>
                      <a:cubicBezTo>
                        <a:pt x="46" y="26"/>
                        <a:pt x="46" y="27"/>
                        <a:pt x="46" y="27"/>
                      </a:cubicBezTo>
                      <a:cubicBezTo>
                        <a:pt x="46" y="28"/>
                        <a:pt x="47" y="29"/>
                        <a:pt x="47" y="30"/>
                      </a:cubicBezTo>
                      <a:cubicBezTo>
                        <a:pt x="47" y="37"/>
                        <a:pt x="47" y="37"/>
                        <a:pt x="47" y="37"/>
                      </a:cubicBezTo>
                      <a:cubicBezTo>
                        <a:pt x="49" y="34"/>
                        <a:pt x="50" y="29"/>
                        <a:pt x="50" y="25"/>
                      </a:cubicBezTo>
                      <a:cubicBezTo>
                        <a:pt x="50" y="11"/>
                        <a:pt x="39" y="0"/>
                        <a:pt x="2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7" name="Freeform: Shape 114"/>
                <p:cNvSpPr>
                  <a:spLocks/>
                </p:cNvSpPr>
                <p:nvPr/>
              </p:nvSpPr>
              <p:spPr bwMode="auto">
                <a:xfrm>
                  <a:off x="3032564" y="2234450"/>
                  <a:ext cx="49017" cy="89455"/>
                </a:xfrm>
                <a:custGeom>
                  <a:avLst/>
                  <a:gdLst>
                    <a:gd name="T0" fmla="*/ 1 w 11"/>
                    <a:gd name="T1" fmla="*/ 4 h 20"/>
                    <a:gd name="T2" fmla="*/ 0 w 11"/>
                    <a:gd name="T3" fmla="*/ 5 h 20"/>
                    <a:gd name="T4" fmla="*/ 0 w 11"/>
                    <a:gd name="T5" fmla="*/ 12 h 20"/>
                    <a:gd name="T6" fmla="*/ 0 w 11"/>
                    <a:gd name="T7" fmla="*/ 15 h 20"/>
                    <a:gd name="T8" fmla="*/ 8 w 11"/>
                    <a:gd name="T9" fmla="*/ 20 h 20"/>
                    <a:gd name="T10" fmla="*/ 11 w 11"/>
                    <a:gd name="T11" fmla="*/ 20 h 20"/>
                    <a:gd name="T12" fmla="*/ 11 w 11"/>
                    <a:gd name="T13" fmla="*/ 0 h 20"/>
                    <a:gd name="T14" fmla="*/ 8 w 11"/>
                    <a:gd name="T15" fmla="*/ 0 h 20"/>
                    <a:gd name="T16" fmla="*/ 1 w 11"/>
                    <a:gd name="T17" fmla="*/ 4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" y="4"/>
                      </a:move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5"/>
                        <a:pt x="0" y="15"/>
                        <a:pt x="0" y="15"/>
                      </a:cubicBezTo>
                      <a:cubicBezTo>
                        <a:pt x="0" y="18"/>
                        <a:pt x="4" y="20"/>
                        <a:pt x="8" y="20"/>
                      </a:cubicBezTo>
                      <a:cubicBezTo>
                        <a:pt x="11" y="20"/>
                        <a:pt x="11" y="20"/>
                        <a:pt x="11" y="20"/>
                      </a:cubicBezTo>
                      <a:cubicBezTo>
                        <a:pt x="11" y="0"/>
                        <a:pt x="11" y="0"/>
                        <a:pt x="11" y="0"/>
                      </a:cubicBezTo>
                      <a:cubicBezTo>
                        <a:pt x="8" y="0"/>
                        <a:pt x="8" y="0"/>
                        <a:pt x="8" y="0"/>
                      </a:cubicBezTo>
                      <a:cubicBezTo>
                        <a:pt x="4" y="0"/>
                        <a:pt x="1" y="2"/>
                        <a:pt x="1" y="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8" name="Freeform: Shape 115"/>
                <p:cNvSpPr>
                  <a:spLocks/>
                </p:cNvSpPr>
                <p:nvPr/>
              </p:nvSpPr>
              <p:spPr bwMode="auto">
                <a:xfrm>
                  <a:off x="3166134" y="2234450"/>
                  <a:ext cx="47791" cy="89455"/>
                </a:xfrm>
                <a:custGeom>
                  <a:avLst/>
                  <a:gdLst>
                    <a:gd name="T0" fmla="*/ 11 w 11"/>
                    <a:gd name="T1" fmla="*/ 15 h 20"/>
                    <a:gd name="T2" fmla="*/ 11 w 11"/>
                    <a:gd name="T3" fmla="*/ 12 h 20"/>
                    <a:gd name="T4" fmla="*/ 11 w 11"/>
                    <a:gd name="T5" fmla="*/ 5 h 20"/>
                    <a:gd name="T6" fmla="*/ 11 w 11"/>
                    <a:gd name="T7" fmla="*/ 5 h 20"/>
                    <a:gd name="T8" fmla="*/ 4 w 11"/>
                    <a:gd name="T9" fmla="*/ 0 h 20"/>
                    <a:gd name="T10" fmla="*/ 0 w 11"/>
                    <a:gd name="T11" fmla="*/ 0 h 20"/>
                    <a:gd name="T12" fmla="*/ 0 w 11"/>
                    <a:gd name="T13" fmla="*/ 20 h 20"/>
                    <a:gd name="T14" fmla="*/ 4 w 11"/>
                    <a:gd name="T15" fmla="*/ 20 h 20"/>
                    <a:gd name="T16" fmla="*/ 11 w 11"/>
                    <a:gd name="T17" fmla="*/ 15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1" h="20">
                      <a:moveTo>
                        <a:pt x="11" y="15"/>
                      </a:moveTo>
                      <a:cubicBezTo>
                        <a:pt x="11" y="12"/>
                        <a:pt x="11" y="12"/>
                        <a:pt x="11" y="12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1" y="2"/>
                        <a:pt x="7" y="0"/>
                        <a:pt x="4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8" y="20"/>
                        <a:pt x="11" y="18"/>
                        <a:pt x="11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89" name="Freeform: Shape 116"/>
                <p:cNvSpPr>
                  <a:spLocks/>
                </p:cNvSpPr>
                <p:nvPr/>
              </p:nvSpPr>
              <p:spPr bwMode="auto">
                <a:xfrm>
                  <a:off x="3712668" y="3687789"/>
                  <a:ext cx="177685" cy="164205"/>
                </a:xfrm>
                <a:custGeom>
                  <a:avLst/>
                  <a:gdLst>
                    <a:gd name="T0" fmla="*/ 32 w 40"/>
                    <a:gd name="T1" fmla="*/ 16 h 37"/>
                    <a:gd name="T2" fmla="*/ 31 w 40"/>
                    <a:gd name="T3" fmla="*/ 13 h 37"/>
                    <a:gd name="T4" fmla="*/ 25 w 40"/>
                    <a:gd name="T5" fmla="*/ 14 h 37"/>
                    <a:gd name="T6" fmla="*/ 25 w 40"/>
                    <a:gd name="T7" fmla="*/ 9 h 37"/>
                    <a:gd name="T8" fmla="*/ 21 w 40"/>
                    <a:gd name="T9" fmla="*/ 11 h 37"/>
                    <a:gd name="T10" fmla="*/ 19 w 40"/>
                    <a:gd name="T11" fmla="*/ 5 h 37"/>
                    <a:gd name="T12" fmla="*/ 16 w 40"/>
                    <a:gd name="T13" fmla="*/ 6 h 37"/>
                    <a:gd name="T14" fmla="*/ 17 w 40"/>
                    <a:gd name="T15" fmla="*/ 12 h 37"/>
                    <a:gd name="T16" fmla="*/ 13 w 40"/>
                    <a:gd name="T17" fmla="*/ 6 h 37"/>
                    <a:gd name="T18" fmla="*/ 12 w 40"/>
                    <a:gd name="T19" fmla="*/ 0 h 37"/>
                    <a:gd name="T20" fmla="*/ 7 w 40"/>
                    <a:gd name="T21" fmla="*/ 2 h 37"/>
                    <a:gd name="T22" fmla="*/ 3 w 40"/>
                    <a:gd name="T23" fmla="*/ 7 h 37"/>
                    <a:gd name="T24" fmla="*/ 11 w 40"/>
                    <a:gd name="T25" fmla="*/ 10 h 37"/>
                    <a:gd name="T26" fmla="*/ 14 w 40"/>
                    <a:gd name="T27" fmla="*/ 12 h 37"/>
                    <a:gd name="T28" fmla="*/ 12 w 40"/>
                    <a:gd name="T29" fmla="*/ 16 h 37"/>
                    <a:gd name="T30" fmla="*/ 9 w 40"/>
                    <a:gd name="T31" fmla="*/ 16 h 37"/>
                    <a:gd name="T32" fmla="*/ 1 w 40"/>
                    <a:gd name="T33" fmla="*/ 12 h 37"/>
                    <a:gd name="T34" fmla="*/ 0 w 40"/>
                    <a:gd name="T35" fmla="*/ 18 h 37"/>
                    <a:gd name="T36" fmla="*/ 2 w 40"/>
                    <a:gd name="T37" fmla="*/ 23 h 37"/>
                    <a:gd name="T38" fmla="*/ 7 w 40"/>
                    <a:gd name="T39" fmla="*/ 19 h 37"/>
                    <a:gd name="T40" fmla="*/ 14 w 40"/>
                    <a:gd name="T41" fmla="*/ 18 h 37"/>
                    <a:gd name="T42" fmla="*/ 9 w 40"/>
                    <a:gd name="T43" fmla="*/ 22 h 37"/>
                    <a:gd name="T44" fmla="*/ 10 w 40"/>
                    <a:gd name="T45" fmla="*/ 25 h 37"/>
                    <a:gd name="T46" fmla="*/ 8 w 40"/>
                    <a:gd name="T47" fmla="*/ 27 h 37"/>
                    <a:gd name="T48" fmla="*/ 10 w 40"/>
                    <a:gd name="T49" fmla="*/ 29 h 37"/>
                    <a:gd name="T50" fmla="*/ 12 w 40"/>
                    <a:gd name="T51" fmla="*/ 27 h 37"/>
                    <a:gd name="T52" fmla="*/ 15 w 40"/>
                    <a:gd name="T53" fmla="*/ 28 h 37"/>
                    <a:gd name="T54" fmla="*/ 19 w 40"/>
                    <a:gd name="T55" fmla="*/ 23 h 37"/>
                    <a:gd name="T56" fmla="*/ 18 w 40"/>
                    <a:gd name="T57" fmla="*/ 30 h 37"/>
                    <a:gd name="T58" fmla="*/ 14 w 40"/>
                    <a:gd name="T59" fmla="*/ 35 h 37"/>
                    <a:gd name="T60" fmla="*/ 19 w 40"/>
                    <a:gd name="T61" fmla="*/ 37 h 37"/>
                    <a:gd name="T62" fmla="*/ 25 w 40"/>
                    <a:gd name="T63" fmla="*/ 36 h 37"/>
                    <a:gd name="T64" fmla="*/ 21 w 40"/>
                    <a:gd name="T65" fmla="*/ 28 h 37"/>
                    <a:gd name="T66" fmla="*/ 21 w 40"/>
                    <a:gd name="T67" fmla="*/ 25 h 37"/>
                    <a:gd name="T68" fmla="*/ 25 w 40"/>
                    <a:gd name="T69" fmla="*/ 24 h 37"/>
                    <a:gd name="T70" fmla="*/ 27 w 40"/>
                    <a:gd name="T71" fmla="*/ 26 h 37"/>
                    <a:gd name="T72" fmla="*/ 31 w 40"/>
                    <a:gd name="T73" fmla="*/ 34 h 37"/>
                    <a:gd name="T74" fmla="*/ 35 w 40"/>
                    <a:gd name="T75" fmla="*/ 30 h 37"/>
                    <a:gd name="T76" fmla="*/ 37 w 40"/>
                    <a:gd name="T77" fmla="*/ 25 h 37"/>
                    <a:gd name="T78" fmla="*/ 31 w 40"/>
                    <a:gd name="T79" fmla="*/ 24 h 37"/>
                    <a:gd name="T80" fmla="*/ 25 w 40"/>
                    <a:gd name="T81" fmla="*/ 21 h 37"/>
                    <a:gd name="T82" fmla="*/ 31 w 40"/>
                    <a:gd name="T83" fmla="*/ 21 h 37"/>
                    <a:gd name="T84" fmla="*/ 33 w 40"/>
                    <a:gd name="T85" fmla="*/ 18 h 37"/>
                    <a:gd name="T86" fmla="*/ 36 w 40"/>
                    <a:gd name="T87" fmla="*/ 18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0" h="37">
                      <a:moveTo>
                        <a:pt x="34" y="15"/>
                      </a:moveTo>
                      <a:cubicBezTo>
                        <a:pt x="33" y="16"/>
                        <a:pt x="33" y="16"/>
                        <a:pt x="33" y="16"/>
                      </a:cubicBezTo>
                      <a:cubicBezTo>
                        <a:pt x="32" y="16"/>
                        <a:pt x="32" y="16"/>
                        <a:pt x="32" y="16"/>
                      </a:cubicBezTo>
                      <a:cubicBezTo>
                        <a:pt x="33" y="15"/>
                        <a:pt x="33" y="15"/>
                        <a:pt x="33" y="15"/>
                      </a:cubicBezTo>
                      <a:cubicBezTo>
                        <a:pt x="32" y="14"/>
                        <a:pt x="32" y="14"/>
                        <a:pt x="32" y="14"/>
                      </a:cubicBezTo>
                      <a:cubicBezTo>
                        <a:pt x="32" y="14"/>
                        <a:pt x="31" y="13"/>
                        <a:pt x="31" y="13"/>
                      </a:cubicBezTo>
                      <a:cubicBezTo>
                        <a:pt x="28" y="16"/>
                        <a:pt x="28" y="16"/>
                        <a:pt x="28" y="16"/>
                      </a:cubicBezTo>
                      <a:cubicBezTo>
                        <a:pt x="26" y="16"/>
                        <a:pt x="26" y="16"/>
                        <a:pt x="26" y="16"/>
                      </a:cubicBezTo>
                      <a:cubicBezTo>
                        <a:pt x="26" y="15"/>
                        <a:pt x="26" y="14"/>
                        <a:pt x="25" y="14"/>
                      </a:cubicBezTo>
                      <a:cubicBezTo>
                        <a:pt x="27" y="12"/>
                        <a:pt x="27" y="12"/>
                        <a:pt x="27" y="12"/>
                      </a:cubicBezTo>
                      <a:cubicBezTo>
                        <a:pt x="29" y="12"/>
                        <a:pt x="29" y="12"/>
                        <a:pt x="29" y="12"/>
                      </a:cubicBezTo>
                      <a:cubicBezTo>
                        <a:pt x="28" y="11"/>
                        <a:pt x="27" y="10"/>
                        <a:pt x="25" y="9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12"/>
                        <a:pt x="24" y="12"/>
                        <a:pt x="24" y="12"/>
                      </a:cubicBezTo>
                      <a:cubicBezTo>
                        <a:pt x="23" y="11"/>
                        <a:pt x="22" y="11"/>
                        <a:pt x="21" y="11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22" y="8"/>
                        <a:pt x="22" y="8"/>
                        <a:pt x="22" y="8"/>
                      </a:cubicBezTo>
                      <a:cubicBezTo>
                        <a:pt x="21" y="7"/>
                        <a:pt x="20" y="6"/>
                        <a:pt x="19" y="5"/>
                      </a:cubicBezTo>
                      <a:cubicBezTo>
                        <a:pt x="19" y="6"/>
                        <a:pt x="19" y="6"/>
                        <a:pt x="19" y="6"/>
                      </a:cubicBez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9" y="11"/>
                        <a:pt x="19" y="11"/>
                        <a:pt x="19" y="11"/>
                      </a:cubicBezTo>
                      <a:cubicBezTo>
                        <a:pt x="18" y="11"/>
                        <a:pt x="17" y="11"/>
                        <a:pt x="17" y="12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10" y="5"/>
                        <a:pt x="10" y="5"/>
                        <a:pt x="10" y="5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5" y="4"/>
                        <a:pt x="5" y="4"/>
                        <a:pt x="5" y="4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3" y="7"/>
                        <a:pt x="3" y="7"/>
                        <a:pt x="3" y="7"/>
                      </a:cubicBezTo>
                      <a:cubicBezTo>
                        <a:pt x="3" y="9"/>
                        <a:pt x="3" y="9"/>
                        <a:pt x="3" y="9"/>
                      </a:cubicBezTo>
                      <a:cubicBezTo>
                        <a:pt x="10" y="9"/>
                        <a:pt x="10" y="9"/>
                        <a:pt x="10" y="9"/>
                      </a:cubicBezTo>
                      <a:cubicBezTo>
                        <a:pt x="11" y="10"/>
                        <a:pt x="11" y="10"/>
                        <a:pt x="11" y="10"/>
                      </a:cubicBezTo>
                      <a:cubicBezTo>
                        <a:pt x="9" y="10"/>
                        <a:pt x="9" y="10"/>
                        <a:pt x="9" y="10"/>
                      </a:cubicBezTo>
                      <a:cubicBezTo>
                        <a:pt x="9" y="12"/>
                        <a:pt x="9" y="12"/>
                        <a:pt x="9" y="12"/>
                      </a:cubicBezTo>
                      <a:cubicBezTo>
                        <a:pt x="14" y="12"/>
                        <a:pt x="14" y="12"/>
                        <a:pt x="14" y="12"/>
                      </a:cubicBezTo>
                      <a:cubicBezTo>
                        <a:pt x="15" y="14"/>
                        <a:pt x="15" y="14"/>
                        <a:pt x="15" y="14"/>
                      </a:cubicBezTo>
                      <a:cubicBezTo>
                        <a:pt x="15" y="14"/>
                        <a:pt x="14" y="15"/>
                        <a:pt x="14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9" y="13"/>
                        <a:pt x="9" y="13"/>
                        <a:pt x="9" y="13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9" y="16"/>
                        <a:pt x="9" y="16"/>
                        <a:pt x="9" y="16"/>
                      </a:cubicBezTo>
                      <a:cubicBezTo>
                        <a:pt x="7" y="16"/>
                        <a:pt x="7" y="16"/>
                        <a:pt x="7" y="16"/>
                      </a:cubicBez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1" y="12"/>
                        <a:pt x="1" y="12"/>
                        <a:pt x="1" y="12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8"/>
                        <a:pt x="4" y="18"/>
                        <a:pt x="4" y="18"/>
                      </a:cubicBezTo>
                      <a:cubicBezTo>
                        <a:pt x="1" y="22"/>
                        <a:pt x="1" y="22"/>
                        <a:pt x="1" y="22"/>
                      </a:cubicBezTo>
                      <a:cubicBezTo>
                        <a:pt x="2" y="23"/>
                        <a:pt x="2" y="23"/>
                        <a:pt x="2" y="23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9" y="18"/>
                        <a:pt x="9" y="18"/>
                        <a:pt x="9" y="18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9" y="21"/>
                        <a:pt x="9" y="21"/>
                        <a:pt x="9" y="21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4" y="18"/>
                        <a:pt x="14" y="18"/>
                        <a:pt x="14" y="18"/>
                      </a:cubicBezTo>
                      <a:cubicBezTo>
                        <a:pt x="14" y="19"/>
                        <a:pt x="15" y="20"/>
                        <a:pt x="15" y="21"/>
                      </a:cubicBezTo>
                      <a:cubicBezTo>
                        <a:pt x="14" y="22"/>
                        <a:pt x="14" y="22"/>
                        <a:pt x="14" y="22"/>
                      </a:cubicBezTo>
                      <a:cubicBezTo>
                        <a:pt x="9" y="22"/>
                        <a:pt x="9" y="22"/>
                        <a:pt x="9" y="22"/>
                      </a:cubicBezTo>
                      <a:cubicBezTo>
                        <a:pt x="9" y="24"/>
                        <a:pt x="9" y="24"/>
                        <a:pt x="9" y="24"/>
                      </a:cubicBezTo>
                      <a:cubicBezTo>
                        <a:pt x="11" y="24"/>
                        <a:pt x="11" y="24"/>
                        <a:pt x="11" y="24"/>
                      </a:cubicBezTo>
                      <a:cubicBezTo>
                        <a:pt x="10" y="25"/>
                        <a:pt x="10" y="25"/>
                        <a:pt x="10" y="25"/>
                      </a:cubicBezTo>
                      <a:cubicBezTo>
                        <a:pt x="3" y="25"/>
                        <a:pt x="3" y="25"/>
                        <a:pt x="3" y="25"/>
                      </a:cubicBezTo>
                      <a:cubicBezTo>
                        <a:pt x="3" y="27"/>
                        <a:pt x="3" y="27"/>
                        <a:pt x="3" y="27"/>
                      </a:cubicBezTo>
                      <a:cubicBezTo>
                        <a:pt x="8" y="27"/>
                        <a:pt x="8" y="27"/>
                        <a:pt x="8" y="27"/>
                      </a:cubicBezTo>
                      <a:cubicBezTo>
                        <a:pt x="5" y="30"/>
                        <a:pt x="5" y="30"/>
                        <a:pt x="5" y="30"/>
                      </a:cubicBezTo>
                      <a:cubicBezTo>
                        <a:pt x="7" y="32"/>
                        <a:pt x="7" y="32"/>
                        <a:pt x="7" y="32"/>
                      </a:cubicBezTo>
                      <a:cubicBezTo>
                        <a:pt x="10" y="29"/>
                        <a:pt x="10" y="29"/>
                        <a:pt x="10" y="29"/>
                      </a:cubicBezTo>
                      <a:cubicBezTo>
                        <a:pt x="10" y="34"/>
                        <a:pt x="10" y="34"/>
                        <a:pt x="10" y="34"/>
                      </a:cubicBezTo>
                      <a:cubicBezTo>
                        <a:pt x="12" y="34"/>
                        <a:pt x="12" y="34"/>
                        <a:pt x="12" y="34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8"/>
                        <a:pt x="13" y="28"/>
                        <a:pt x="13" y="28"/>
                      </a:cubicBezTo>
                      <a:cubicBezTo>
                        <a:pt x="15" y="28"/>
                        <a:pt x="15" y="28"/>
                        <a:pt x="15" y="28"/>
                      </a:cubicBezTo>
                      <a:cubicBezTo>
                        <a:pt x="15" y="24"/>
                        <a:pt x="15" y="24"/>
                        <a:pt x="15" y="24"/>
                      </a:cubicBezTo>
                      <a:cubicBezTo>
                        <a:pt x="17" y="22"/>
                        <a:pt x="17" y="22"/>
                        <a:pt x="17" y="22"/>
                      </a:cubicBezTo>
                      <a:cubicBezTo>
                        <a:pt x="17" y="23"/>
                        <a:pt x="18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6" y="28"/>
                        <a:pt x="16" y="28"/>
                        <a:pt x="16" y="28"/>
                      </a:cubicBezTo>
                      <a:cubicBezTo>
                        <a:pt x="18" y="30"/>
                        <a:pt x="18" y="30"/>
                        <a:pt x="18" y="30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19" y="30"/>
                        <a:pt x="19" y="30"/>
                        <a:pt x="19" y="30"/>
                      </a:cubicBezTo>
                      <a:cubicBezTo>
                        <a:pt x="14" y="35"/>
                        <a:pt x="14" y="35"/>
                        <a:pt x="14" y="35"/>
                      </a:cubicBezTo>
                      <a:cubicBezTo>
                        <a:pt x="16" y="36"/>
                        <a:pt x="16" y="36"/>
                        <a:pt x="16" y="36"/>
                      </a:cubicBezTo>
                      <a:cubicBezTo>
                        <a:pt x="19" y="33"/>
                        <a:pt x="19" y="33"/>
                        <a:pt x="19" y="33"/>
                      </a:cubicBezTo>
                      <a:cubicBezTo>
                        <a:pt x="19" y="37"/>
                        <a:pt x="19" y="37"/>
                        <a:pt x="19" y="37"/>
                      </a:cubicBezTo>
                      <a:cubicBezTo>
                        <a:pt x="21" y="37"/>
                        <a:pt x="21" y="37"/>
                        <a:pt x="21" y="37"/>
                      </a:cubicBezTo>
                      <a:cubicBezTo>
                        <a:pt x="21" y="33"/>
                        <a:pt x="21" y="33"/>
                        <a:pt x="21" y="33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1" y="30"/>
                        <a:pt x="21" y="30"/>
                        <a:pt x="21" y="30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23" y="30"/>
                        <a:pt x="23" y="30"/>
                        <a:pt x="23" y="30"/>
                      </a:cubicBezTo>
                      <a:cubicBezTo>
                        <a:pt x="24" y="28"/>
                        <a:pt x="24" y="28"/>
                        <a:pt x="24" y="28"/>
                      </a:cubicBezTo>
                      <a:cubicBezTo>
                        <a:pt x="21" y="25"/>
                        <a:pt x="21" y="25"/>
                        <a:pt x="21" y="25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3"/>
                        <a:pt x="23" y="23"/>
                        <a:pt x="24" y="22"/>
                      </a:cubicBezTo>
                      <a:cubicBezTo>
                        <a:pt x="25" y="24"/>
                        <a:pt x="25" y="24"/>
                        <a:pt x="25" y="24"/>
                      </a:cubicBezTo>
                      <a:cubicBezTo>
                        <a:pt x="25" y="28"/>
                        <a:pt x="25" y="28"/>
                        <a:pt x="25" y="28"/>
                      </a:cubicBezTo>
                      <a:cubicBezTo>
                        <a:pt x="27" y="28"/>
                        <a:pt x="27" y="28"/>
                        <a:pt x="27" y="28"/>
                      </a:cubicBezTo>
                      <a:cubicBezTo>
                        <a:pt x="27" y="26"/>
                        <a:pt x="27" y="26"/>
                        <a:pt x="27" y="26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8" y="34"/>
                        <a:pt x="28" y="34"/>
                        <a:pt x="28" y="34"/>
                      </a:cubicBezTo>
                      <a:cubicBezTo>
                        <a:pt x="31" y="34"/>
                        <a:pt x="31" y="34"/>
                        <a:pt x="31" y="34"/>
                      </a:cubicBezTo>
                      <a:cubicBezTo>
                        <a:pt x="31" y="29"/>
                        <a:pt x="31" y="29"/>
                        <a:pt x="31" y="29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0"/>
                        <a:pt x="35" y="30"/>
                        <a:pt x="35" y="30"/>
                      </a:cubicBezTo>
                      <a:cubicBezTo>
                        <a:pt x="32" y="27"/>
                        <a:pt x="32" y="27"/>
                        <a:pt x="32" y="27"/>
                      </a:cubicBezTo>
                      <a:cubicBezTo>
                        <a:pt x="37" y="27"/>
                        <a:pt x="37" y="27"/>
                        <a:pt x="37" y="27"/>
                      </a:cubicBezTo>
                      <a:cubicBezTo>
                        <a:pt x="37" y="25"/>
                        <a:pt x="37" y="25"/>
                        <a:pt x="37" y="25"/>
                      </a:cubicBezTo>
                      <a:cubicBezTo>
                        <a:pt x="30" y="25"/>
                        <a:pt x="30" y="25"/>
                        <a:pt x="30" y="25"/>
                      </a:cubicBezTo>
                      <a:cubicBezTo>
                        <a:pt x="29" y="24"/>
                        <a:pt x="29" y="24"/>
                        <a:pt x="29" y="24"/>
                      </a:cubicBezTo>
                      <a:cubicBezTo>
                        <a:pt x="31" y="24"/>
                        <a:pt x="31" y="24"/>
                        <a:pt x="31" y="24"/>
                      </a:cubicBezTo>
                      <a:cubicBezTo>
                        <a:pt x="31" y="22"/>
                        <a:pt x="31" y="22"/>
                        <a:pt x="31" y="22"/>
                      </a:cubicBezTo>
                      <a:cubicBezTo>
                        <a:pt x="27" y="22"/>
                        <a:pt x="27" y="22"/>
                        <a:pt x="27" y="22"/>
                      </a:cubicBezTo>
                      <a:cubicBezTo>
                        <a:pt x="25" y="21"/>
                        <a:pt x="25" y="21"/>
                        <a:pt x="25" y="21"/>
                      </a:cubicBezTo>
                      <a:cubicBezTo>
                        <a:pt x="26" y="20"/>
                        <a:pt x="26" y="19"/>
                        <a:pt x="26" y="18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31" y="21"/>
                        <a:pt x="31" y="21"/>
                        <a:pt x="31" y="21"/>
                      </a:cubicBezTo>
                      <a:cubicBezTo>
                        <a:pt x="33" y="19"/>
                        <a:pt x="33" y="19"/>
                        <a:pt x="33" y="19"/>
                      </a:cubicBezTo>
                      <a:cubicBezTo>
                        <a:pt x="32" y="18"/>
                        <a:pt x="32" y="18"/>
                        <a:pt x="32" y="18"/>
                      </a:cubicBezTo>
                      <a:cubicBezTo>
                        <a:pt x="33" y="18"/>
                        <a:pt x="33" y="18"/>
                        <a:pt x="33" y="18"/>
                      </a:cubicBezTo>
                      <a:cubicBezTo>
                        <a:pt x="38" y="23"/>
                        <a:pt x="38" y="23"/>
                        <a:pt x="38" y="23"/>
                      </a:cubicBezTo>
                      <a:cubicBezTo>
                        <a:pt x="40" y="22"/>
                        <a:pt x="40" y="22"/>
                        <a:pt x="40" y="22"/>
                      </a:cubicBezTo>
                      <a:cubicBezTo>
                        <a:pt x="36" y="18"/>
                        <a:pt x="36" y="18"/>
                        <a:pt x="36" y="18"/>
                      </a:cubicBezTo>
                      <a:cubicBezTo>
                        <a:pt x="39" y="18"/>
                        <a:pt x="39" y="18"/>
                        <a:pt x="39" y="18"/>
                      </a:cubicBezTo>
                      <a:cubicBezTo>
                        <a:pt x="37" y="17"/>
                        <a:pt x="36" y="16"/>
                        <a:pt x="34" y="1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0" name="Freeform: Shape 117"/>
                <p:cNvSpPr>
                  <a:spLocks/>
                </p:cNvSpPr>
                <p:nvPr/>
              </p:nvSpPr>
              <p:spPr bwMode="auto">
                <a:xfrm>
                  <a:off x="3329114" y="1475919"/>
                  <a:ext cx="115189" cy="113963"/>
                </a:xfrm>
                <a:custGeom>
                  <a:avLst/>
                  <a:gdLst>
                    <a:gd name="T0" fmla="*/ 25 w 26"/>
                    <a:gd name="T1" fmla="*/ 10 h 26"/>
                    <a:gd name="T2" fmla="*/ 20 w 26"/>
                    <a:gd name="T3" fmla="*/ 12 h 26"/>
                    <a:gd name="T4" fmla="*/ 18 w 26"/>
                    <a:gd name="T5" fmla="*/ 12 h 26"/>
                    <a:gd name="T6" fmla="*/ 17 w 26"/>
                    <a:gd name="T7" fmla="*/ 10 h 26"/>
                    <a:gd name="T8" fmla="*/ 18 w 26"/>
                    <a:gd name="T9" fmla="*/ 8 h 26"/>
                    <a:gd name="T10" fmla="*/ 24 w 26"/>
                    <a:gd name="T11" fmla="*/ 6 h 26"/>
                    <a:gd name="T12" fmla="*/ 21 w 26"/>
                    <a:gd name="T13" fmla="*/ 3 h 26"/>
                    <a:gd name="T14" fmla="*/ 18 w 26"/>
                    <a:gd name="T15" fmla="*/ 2 h 26"/>
                    <a:gd name="T16" fmla="*/ 17 w 26"/>
                    <a:gd name="T17" fmla="*/ 6 h 26"/>
                    <a:gd name="T18" fmla="*/ 15 w 26"/>
                    <a:gd name="T19" fmla="*/ 10 h 26"/>
                    <a:gd name="T20" fmla="*/ 15 w 26"/>
                    <a:gd name="T21" fmla="*/ 6 h 26"/>
                    <a:gd name="T22" fmla="*/ 13 w 26"/>
                    <a:gd name="T23" fmla="*/ 5 h 26"/>
                    <a:gd name="T24" fmla="*/ 13 w 26"/>
                    <a:gd name="T25" fmla="*/ 3 h 26"/>
                    <a:gd name="T26" fmla="*/ 12 w 26"/>
                    <a:gd name="T27" fmla="*/ 3 h 26"/>
                    <a:gd name="T28" fmla="*/ 12 w 26"/>
                    <a:gd name="T29" fmla="*/ 5 h 26"/>
                    <a:gd name="T30" fmla="*/ 10 w 26"/>
                    <a:gd name="T31" fmla="*/ 6 h 26"/>
                    <a:gd name="T32" fmla="*/ 10 w 26"/>
                    <a:gd name="T33" fmla="*/ 10 h 26"/>
                    <a:gd name="T34" fmla="*/ 8 w 26"/>
                    <a:gd name="T35" fmla="*/ 6 h 26"/>
                    <a:gd name="T36" fmla="*/ 7 w 26"/>
                    <a:gd name="T37" fmla="*/ 2 h 26"/>
                    <a:gd name="T38" fmla="*/ 4 w 26"/>
                    <a:gd name="T39" fmla="*/ 3 h 26"/>
                    <a:gd name="T40" fmla="*/ 2 w 26"/>
                    <a:gd name="T41" fmla="*/ 6 h 26"/>
                    <a:gd name="T42" fmla="*/ 7 w 26"/>
                    <a:gd name="T43" fmla="*/ 8 h 26"/>
                    <a:gd name="T44" fmla="*/ 8 w 26"/>
                    <a:gd name="T45" fmla="*/ 10 h 26"/>
                    <a:gd name="T46" fmla="*/ 7 w 26"/>
                    <a:gd name="T47" fmla="*/ 12 h 26"/>
                    <a:gd name="T48" fmla="*/ 5 w 26"/>
                    <a:gd name="T49" fmla="*/ 12 h 26"/>
                    <a:gd name="T50" fmla="*/ 0 w 26"/>
                    <a:gd name="T51" fmla="*/ 10 h 26"/>
                    <a:gd name="T52" fmla="*/ 0 w 26"/>
                    <a:gd name="T53" fmla="*/ 14 h 26"/>
                    <a:gd name="T54" fmla="*/ 1 w 26"/>
                    <a:gd name="T55" fmla="*/ 17 h 26"/>
                    <a:gd name="T56" fmla="*/ 4 w 26"/>
                    <a:gd name="T57" fmla="*/ 15 h 26"/>
                    <a:gd name="T58" fmla="*/ 9 w 26"/>
                    <a:gd name="T59" fmla="*/ 14 h 26"/>
                    <a:gd name="T60" fmla="*/ 6 w 26"/>
                    <a:gd name="T61" fmla="*/ 16 h 26"/>
                    <a:gd name="T62" fmla="*/ 6 w 26"/>
                    <a:gd name="T63" fmla="*/ 18 h 26"/>
                    <a:gd name="T64" fmla="*/ 5 w 26"/>
                    <a:gd name="T65" fmla="*/ 20 h 26"/>
                    <a:gd name="T66" fmla="*/ 6 w 26"/>
                    <a:gd name="T67" fmla="*/ 21 h 26"/>
                    <a:gd name="T68" fmla="*/ 7 w 26"/>
                    <a:gd name="T69" fmla="*/ 19 h 26"/>
                    <a:gd name="T70" fmla="*/ 9 w 26"/>
                    <a:gd name="T71" fmla="*/ 20 h 26"/>
                    <a:gd name="T72" fmla="*/ 12 w 26"/>
                    <a:gd name="T73" fmla="*/ 17 h 26"/>
                    <a:gd name="T74" fmla="*/ 11 w 26"/>
                    <a:gd name="T75" fmla="*/ 21 h 26"/>
                    <a:gd name="T76" fmla="*/ 9 w 26"/>
                    <a:gd name="T77" fmla="*/ 25 h 26"/>
                    <a:gd name="T78" fmla="*/ 12 w 26"/>
                    <a:gd name="T79" fmla="*/ 26 h 26"/>
                    <a:gd name="T80" fmla="*/ 16 w 26"/>
                    <a:gd name="T81" fmla="*/ 26 h 26"/>
                    <a:gd name="T82" fmla="*/ 13 w 26"/>
                    <a:gd name="T83" fmla="*/ 20 h 26"/>
                    <a:gd name="T84" fmla="*/ 13 w 26"/>
                    <a:gd name="T85" fmla="*/ 18 h 26"/>
                    <a:gd name="T86" fmla="*/ 16 w 26"/>
                    <a:gd name="T87" fmla="*/ 17 h 26"/>
                    <a:gd name="T88" fmla="*/ 17 w 26"/>
                    <a:gd name="T89" fmla="*/ 19 h 26"/>
                    <a:gd name="T90" fmla="*/ 19 w 26"/>
                    <a:gd name="T91" fmla="*/ 24 h 26"/>
                    <a:gd name="T92" fmla="*/ 22 w 26"/>
                    <a:gd name="T93" fmla="*/ 22 h 26"/>
                    <a:gd name="T94" fmla="*/ 24 w 26"/>
                    <a:gd name="T95" fmla="*/ 18 h 26"/>
                    <a:gd name="T96" fmla="*/ 19 w 26"/>
                    <a:gd name="T97" fmla="*/ 18 h 26"/>
                    <a:gd name="T98" fmla="*/ 16 w 26"/>
                    <a:gd name="T99" fmla="*/ 15 h 26"/>
                    <a:gd name="T100" fmla="*/ 20 w 26"/>
                    <a:gd name="T101" fmla="*/ 16 h 26"/>
                    <a:gd name="T102" fmla="*/ 21 w 26"/>
                    <a:gd name="T103" fmla="*/ 14 h 26"/>
                    <a:gd name="T104" fmla="*/ 23 w 26"/>
                    <a:gd name="T105" fmla="*/ 14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6" h="26">
                      <a:moveTo>
                        <a:pt x="26" y="12"/>
                      </a:moveTo>
                      <a:cubicBezTo>
                        <a:pt x="23" y="12"/>
                        <a:pt x="23" y="12"/>
                        <a:pt x="23" y="12"/>
                      </a:cubicBezTo>
                      <a:cubicBezTo>
                        <a:pt x="25" y="10"/>
                        <a:pt x="25" y="10"/>
                        <a:pt x="25" y="10"/>
                      </a:cubicBezTo>
                      <a:cubicBezTo>
                        <a:pt x="24" y="9"/>
                        <a:pt x="24" y="9"/>
                        <a:pt x="24" y="9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2"/>
                        <a:pt x="20" y="12"/>
                        <a:pt x="20" y="12"/>
                      </a:cubicBezTo>
                      <a:cubicBezTo>
                        <a:pt x="21" y="12"/>
                        <a:pt x="21" y="12"/>
                        <a:pt x="21" y="12"/>
                      </a:cubicBezTo>
                      <a:cubicBezTo>
                        <a:pt x="20" y="11"/>
                        <a:pt x="20" y="11"/>
                        <a:pt x="20" y="11"/>
                      </a:cubicBezTo>
                      <a:cubicBezTo>
                        <a:pt x="18" y="12"/>
                        <a:pt x="18" y="12"/>
                        <a:pt x="18" y="12"/>
                      </a:cubicBezTo>
                      <a:cubicBezTo>
                        <a:pt x="17" y="12"/>
                        <a:pt x="17" y="12"/>
                        <a:pt x="17" y="12"/>
                      </a:cubicBezTo>
                      <a:cubicBezTo>
                        <a:pt x="16" y="12"/>
                        <a:pt x="16" y="11"/>
                        <a:pt x="16" y="11"/>
                      </a:cubicBezTo>
                      <a:cubicBezTo>
                        <a:pt x="17" y="10"/>
                        <a:pt x="17" y="10"/>
                        <a:pt x="17" y="10"/>
                      </a:cubicBezTo>
                      <a:cubicBezTo>
                        <a:pt x="19" y="10"/>
                        <a:pt x="19" y="10"/>
                        <a:pt x="19" y="10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9" y="8"/>
                        <a:pt x="19" y="8"/>
                        <a:pt x="19" y="8"/>
                      </a:cubicBezTo>
                      <a:cubicBezTo>
                        <a:pt x="24" y="8"/>
                        <a:pt x="24" y="8"/>
                        <a:pt x="24" y="8"/>
                      </a:cubicBezTo>
                      <a:cubicBezTo>
                        <a:pt x="24" y="6"/>
                        <a:pt x="24" y="6"/>
                        <a:pt x="24" y="6"/>
                      </a:cubicBezTo>
                      <a:cubicBezTo>
                        <a:pt x="20" y="6"/>
                        <a:pt x="20" y="6"/>
                        <a:pt x="20" y="6"/>
                      </a:cubicBezTo>
                      <a:cubicBezTo>
                        <a:pt x="22" y="4"/>
                        <a:pt x="22" y="4"/>
                        <a:pt x="22" y="4"/>
                      </a:cubicBezTo>
                      <a:cubicBezTo>
                        <a:pt x="21" y="3"/>
                        <a:pt x="21" y="3"/>
                        <a:pt x="21" y="3"/>
                      </a:cubicBezTo>
                      <a:cubicBezTo>
                        <a:pt x="19" y="5"/>
                        <a:pt x="19" y="5"/>
                        <a:pt x="19" y="5"/>
                      </a:cubicBezTo>
                      <a:cubicBezTo>
                        <a:pt x="19" y="2"/>
                        <a:pt x="19" y="2"/>
                        <a:pt x="19" y="2"/>
                      </a:cubicBezTo>
                      <a:cubicBezTo>
                        <a:pt x="18" y="2"/>
                        <a:pt x="18" y="2"/>
                        <a:pt x="18" y="2"/>
                      </a:cubicBezTo>
                      <a:cubicBezTo>
                        <a:pt x="18" y="7"/>
                        <a:pt x="18" y="7"/>
                        <a:pt x="18" y="7"/>
                      </a:cubicBezTo>
                      <a:cubicBezTo>
                        <a:pt x="17" y="7"/>
                        <a:pt x="17" y="7"/>
                        <a:pt x="17" y="7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6" y="6"/>
                        <a:pt x="16" y="6"/>
                        <a:pt x="16" y="6"/>
                      </a:cubicBezTo>
                      <a:cubicBezTo>
                        <a:pt x="16" y="9"/>
                        <a:pt x="16" y="9"/>
                        <a:pt x="16" y="9"/>
                      </a:cubicBezTo>
                      <a:cubicBezTo>
                        <a:pt x="15" y="10"/>
                        <a:pt x="15" y="10"/>
                        <a:pt x="15" y="10"/>
                      </a:cubicBezTo>
                      <a:cubicBezTo>
                        <a:pt x="14" y="10"/>
                        <a:pt x="14" y="9"/>
                        <a:pt x="13" y="9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4" y="5"/>
                        <a:pt x="14" y="5"/>
                        <a:pt x="14" y="5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3" y="5"/>
                        <a:pt x="13" y="5"/>
                        <a:pt x="13" y="5"/>
                      </a:cubicBezTo>
                      <a:cubicBezTo>
                        <a:pt x="17" y="2"/>
                        <a:pt x="17" y="2"/>
                        <a:pt x="17" y="2"/>
                      </a:cubicBezTo>
                      <a:cubicBezTo>
                        <a:pt x="16" y="1"/>
                        <a:pt x="16" y="1"/>
                        <a:pt x="16" y="1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3"/>
                        <a:pt x="12" y="3"/>
                        <a:pt x="12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2" y="5"/>
                        <a:pt x="12" y="5"/>
                        <a:pt x="12" y="5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1" y="5"/>
                        <a:pt x="11" y="5"/>
                        <a:pt x="11" y="5"/>
                      </a:cubicBezTo>
                      <a:cubicBezTo>
                        <a:pt x="10" y="6"/>
                        <a:pt x="10" y="6"/>
                        <a:pt x="10" y="6"/>
                      </a:cubicBezTo>
                      <a:cubicBezTo>
                        <a:pt x="12" y="8"/>
                        <a:pt x="12" y="8"/>
                        <a:pt x="12" y="8"/>
                      </a:cubicBezTo>
                      <a:cubicBezTo>
                        <a:pt x="12" y="9"/>
                        <a:pt x="12" y="9"/>
                        <a:pt x="12" y="9"/>
                      </a:cubicBezTo>
                      <a:cubicBezTo>
                        <a:pt x="11" y="9"/>
                        <a:pt x="11" y="10"/>
                        <a:pt x="10" y="10"/>
                      </a:cubicBezTo>
                      <a:cubicBezTo>
                        <a:pt x="9" y="9"/>
                        <a:pt x="9" y="9"/>
                        <a:pt x="9" y="9"/>
                      </a:cubicBezTo>
                      <a:cubicBezTo>
                        <a:pt x="9" y="6"/>
                        <a:pt x="9" y="6"/>
                        <a:pt x="9" y="6"/>
                      </a:cubicBezTo>
                      <a:cubicBezTo>
                        <a:pt x="8" y="6"/>
                        <a:pt x="8" y="6"/>
                        <a:pt x="8" y="6"/>
                      </a:cubicBezTo>
                      <a:cubicBezTo>
                        <a:pt x="8" y="7"/>
                        <a:pt x="8" y="7"/>
                        <a:pt x="8" y="7"/>
                      </a:cubicBez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6" y="5"/>
                        <a:pt x="6" y="5"/>
                        <a:pt x="6" y="5"/>
                      </a:cubicBezTo>
                      <a:cubicBezTo>
                        <a:pt x="4" y="3"/>
                        <a:pt x="4" y="3"/>
                        <a:pt x="4" y="3"/>
                      </a:cubicBezTo>
                      <a:cubicBezTo>
                        <a:pt x="3" y="4"/>
                        <a:pt x="3" y="4"/>
                        <a:pt x="3" y="4"/>
                      </a:cubicBezTo>
                      <a:cubicBezTo>
                        <a:pt x="5" y="6"/>
                        <a:pt x="5" y="6"/>
                        <a:pt x="5" y="6"/>
                      </a:cubicBezTo>
                      <a:cubicBezTo>
                        <a:pt x="2" y="6"/>
                        <a:pt x="2" y="6"/>
                        <a:pt x="2" y="6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7" y="8"/>
                        <a:pt x="7" y="8"/>
                        <a:pt x="7" y="8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8" y="10"/>
                        <a:pt x="8" y="10"/>
                        <a:pt x="8" y="10"/>
                      </a:cubicBezTo>
                      <a:cubicBezTo>
                        <a:pt x="9" y="11"/>
                        <a:pt x="9" y="11"/>
                        <a:pt x="9" y="11"/>
                      </a:cubicBezTo>
                      <a:cubicBezTo>
                        <a:pt x="9" y="11"/>
                        <a:pt x="9" y="12"/>
                        <a:pt x="9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5" y="11"/>
                        <a:pt x="5" y="11"/>
                        <a:pt x="5" y="11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4" y="12"/>
                        <a:pt x="4" y="12"/>
                        <a:pt x="4" y="12"/>
                      </a:cubicBezTo>
                      <a:cubicBezTo>
                        <a:pt x="1" y="9"/>
                        <a:pt x="1" y="9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14"/>
                        <a:pt x="0" y="14"/>
                        <a:pt x="0" y="14"/>
                      </a:cubicBez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0" y="16"/>
                        <a:pt x="0" y="16"/>
                        <a:pt x="0" y="16"/>
                      </a:cubicBezTo>
                      <a:cubicBezTo>
                        <a:pt x="1" y="17"/>
                        <a:pt x="1" y="17"/>
                        <a:pt x="1" y="17"/>
                      </a:cubicBez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5" y="14"/>
                        <a:pt x="5" y="14"/>
                        <a:pt x="5" y="14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9" y="14"/>
                        <a:pt x="9" y="14"/>
                        <a:pt x="9" y="14"/>
                      </a:cubicBezTo>
                      <a:cubicBezTo>
                        <a:pt x="9" y="14"/>
                        <a:pt x="9" y="15"/>
                        <a:pt x="9" y="15"/>
                      </a:cubicBezTo>
                      <a:cubicBezTo>
                        <a:pt x="8" y="16"/>
                        <a:pt x="8" y="16"/>
                        <a:pt x="8" y="16"/>
                      </a:cubicBezTo>
                      <a:cubicBezTo>
                        <a:pt x="6" y="16"/>
                        <a:pt x="6" y="16"/>
                        <a:pt x="6" y="16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7" y="18"/>
                        <a:pt x="7" y="18"/>
                        <a:pt x="7" y="18"/>
                      </a:cubicBezTo>
                      <a:cubicBezTo>
                        <a:pt x="6" y="18"/>
                        <a:pt x="6" y="18"/>
                        <a:pt x="6" y="18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2" y="20"/>
                        <a:pt x="2" y="20"/>
                        <a:pt x="2" y="20"/>
                      </a:cubicBezTo>
                      <a:cubicBezTo>
                        <a:pt x="5" y="20"/>
                        <a:pt x="5" y="20"/>
                        <a:pt x="5" y="20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3"/>
                        <a:pt x="4" y="23"/>
                        <a:pt x="4" y="23"/>
                      </a:cubicBezTo>
                      <a:cubicBezTo>
                        <a:pt x="6" y="21"/>
                        <a:pt x="6" y="21"/>
                        <a:pt x="6" y="21"/>
                      </a:cubicBezTo>
                      <a:cubicBezTo>
                        <a:pt x="6" y="24"/>
                        <a:pt x="6" y="24"/>
                        <a:pt x="6" y="24"/>
                      </a:cubicBezTo>
                      <a:cubicBezTo>
                        <a:pt x="7" y="24"/>
                        <a:pt x="7" y="24"/>
                        <a:pt x="7" y="24"/>
                      </a:cubicBezTo>
                      <a:cubicBezTo>
                        <a:pt x="7" y="19"/>
                        <a:pt x="7" y="19"/>
                        <a:pt x="7" y="19"/>
                      </a:cubicBezTo>
                      <a:cubicBezTo>
                        <a:pt x="8" y="19"/>
                        <a:pt x="8" y="19"/>
                        <a:pt x="8" y="19"/>
                      </a:cubicBezTo>
                      <a:cubicBezTo>
                        <a:pt x="8" y="20"/>
                        <a:pt x="8" y="20"/>
                        <a:pt x="8" y="20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10" y="16"/>
                        <a:pt x="10" y="16"/>
                        <a:pt x="10" y="16"/>
                      </a:cubicBezTo>
                      <a:cubicBezTo>
                        <a:pt x="11" y="17"/>
                        <a:pt x="11" y="17"/>
                        <a:pt x="12" y="17"/>
                      </a:cubicBezTo>
                      <a:cubicBezTo>
                        <a:pt x="12" y="18"/>
                        <a:pt x="12" y="18"/>
                        <a:pt x="12" y="18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1" y="21"/>
                        <a:pt x="11" y="21"/>
                        <a:pt x="11" y="21"/>
                      </a:cubicBezTo>
                      <a:cubicBezTo>
                        <a:pt x="12" y="20"/>
                        <a:pt x="12" y="20"/>
                        <a:pt x="12" y="20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9" y="25"/>
                        <a:pt x="9" y="25"/>
                        <a:pt x="9" y="25"/>
                      </a:cubicBezTo>
                      <a:cubicBezTo>
                        <a:pt x="10" y="26"/>
                        <a:pt x="10" y="26"/>
                        <a:pt x="10" y="26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2" y="26"/>
                        <a:pt x="12" y="26"/>
                        <a:pt x="12" y="26"/>
                      </a:cubicBezTo>
                      <a:cubicBezTo>
                        <a:pt x="13" y="26"/>
                        <a:pt x="13" y="26"/>
                        <a:pt x="13" y="26"/>
                      </a:cubicBezTo>
                      <a:cubicBezTo>
                        <a:pt x="13" y="23"/>
                        <a:pt x="13" y="23"/>
                        <a:pt x="13" y="23"/>
                      </a:cubicBezTo>
                      <a:cubicBezTo>
                        <a:pt x="16" y="26"/>
                        <a:pt x="16" y="26"/>
                        <a:pt x="16" y="26"/>
                      </a:cubicBezTo>
                      <a:cubicBezTo>
                        <a:pt x="17" y="25"/>
                        <a:pt x="17" y="25"/>
                        <a:pt x="17" y="25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3" y="20"/>
                        <a:pt x="13" y="20"/>
                        <a:pt x="13" y="20"/>
                      </a:cubicBezTo>
                      <a:cubicBezTo>
                        <a:pt x="14" y="21"/>
                        <a:pt x="14" y="21"/>
                        <a:pt x="14" y="21"/>
                      </a:cubicBezTo>
                      <a:cubicBezTo>
                        <a:pt x="15" y="20"/>
                        <a:pt x="15" y="20"/>
                        <a:pt x="15" y="20"/>
                      </a:cubicBezTo>
                      <a:cubicBezTo>
                        <a:pt x="13" y="18"/>
                        <a:pt x="13" y="18"/>
                        <a:pt x="13" y="18"/>
                      </a:cubicBezTo>
                      <a:cubicBezTo>
                        <a:pt x="13" y="17"/>
                        <a:pt x="13" y="17"/>
                        <a:pt x="13" y="17"/>
                      </a:cubicBezTo>
                      <a:cubicBezTo>
                        <a:pt x="14" y="17"/>
                        <a:pt x="14" y="17"/>
                        <a:pt x="15" y="16"/>
                      </a:cubicBezTo>
                      <a:cubicBezTo>
                        <a:pt x="16" y="17"/>
                        <a:pt x="16" y="17"/>
                        <a:pt x="16" y="17"/>
                      </a:cubicBezTo>
                      <a:cubicBezTo>
                        <a:pt x="16" y="20"/>
                        <a:pt x="16" y="20"/>
                        <a:pt x="16" y="20"/>
                      </a:cubicBezTo>
                      <a:cubicBezTo>
                        <a:pt x="17" y="20"/>
                        <a:pt x="17" y="20"/>
                        <a:pt x="17" y="20"/>
                      </a:cubicBezTo>
                      <a:cubicBezTo>
                        <a:pt x="17" y="19"/>
                        <a:pt x="17" y="19"/>
                        <a:pt x="17" y="19"/>
                      </a:cubicBezTo>
                      <a:cubicBezTo>
                        <a:pt x="18" y="19"/>
                        <a:pt x="18" y="19"/>
                        <a:pt x="18" y="19"/>
                      </a:cubicBezTo>
                      <a:cubicBezTo>
                        <a:pt x="18" y="24"/>
                        <a:pt x="18" y="24"/>
                        <a:pt x="18" y="24"/>
                      </a:cubicBezTo>
                      <a:cubicBezTo>
                        <a:pt x="19" y="24"/>
                        <a:pt x="19" y="24"/>
                        <a:pt x="19" y="24"/>
                      </a:cubicBezTo>
                      <a:cubicBezTo>
                        <a:pt x="19" y="21"/>
                        <a:pt x="19" y="21"/>
                        <a:pt x="19" y="21"/>
                      </a:cubicBezTo>
                      <a:cubicBezTo>
                        <a:pt x="21" y="23"/>
                        <a:pt x="21" y="23"/>
                        <a:pt x="21" y="23"/>
                      </a:cubicBezTo>
                      <a:cubicBezTo>
                        <a:pt x="22" y="22"/>
                        <a:pt x="22" y="22"/>
                        <a:pt x="22" y="22"/>
                      </a:cubicBezTo>
                      <a:cubicBezTo>
                        <a:pt x="20" y="20"/>
                        <a:pt x="20" y="20"/>
                        <a:pt x="20" y="20"/>
                      </a:cubicBezTo>
                      <a:cubicBezTo>
                        <a:pt x="24" y="20"/>
                        <a:pt x="24" y="20"/>
                        <a:pt x="24" y="20"/>
                      </a:cubicBezTo>
                      <a:cubicBezTo>
                        <a:pt x="24" y="18"/>
                        <a:pt x="24" y="18"/>
                        <a:pt x="24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8" y="18"/>
                        <a:pt x="18" y="18"/>
                        <a:pt x="18" y="18"/>
                      </a:cubicBezTo>
                      <a:cubicBezTo>
                        <a:pt x="19" y="18"/>
                        <a:pt x="19" y="18"/>
                        <a:pt x="19" y="18"/>
                      </a:cubicBezTo>
                      <a:cubicBezTo>
                        <a:pt x="19" y="16"/>
                        <a:pt x="19" y="16"/>
                        <a:pt x="19" y="16"/>
                      </a:cubicBezTo>
                      <a:cubicBezTo>
                        <a:pt x="17" y="16"/>
                        <a:pt x="17" y="16"/>
                        <a:pt x="17" y="16"/>
                      </a:cubicBezTo>
                      <a:cubicBezTo>
                        <a:pt x="16" y="15"/>
                        <a:pt x="16" y="15"/>
                        <a:pt x="16" y="15"/>
                      </a:cubicBezTo>
                      <a:cubicBezTo>
                        <a:pt x="16" y="15"/>
                        <a:pt x="16" y="14"/>
                        <a:pt x="17" y="14"/>
                      </a:cubicBezTo>
                      <a:cubicBezTo>
                        <a:pt x="18" y="14"/>
                        <a:pt x="18" y="14"/>
                        <a:pt x="18" y="14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1" y="15"/>
                        <a:pt x="21" y="15"/>
                        <a:pt x="21" y="15"/>
                      </a:cubicBezTo>
                      <a:cubicBezTo>
                        <a:pt x="20" y="14"/>
                        <a:pt x="20" y="14"/>
                        <a:pt x="20" y="14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24" y="17"/>
                        <a:pt x="24" y="17"/>
                        <a:pt x="24" y="17"/>
                      </a:cubicBezTo>
                      <a:cubicBezTo>
                        <a:pt x="25" y="16"/>
                        <a:pt x="25" y="16"/>
                        <a:pt x="25" y="16"/>
                      </a:cubicBezTo>
                      <a:cubicBezTo>
                        <a:pt x="23" y="14"/>
                        <a:pt x="23" y="14"/>
                        <a:pt x="23" y="14"/>
                      </a:cubicBezTo>
                      <a:cubicBezTo>
                        <a:pt x="26" y="14"/>
                        <a:pt x="26" y="14"/>
                        <a:pt x="26" y="14"/>
                      </a:cubicBezTo>
                      <a:lnTo>
                        <a:pt x="26" y="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1" name="Freeform: Shape 118"/>
                <p:cNvSpPr>
                  <a:spLocks/>
                </p:cNvSpPr>
                <p:nvPr/>
              </p:nvSpPr>
              <p:spPr bwMode="auto">
                <a:xfrm>
                  <a:off x="4764072" y="3984339"/>
                  <a:ext cx="278169" cy="136021"/>
                </a:xfrm>
                <a:custGeom>
                  <a:avLst/>
                  <a:gdLst>
                    <a:gd name="T0" fmla="*/ 54 w 63"/>
                    <a:gd name="T1" fmla="*/ 22 h 31"/>
                    <a:gd name="T2" fmla="*/ 63 w 63"/>
                    <a:gd name="T3" fmla="*/ 11 h 31"/>
                    <a:gd name="T4" fmla="*/ 54 w 63"/>
                    <a:gd name="T5" fmla="*/ 0 h 31"/>
                    <a:gd name="T6" fmla="*/ 54 w 63"/>
                    <a:gd name="T7" fmla="*/ 5 h 31"/>
                    <a:gd name="T8" fmla="*/ 58 w 63"/>
                    <a:gd name="T9" fmla="*/ 11 h 31"/>
                    <a:gd name="T10" fmla="*/ 54 w 63"/>
                    <a:gd name="T11" fmla="*/ 17 h 31"/>
                    <a:gd name="T12" fmla="*/ 54 w 63"/>
                    <a:gd name="T13" fmla="*/ 22 h 31"/>
                    <a:gd name="T14" fmla="*/ 26 w 63"/>
                    <a:gd name="T15" fmla="*/ 31 h 31"/>
                    <a:gd name="T16" fmla="*/ 47 w 63"/>
                    <a:gd name="T17" fmla="*/ 21 h 31"/>
                    <a:gd name="T18" fmla="*/ 52 w 63"/>
                    <a:gd name="T19" fmla="*/ 22 h 31"/>
                    <a:gd name="T20" fmla="*/ 54 w 63"/>
                    <a:gd name="T21" fmla="*/ 22 h 31"/>
                    <a:gd name="T22" fmla="*/ 54 w 63"/>
                    <a:gd name="T23" fmla="*/ 17 h 31"/>
                    <a:gd name="T24" fmla="*/ 52 w 63"/>
                    <a:gd name="T25" fmla="*/ 17 h 31"/>
                    <a:gd name="T26" fmla="*/ 50 w 63"/>
                    <a:gd name="T27" fmla="*/ 17 h 31"/>
                    <a:gd name="T28" fmla="*/ 53 w 63"/>
                    <a:gd name="T29" fmla="*/ 5 h 31"/>
                    <a:gd name="T30" fmla="*/ 53 w 63"/>
                    <a:gd name="T31" fmla="*/ 5 h 31"/>
                    <a:gd name="T32" fmla="*/ 53 w 63"/>
                    <a:gd name="T33" fmla="*/ 5 h 31"/>
                    <a:gd name="T34" fmla="*/ 54 w 63"/>
                    <a:gd name="T35" fmla="*/ 5 h 31"/>
                    <a:gd name="T36" fmla="*/ 54 w 63"/>
                    <a:gd name="T37" fmla="*/ 0 h 31"/>
                    <a:gd name="T38" fmla="*/ 52 w 63"/>
                    <a:gd name="T39" fmla="*/ 0 h 31"/>
                    <a:gd name="T40" fmla="*/ 52 w 63"/>
                    <a:gd name="T41" fmla="*/ 0 h 31"/>
                    <a:gd name="T42" fmla="*/ 0 w 63"/>
                    <a:gd name="T43" fmla="*/ 0 h 31"/>
                    <a:gd name="T44" fmla="*/ 0 w 63"/>
                    <a:gd name="T45" fmla="*/ 5 h 31"/>
                    <a:gd name="T46" fmla="*/ 26 w 63"/>
                    <a:gd name="T4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63" h="31">
                      <a:moveTo>
                        <a:pt x="54" y="22"/>
                      </a:moveTo>
                      <a:cubicBezTo>
                        <a:pt x="59" y="21"/>
                        <a:pt x="63" y="16"/>
                        <a:pt x="63" y="11"/>
                      </a:cubicBezTo>
                      <a:cubicBezTo>
                        <a:pt x="63" y="5"/>
                        <a:pt x="59" y="1"/>
                        <a:pt x="54" y="0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56" y="6"/>
                        <a:pt x="58" y="8"/>
                        <a:pt x="58" y="11"/>
                      </a:cubicBezTo>
                      <a:cubicBezTo>
                        <a:pt x="58" y="14"/>
                        <a:pt x="56" y="16"/>
                        <a:pt x="54" y="17"/>
                      </a:cubicBezTo>
                      <a:lnTo>
                        <a:pt x="54" y="22"/>
                      </a:lnTo>
                      <a:close/>
                      <a:moveTo>
                        <a:pt x="26" y="31"/>
                      </a:moveTo>
                      <a:cubicBezTo>
                        <a:pt x="35" y="31"/>
                        <a:pt x="42" y="27"/>
                        <a:pt x="47" y="21"/>
                      </a:cubicBezTo>
                      <a:cubicBezTo>
                        <a:pt x="49" y="22"/>
                        <a:pt x="50" y="22"/>
                        <a:pt x="52" y="22"/>
                      </a:cubicBezTo>
                      <a:cubicBezTo>
                        <a:pt x="53" y="22"/>
                        <a:pt x="53" y="22"/>
                        <a:pt x="54" y="22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3" y="17"/>
                        <a:pt x="53" y="17"/>
                        <a:pt x="52" y="17"/>
                      </a:cubicBezTo>
                      <a:cubicBezTo>
                        <a:pt x="51" y="17"/>
                        <a:pt x="50" y="17"/>
                        <a:pt x="50" y="17"/>
                      </a:cubicBezTo>
                      <a:cubicBezTo>
                        <a:pt x="52" y="13"/>
                        <a:pt x="53" y="9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3" y="5"/>
                        <a:pt x="53" y="5"/>
                      </a:cubicBezTo>
                      <a:cubicBezTo>
                        <a:pt x="53" y="5"/>
                        <a:pt x="54" y="5"/>
                        <a:pt x="54" y="5"/>
                      </a:cubicBezTo>
                      <a:cubicBezTo>
                        <a:pt x="54" y="0"/>
                        <a:pt x="54" y="0"/>
                        <a:pt x="54" y="0"/>
                      </a:cubicBezTo>
                      <a:cubicBezTo>
                        <a:pt x="54" y="0"/>
                        <a:pt x="53" y="0"/>
                        <a:pt x="52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"/>
                        <a:pt x="0" y="3"/>
                        <a:pt x="0" y="5"/>
                      </a:cubicBezTo>
                      <a:cubicBezTo>
                        <a:pt x="0" y="19"/>
                        <a:pt x="12" y="31"/>
                        <a:pt x="26" y="3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2" name="Rectangle 119"/>
                <p:cNvSpPr>
                  <a:spLocks/>
                </p:cNvSpPr>
                <p:nvPr/>
              </p:nvSpPr>
              <p:spPr bwMode="auto">
                <a:xfrm>
                  <a:off x="4764072" y="4133840"/>
                  <a:ext cx="251210" cy="22057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3" name="Freeform: Shape 120"/>
                <p:cNvSpPr>
                  <a:spLocks/>
                </p:cNvSpPr>
                <p:nvPr/>
              </p:nvSpPr>
              <p:spPr bwMode="auto">
                <a:xfrm>
                  <a:off x="4821666" y="3921843"/>
                  <a:ext cx="44115" cy="52693"/>
                </a:xfrm>
                <a:custGeom>
                  <a:avLst/>
                  <a:gdLst>
                    <a:gd name="T0" fmla="*/ 3 w 10"/>
                    <a:gd name="T1" fmla="*/ 6 h 12"/>
                    <a:gd name="T2" fmla="*/ 5 w 10"/>
                    <a:gd name="T3" fmla="*/ 11 h 12"/>
                    <a:gd name="T4" fmla="*/ 9 w 10"/>
                    <a:gd name="T5" fmla="*/ 2 h 12"/>
                    <a:gd name="T6" fmla="*/ 9 w 10"/>
                    <a:gd name="T7" fmla="*/ 0 h 12"/>
                    <a:gd name="T8" fmla="*/ 3 w 10"/>
                    <a:gd name="T9" fmla="*/ 1 h 12"/>
                    <a:gd name="T10" fmla="*/ 3 w 10"/>
                    <a:gd name="T11" fmla="*/ 6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2">
                      <a:moveTo>
                        <a:pt x="3" y="6"/>
                      </a:moveTo>
                      <a:cubicBezTo>
                        <a:pt x="0" y="7"/>
                        <a:pt x="2" y="12"/>
                        <a:pt x="5" y="11"/>
                      </a:cubicBezTo>
                      <a:cubicBezTo>
                        <a:pt x="9" y="9"/>
                        <a:pt x="10" y="5"/>
                        <a:pt x="9" y="2"/>
                      </a:cubicBezTo>
                      <a:cubicBezTo>
                        <a:pt x="9" y="1"/>
                        <a:pt x="9" y="1"/>
                        <a:pt x="9" y="0"/>
                      </a:cubicBezTo>
                      <a:cubicBezTo>
                        <a:pt x="7" y="1"/>
                        <a:pt x="5" y="1"/>
                        <a:pt x="3" y="1"/>
                      </a:cubicBezTo>
                      <a:cubicBezTo>
                        <a:pt x="4" y="3"/>
                        <a:pt x="5" y="5"/>
                        <a:pt x="3" y="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4" name="Freeform: Shape 121"/>
                <p:cNvSpPr>
                  <a:spLocks/>
                </p:cNvSpPr>
                <p:nvPr/>
              </p:nvSpPr>
              <p:spPr bwMode="auto">
                <a:xfrm>
                  <a:off x="4887839" y="3908364"/>
                  <a:ext cx="44115" cy="66172"/>
                </a:xfrm>
                <a:custGeom>
                  <a:avLst/>
                  <a:gdLst>
                    <a:gd name="T0" fmla="*/ 3 w 10"/>
                    <a:gd name="T1" fmla="*/ 9 h 15"/>
                    <a:gd name="T2" fmla="*/ 5 w 10"/>
                    <a:gd name="T3" fmla="*/ 14 h 15"/>
                    <a:gd name="T4" fmla="*/ 9 w 10"/>
                    <a:gd name="T5" fmla="*/ 5 h 15"/>
                    <a:gd name="T6" fmla="*/ 7 w 10"/>
                    <a:gd name="T7" fmla="*/ 0 h 15"/>
                    <a:gd name="T8" fmla="*/ 2 w 10"/>
                    <a:gd name="T9" fmla="*/ 1 h 15"/>
                    <a:gd name="T10" fmla="*/ 3 w 10"/>
                    <a:gd name="T11" fmla="*/ 9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0" h="15">
                      <a:moveTo>
                        <a:pt x="3" y="9"/>
                      </a:moveTo>
                      <a:cubicBezTo>
                        <a:pt x="0" y="10"/>
                        <a:pt x="2" y="15"/>
                        <a:pt x="5" y="14"/>
                      </a:cubicBezTo>
                      <a:cubicBezTo>
                        <a:pt x="9" y="12"/>
                        <a:pt x="10" y="8"/>
                        <a:pt x="9" y="5"/>
                      </a:cubicBezTo>
                      <a:cubicBezTo>
                        <a:pt x="9" y="3"/>
                        <a:pt x="8" y="2"/>
                        <a:pt x="7" y="0"/>
                      </a:cubicBezTo>
                      <a:cubicBezTo>
                        <a:pt x="5" y="1"/>
                        <a:pt x="3" y="1"/>
                        <a:pt x="2" y="1"/>
                      </a:cubicBezTo>
                      <a:cubicBezTo>
                        <a:pt x="3" y="4"/>
                        <a:pt x="5" y="8"/>
                        <a:pt x="3" y="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5" name="Freeform: Shape 122"/>
                <p:cNvSpPr>
                  <a:spLocks/>
                </p:cNvSpPr>
                <p:nvPr/>
              </p:nvSpPr>
              <p:spPr bwMode="auto">
                <a:xfrm>
                  <a:off x="5775037" y="3467215"/>
                  <a:ext cx="75976" cy="35537"/>
                </a:xfrm>
                <a:custGeom>
                  <a:avLst/>
                  <a:gdLst>
                    <a:gd name="T0" fmla="*/ 0 w 62"/>
                    <a:gd name="T1" fmla="*/ 18 h 29"/>
                    <a:gd name="T2" fmla="*/ 22 w 62"/>
                    <a:gd name="T3" fmla="*/ 29 h 29"/>
                    <a:gd name="T4" fmla="*/ 62 w 62"/>
                    <a:gd name="T5" fmla="*/ 29 h 29"/>
                    <a:gd name="T6" fmla="*/ 7 w 62"/>
                    <a:gd name="T7" fmla="*/ 0 h 29"/>
                    <a:gd name="T8" fmla="*/ 0 w 62"/>
                    <a:gd name="T9" fmla="*/ 18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2" h="29">
                      <a:moveTo>
                        <a:pt x="0" y="18"/>
                      </a:moveTo>
                      <a:lnTo>
                        <a:pt x="22" y="29"/>
                      </a:lnTo>
                      <a:lnTo>
                        <a:pt x="62" y="29"/>
                      </a:lnTo>
                      <a:lnTo>
                        <a:pt x="7" y="0"/>
                      </a:lnTo>
                      <a:lnTo>
                        <a:pt x="0" y="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6" name="Freeform: Shape 123"/>
                <p:cNvSpPr>
                  <a:spLocks/>
                </p:cNvSpPr>
                <p:nvPr/>
              </p:nvSpPr>
              <p:spPr bwMode="auto">
                <a:xfrm>
                  <a:off x="5775037" y="3506428"/>
                  <a:ext cx="186263" cy="93131"/>
                </a:xfrm>
                <a:custGeom>
                  <a:avLst/>
                  <a:gdLst>
                    <a:gd name="T0" fmla="*/ 62 w 152"/>
                    <a:gd name="T1" fmla="*/ 76 h 76"/>
                    <a:gd name="T2" fmla="*/ 123 w 152"/>
                    <a:gd name="T3" fmla="*/ 76 h 76"/>
                    <a:gd name="T4" fmla="*/ 123 w 152"/>
                    <a:gd name="T5" fmla="*/ 62 h 76"/>
                    <a:gd name="T6" fmla="*/ 152 w 152"/>
                    <a:gd name="T7" fmla="*/ 62 h 76"/>
                    <a:gd name="T8" fmla="*/ 152 w 152"/>
                    <a:gd name="T9" fmla="*/ 15 h 76"/>
                    <a:gd name="T10" fmla="*/ 123 w 152"/>
                    <a:gd name="T11" fmla="*/ 15 h 76"/>
                    <a:gd name="T12" fmla="*/ 123 w 152"/>
                    <a:gd name="T13" fmla="*/ 0 h 76"/>
                    <a:gd name="T14" fmla="*/ 69 w 152"/>
                    <a:gd name="T15" fmla="*/ 0 h 76"/>
                    <a:gd name="T16" fmla="*/ 62 w 152"/>
                    <a:gd name="T17" fmla="*/ 0 h 76"/>
                    <a:gd name="T18" fmla="*/ 62 w 152"/>
                    <a:gd name="T19" fmla="*/ 29 h 76"/>
                    <a:gd name="T20" fmla="*/ 90 w 152"/>
                    <a:gd name="T21" fmla="*/ 29 h 76"/>
                    <a:gd name="T22" fmla="*/ 90 w 152"/>
                    <a:gd name="T23" fmla="*/ 47 h 76"/>
                    <a:gd name="T24" fmla="*/ 62 w 152"/>
                    <a:gd name="T25" fmla="*/ 47 h 76"/>
                    <a:gd name="T26" fmla="*/ 62 w 152"/>
                    <a:gd name="T27" fmla="*/ 76 h 76"/>
                    <a:gd name="T28" fmla="*/ 0 w 152"/>
                    <a:gd name="T29" fmla="*/ 76 h 76"/>
                    <a:gd name="T30" fmla="*/ 62 w 152"/>
                    <a:gd name="T31" fmla="*/ 76 h 76"/>
                    <a:gd name="T32" fmla="*/ 62 w 152"/>
                    <a:gd name="T33" fmla="*/ 47 h 76"/>
                    <a:gd name="T34" fmla="*/ 29 w 152"/>
                    <a:gd name="T35" fmla="*/ 47 h 76"/>
                    <a:gd name="T36" fmla="*/ 29 w 152"/>
                    <a:gd name="T37" fmla="*/ 29 h 76"/>
                    <a:gd name="T38" fmla="*/ 29 w 152"/>
                    <a:gd name="T39" fmla="*/ 29 h 76"/>
                    <a:gd name="T40" fmla="*/ 62 w 152"/>
                    <a:gd name="T41" fmla="*/ 29 h 76"/>
                    <a:gd name="T42" fmla="*/ 62 w 152"/>
                    <a:gd name="T43" fmla="*/ 0 h 76"/>
                    <a:gd name="T44" fmla="*/ 33 w 152"/>
                    <a:gd name="T45" fmla="*/ 0 h 76"/>
                    <a:gd name="T46" fmla="*/ 0 w 152"/>
                    <a:gd name="T47" fmla="*/ 0 h 76"/>
                    <a:gd name="T48" fmla="*/ 0 w 152"/>
                    <a:gd name="T49" fmla="*/ 76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52" h="76">
                      <a:moveTo>
                        <a:pt x="62" y="76"/>
                      </a:moveTo>
                      <a:lnTo>
                        <a:pt x="123" y="76"/>
                      </a:lnTo>
                      <a:lnTo>
                        <a:pt x="123" y="62"/>
                      </a:lnTo>
                      <a:lnTo>
                        <a:pt x="152" y="62"/>
                      </a:lnTo>
                      <a:lnTo>
                        <a:pt x="152" y="15"/>
                      </a:lnTo>
                      <a:lnTo>
                        <a:pt x="123" y="15"/>
                      </a:lnTo>
                      <a:lnTo>
                        <a:pt x="123" y="0"/>
                      </a:lnTo>
                      <a:lnTo>
                        <a:pt x="69" y="0"/>
                      </a:lnTo>
                      <a:lnTo>
                        <a:pt x="62" y="0"/>
                      </a:lnTo>
                      <a:lnTo>
                        <a:pt x="62" y="29"/>
                      </a:lnTo>
                      <a:lnTo>
                        <a:pt x="90" y="29"/>
                      </a:lnTo>
                      <a:lnTo>
                        <a:pt x="90" y="47"/>
                      </a:lnTo>
                      <a:lnTo>
                        <a:pt x="62" y="47"/>
                      </a:lnTo>
                      <a:lnTo>
                        <a:pt x="62" y="76"/>
                      </a:lnTo>
                      <a:close/>
                      <a:moveTo>
                        <a:pt x="0" y="76"/>
                      </a:moveTo>
                      <a:lnTo>
                        <a:pt x="62" y="76"/>
                      </a:lnTo>
                      <a:lnTo>
                        <a:pt x="62" y="47"/>
                      </a:lnTo>
                      <a:lnTo>
                        <a:pt x="29" y="47"/>
                      </a:lnTo>
                      <a:lnTo>
                        <a:pt x="29" y="29"/>
                      </a:lnTo>
                      <a:lnTo>
                        <a:pt x="29" y="29"/>
                      </a:lnTo>
                      <a:lnTo>
                        <a:pt x="62" y="29"/>
                      </a:lnTo>
                      <a:lnTo>
                        <a:pt x="62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0" y="7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7" name="Freeform: Shape 124"/>
                <p:cNvSpPr>
                  <a:spLocks/>
                </p:cNvSpPr>
                <p:nvPr/>
              </p:nvSpPr>
              <p:spPr bwMode="auto">
                <a:xfrm>
                  <a:off x="5064298" y="1038447"/>
                  <a:ext cx="115189" cy="118865"/>
                </a:xfrm>
                <a:custGeom>
                  <a:avLst/>
                  <a:gdLst>
                    <a:gd name="T0" fmla="*/ 23 w 26"/>
                    <a:gd name="T1" fmla="*/ 19 h 27"/>
                    <a:gd name="T2" fmla="*/ 25 w 26"/>
                    <a:gd name="T3" fmla="*/ 20 h 27"/>
                    <a:gd name="T4" fmla="*/ 22 w 26"/>
                    <a:gd name="T5" fmla="*/ 24 h 27"/>
                    <a:gd name="T6" fmla="*/ 20 w 26"/>
                    <a:gd name="T7" fmla="*/ 22 h 27"/>
                    <a:gd name="T8" fmla="*/ 17 w 26"/>
                    <a:gd name="T9" fmla="*/ 24 h 27"/>
                    <a:gd name="T10" fmla="*/ 17 w 26"/>
                    <a:gd name="T11" fmla="*/ 26 h 27"/>
                    <a:gd name="T12" fmla="*/ 13 w 26"/>
                    <a:gd name="T13" fmla="*/ 27 h 27"/>
                    <a:gd name="T14" fmla="*/ 13 w 26"/>
                    <a:gd name="T15" fmla="*/ 21 h 27"/>
                    <a:gd name="T16" fmla="*/ 19 w 26"/>
                    <a:gd name="T17" fmla="*/ 18 h 27"/>
                    <a:gd name="T18" fmla="*/ 18 w 26"/>
                    <a:gd name="T19" fmla="*/ 8 h 27"/>
                    <a:gd name="T20" fmla="*/ 18 w 26"/>
                    <a:gd name="T21" fmla="*/ 8 h 27"/>
                    <a:gd name="T22" fmla="*/ 15 w 26"/>
                    <a:gd name="T23" fmla="*/ 6 h 27"/>
                    <a:gd name="T24" fmla="*/ 13 w 26"/>
                    <a:gd name="T25" fmla="*/ 6 h 27"/>
                    <a:gd name="T26" fmla="*/ 13 w 26"/>
                    <a:gd name="T27" fmla="*/ 0 h 27"/>
                    <a:gd name="T28" fmla="*/ 14 w 26"/>
                    <a:gd name="T29" fmla="*/ 0 h 27"/>
                    <a:gd name="T30" fmla="*/ 15 w 26"/>
                    <a:gd name="T31" fmla="*/ 2 h 27"/>
                    <a:gd name="T32" fmla="*/ 18 w 26"/>
                    <a:gd name="T33" fmla="*/ 3 h 27"/>
                    <a:gd name="T34" fmla="*/ 20 w 26"/>
                    <a:gd name="T35" fmla="*/ 2 h 27"/>
                    <a:gd name="T36" fmla="*/ 23 w 26"/>
                    <a:gd name="T37" fmla="*/ 5 h 27"/>
                    <a:gd name="T38" fmla="*/ 22 w 26"/>
                    <a:gd name="T39" fmla="*/ 7 h 27"/>
                    <a:gd name="T40" fmla="*/ 24 w 26"/>
                    <a:gd name="T41" fmla="*/ 10 h 27"/>
                    <a:gd name="T42" fmla="*/ 26 w 26"/>
                    <a:gd name="T43" fmla="*/ 10 h 27"/>
                    <a:gd name="T44" fmla="*/ 26 w 26"/>
                    <a:gd name="T45" fmla="*/ 15 h 27"/>
                    <a:gd name="T46" fmla="*/ 24 w 26"/>
                    <a:gd name="T47" fmla="*/ 15 h 27"/>
                    <a:gd name="T48" fmla="*/ 23 w 26"/>
                    <a:gd name="T49" fmla="*/ 19 h 27"/>
                    <a:gd name="T50" fmla="*/ 13 w 26"/>
                    <a:gd name="T51" fmla="*/ 27 h 27"/>
                    <a:gd name="T52" fmla="*/ 12 w 26"/>
                    <a:gd name="T53" fmla="*/ 27 h 27"/>
                    <a:gd name="T54" fmla="*/ 12 w 26"/>
                    <a:gd name="T55" fmla="*/ 25 h 27"/>
                    <a:gd name="T56" fmla="*/ 8 w 26"/>
                    <a:gd name="T57" fmla="*/ 24 h 27"/>
                    <a:gd name="T58" fmla="*/ 7 w 26"/>
                    <a:gd name="T59" fmla="*/ 25 h 27"/>
                    <a:gd name="T60" fmla="*/ 3 w 26"/>
                    <a:gd name="T61" fmla="*/ 22 h 27"/>
                    <a:gd name="T62" fmla="*/ 4 w 26"/>
                    <a:gd name="T63" fmla="*/ 20 h 27"/>
                    <a:gd name="T64" fmla="*/ 2 w 26"/>
                    <a:gd name="T65" fmla="*/ 17 h 27"/>
                    <a:gd name="T66" fmla="*/ 0 w 26"/>
                    <a:gd name="T67" fmla="*/ 17 h 27"/>
                    <a:gd name="T68" fmla="*/ 0 w 26"/>
                    <a:gd name="T69" fmla="*/ 12 h 27"/>
                    <a:gd name="T70" fmla="*/ 2 w 26"/>
                    <a:gd name="T71" fmla="*/ 12 h 27"/>
                    <a:gd name="T72" fmla="*/ 3 w 26"/>
                    <a:gd name="T73" fmla="*/ 8 h 27"/>
                    <a:gd name="T74" fmla="*/ 2 w 26"/>
                    <a:gd name="T75" fmla="*/ 7 h 27"/>
                    <a:gd name="T76" fmla="*/ 5 w 26"/>
                    <a:gd name="T77" fmla="*/ 3 h 27"/>
                    <a:gd name="T78" fmla="*/ 6 w 26"/>
                    <a:gd name="T79" fmla="*/ 4 h 27"/>
                    <a:gd name="T80" fmla="*/ 10 w 26"/>
                    <a:gd name="T81" fmla="*/ 3 h 27"/>
                    <a:gd name="T82" fmla="*/ 10 w 26"/>
                    <a:gd name="T83" fmla="*/ 1 h 27"/>
                    <a:gd name="T84" fmla="*/ 13 w 26"/>
                    <a:gd name="T85" fmla="*/ 0 h 27"/>
                    <a:gd name="T86" fmla="*/ 13 w 26"/>
                    <a:gd name="T87" fmla="*/ 6 h 27"/>
                    <a:gd name="T88" fmla="*/ 7 w 26"/>
                    <a:gd name="T89" fmla="*/ 9 h 27"/>
                    <a:gd name="T90" fmla="*/ 8 w 26"/>
                    <a:gd name="T91" fmla="*/ 19 h 27"/>
                    <a:gd name="T92" fmla="*/ 11 w 26"/>
                    <a:gd name="T93" fmla="*/ 21 h 27"/>
                    <a:gd name="T94" fmla="*/ 13 w 26"/>
                    <a:gd name="T95" fmla="*/ 21 h 27"/>
                    <a:gd name="T96" fmla="*/ 13 w 26"/>
                    <a:gd name="T97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6" h="27">
                      <a:moveTo>
                        <a:pt x="23" y="19"/>
                      </a:moveTo>
                      <a:cubicBezTo>
                        <a:pt x="25" y="20"/>
                        <a:pt x="25" y="20"/>
                        <a:pt x="25" y="20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9" y="23"/>
                        <a:pt x="18" y="24"/>
                        <a:pt x="17" y="24"/>
                      </a:cubicBezTo>
                      <a:cubicBezTo>
                        <a:pt x="17" y="26"/>
                        <a:pt x="17" y="26"/>
                        <a:pt x="17" y="26"/>
                      </a:cubicBezTo>
                      <a:cubicBezTo>
                        <a:pt x="13" y="27"/>
                        <a:pt x="13" y="27"/>
                        <a:pt x="13" y="27"/>
                      </a:cubicBezTo>
                      <a:cubicBezTo>
                        <a:pt x="13" y="21"/>
                        <a:pt x="13" y="21"/>
                        <a:pt x="13" y="21"/>
                      </a:cubicBezTo>
                      <a:cubicBezTo>
                        <a:pt x="15" y="21"/>
                        <a:pt x="17" y="20"/>
                        <a:pt x="19" y="18"/>
                      </a:cubicBezTo>
                      <a:cubicBezTo>
                        <a:pt x="22" y="15"/>
                        <a:pt x="21" y="10"/>
                        <a:pt x="18" y="8"/>
                      </a:cubicBezTo>
                      <a:cubicBezTo>
                        <a:pt x="18" y="8"/>
                        <a:pt x="18" y="8"/>
                        <a:pt x="18" y="8"/>
                      </a:cubicBezTo>
                      <a:cubicBezTo>
                        <a:pt x="17" y="7"/>
                        <a:pt x="16" y="7"/>
                        <a:pt x="15" y="6"/>
                      </a:cubicBezTo>
                      <a:cubicBezTo>
                        <a:pt x="15" y="6"/>
                        <a:pt x="14" y="6"/>
                        <a:pt x="13" y="6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5" y="2"/>
                        <a:pt x="15" y="2"/>
                        <a:pt x="15" y="2"/>
                      </a:cubicBezTo>
                      <a:cubicBezTo>
                        <a:pt x="16" y="2"/>
                        <a:pt x="17" y="3"/>
                        <a:pt x="18" y="3"/>
                      </a:cubicBezTo>
                      <a:cubicBezTo>
                        <a:pt x="20" y="2"/>
                        <a:pt x="20" y="2"/>
                        <a:pt x="20" y="2"/>
                      </a:cubicBez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3" y="8"/>
                        <a:pt x="24" y="9"/>
                        <a:pt x="24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24" y="15"/>
                        <a:pt x="24" y="15"/>
                        <a:pt x="24" y="15"/>
                      </a:cubicBezTo>
                      <a:cubicBezTo>
                        <a:pt x="24" y="16"/>
                        <a:pt x="24" y="18"/>
                        <a:pt x="23" y="19"/>
                      </a:cubicBezTo>
                      <a:close/>
                      <a:moveTo>
                        <a:pt x="13" y="27"/>
                      </a:move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25"/>
                        <a:pt x="12" y="25"/>
                        <a:pt x="12" y="25"/>
                      </a:cubicBezTo>
                      <a:cubicBezTo>
                        <a:pt x="10" y="25"/>
                        <a:pt x="9" y="24"/>
                        <a:pt x="8" y="24"/>
                      </a:cubicBezTo>
                      <a:cubicBezTo>
                        <a:pt x="7" y="25"/>
                        <a:pt x="7" y="25"/>
                        <a:pt x="7" y="25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3" y="19"/>
                        <a:pt x="3" y="18"/>
                        <a:pt x="2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2" y="11"/>
                        <a:pt x="2" y="9"/>
                        <a:pt x="3" y="8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6" y="4"/>
                        <a:pt x="6" y="4"/>
                        <a:pt x="6" y="4"/>
                      </a:cubicBezTo>
                      <a:cubicBezTo>
                        <a:pt x="7" y="4"/>
                        <a:pt x="8" y="3"/>
                        <a:pt x="10" y="3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3" y="0"/>
                        <a:pt x="13" y="0"/>
                        <a:pt x="13" y="0"/>
                      </a:cubicBezTo>
                      <a:cubicBezTo>
                        <a:pt x="13" y="6"/>
                        <a:pt x="13" y="6"/>
                        <a:pt x="13" y="6"/>
                      </a:cubicBezTo>
                      <a:cubicBezTo>
                        <a:pt x="11" y="6"/>
                        <a:pt x="9" y="7"/>
                        <a:pt x="7" y="9"/>
                      </a:cubicBezTo>
                      <a:cubicBezTo>
                        <a:pt x="5" y="12"/>
                        <a:pt x="5" y="17"/>
                        <a:pt x="8" y="19"/>
                      </a:cubicBezTo>
                      <a:cubicBezTo>
                        <a:pt x="9" y="20"/>
                        <a:pt x="10" y="20"/>
                        <a:pt x="11" y="21"/>
                      </a:cubicBezTo>
                      <a:cubicBezTo>
                        <a:pt x="12" y="21"/>
                        <a:pt x="12" y="21"/>
                        <a:pt x="13" y="21"/>
                      </a:cubicBez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8" name="Freeform: Shape 125"/>
                <p:cNvSpPr>
                  <a:spLocks/>
                </p:cNvSpPr>
                <p:nvPr/>
              </p:nvSpPr>
              <p:spPr bwMode="auto">
                <a:xfrm>
                  <a:off x="5430696" y="1236964"/>
                  <a:ext cx="137246" cy="101709"/>
                </a:xfrm>
                <a:custGeom>
                  <a:avLst/>
                  <a:gdLst>
                    <a:gd name="T0" fmla="*/ 16 w 31"/>
                    <a:gd name="T1" fmla="*/ 0 h 23"/>
                    <a:gd name="T2" fmla="*/ 0 w 31"/>
                    <a:gd name="T3" fmla="*/ 15 h 23"/>
                    <a:gd name="T4" fmla="*/ 2 w 31"/>
                    <a:gd name="T5" fmla="*/ 23 h 23"/>
                    <a:gd name="T6" fmla="*/ 2 w 31"/>
                    <a:gd name="T7" fmla="*/ 19 h 23"/>
                    <a:gd name="T8" fmla="*/ 3 w 31"/>
                    <a:gd name="T9" fmla="*/ 17 h 23"/>
                    <a:gd name="T10" fmla="*/ 3 w 31"/>
                    <a:gd name="T11" fmla="*/ 15 h 23"/>
                    <a:gd name="T12" fmla="*/ 16 w 31"/>
                    <a:gd name="T13" fmla="*/ 3 h 23"/>
                    <a:gd name="T14" fmla="*/ 28 w 31"/>
                    <a:gd name="T15" fmla="*/ 15 h 23"/>
                    <a:gd name="T16" fmla="*/ 28 w 31"/>
                    <a:gd name="T17" fmla="*/ 17 h 23"/>
                    <a:gd name="T18" fmla="*/ 29 w 31"/>
                    <a:gd name="T19" fmla="*/ 19 h 23"/>
                    <a:gd name="T20" fmla="*/ 29 w 31"/>
                    <a:gd name="T21" fmla="*/ 23 h 23"/>
                    <a:gd name="T22" fmla="*/ 31 w 31"/>
                    <a:gd name="T23" fmla="*/ 15 h 23"/>
                    <a:gd name="T24" fmla="*/ 16 w 31"/>
                    <a:gd name="T25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1" h="23">
                      <a:moveTo>
                        <a:pt x="16" y="0"/>
                      </a:moveTo>
                      <a:cubicBezTo>
                        <a:pt x="7" y="0"/>
                        <a:pt x="0" y="7"/>
                        <a:pt x="0" y="15"/>
                      </a:cubicBezTo>
                      <a:cubicBezTo>
                        <a:pt x="0" y="18"/>
                        <a:pt x="1" y="21"/>
                        <a:pt x="2" y="23"/>
                      </a:cubicBezTo>
                      <a:cubicBezTo>
                        <a:pt x="2" y="19"/>
                        <a:pt x="2" y="19"/>
                        <a:pt x="2" y="19"/>
                      </a:cubicBezTo>
                      <a:cubicBezTo>
                        <a:pt x="2" y="18"/>
                        <a:pt x="3" y="17"/>
                        <a:pt x="3" y="17"/>
                      </a:cubicBezTo>
                      <a:cubicBezTo>
                        <a:pt x="3" y="16"/>
                        <a:pt x="3" y="16"/>
                        <a:pt x="3" y="15"/>
                      </a:cubicBezTo>
                      <a:cubicBezTo>
                        <a:pt x="3" y="8"/>
                        <a:pt x="9" y="3"/>
                        <a:pt x="16" y="3"/>
                      </a:cubicBezTo>
                      <a:cubicBezTo>
                        <a:pt x="23" y="3"/>
                        <a:pt x="28" y="8"/>
                        <a:pt x="28" y="15"/>
                      </a:cubicBezTo>
                      <a:cubicBezTo>
                        <a:pt x="28" y="16"/>
                        <a:pt x="28" y="16"/>
                        <a:pt x="28" y="17"/>
                      </a:cubicBezTo>
                      <a:cubicBezTo>
                        <a:pt x="29" y="17"/>
                        <a:pt x="29" y="18"/>
                        <a:pt x="29" y="19"/>
                      </a:cubicBezTo>
                      <a:cubicBezTo>
                        <a:pt x="29" y="23"/>
                        <a:pt x="29" y="23"/>
                        <a:pt x="29" y="23"/>
                      </a:cubicBezTo>
                      <a:cubicBezTo>
                        <a:pt x="30" y="21"/>
                        <a:pt x="31" y="18"/>
                        <a:pt x="31" y="15"/>
                      </a:cubicBezTo>
                      <a:cubicBezTo>
                        <a:pt x="31" y="7"/>
                        <a:pt x="24" y="0"/>
                        <a:pt x="1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99" name="Freeform: Shape 126"/>
                <p:cNvSpPr>
                  <a:spLocks/>
                </p:cNvSpPr>
                <p:nvPr/>
              </p:nvSpPr>
              <p:spPr bwMode="auto">
                <a:xfrm>
                  <a:off x="5444176" y="1308038"/>
                  <a:ext cx="30635" cy="52693"/>
                </a:xfrm>
                <a:custGeom>
                  <a:avLst/>
                  <a:gdLst>
                    <a:gd name="T0" fmla="*/ 0 w 7"/>
                    <a:gd name="T1" fmla="*/ 2 h 12"/>
                    <a:gd name="T2" fmla="*/ 0 w 7"/>
                    <a:gd name="T3" fmla="*/ 3 h 12"/>
                    <a:gd name="T4" fmla="*/ 0 w 7"/>
                    <a:gd name="T5" fmla="*/ 7 h 12"/>
                    <a:gd name="T6" fmla="*/ 0 w 7"/>
                    <a:gd name="T7" fmla="*/ 8 h 12"/>
                    <a:gd name="T8" fmla="*/ 5 w 7"/>
                    <a:gd name="T9" fmla="*/ 12 h 12"/>
                    <a:gd name="T10" fmla="*/ 7 w 7"/>
                    <a:gd name="T11" fmla="*/ 12 h 12"/>
                    <a:gd name="T12" fmla="*/ 7 w 7"/>
                    <a:gd name="T13" fmla="*/ 0 h 12"/>
                    <a:gd name="T14" fmla="*/ 5 w 7"/>
                    <a:gd name="T15" fmla="*/ 0 h 12"/>
                    <a:gd name="T16" fmla="*/ 0 w 7"/>
                    <a:gd name="T17" fmla="*/ 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0" y="2"/>
                      </a:moveTo>
                      <a:cubicBezTo>
                        <a:pt x="0" y="2"/>
                        <a:pt x="0" y="2"/>
                        <a:pt x="0" y="3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0" y="8"/>
                        <a:pt x="0" y="8"/>
                        <a:pt x="0" y="8"/>
                      </a:cubicBezTo>
                      <a:cubicBezTo>
                        <a:pt x="0" y="10"/>
                        <a:pt x="2" y="12"/>
                        <a:pt x="5" y="12"/>
                      </a:cubicBezTo>
                      <a:cubicBezTo>
                        <a:pt x="7" y="12"/>
                        <a:pt x="7" y="12"/>
                        <a:pt x="7" y="12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1" y="1"/>
                        <a:pt x="0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0" name="Freeform: Shape 127"/>
                <p:cNvSpPr>
                  <a:spLocks/>
                </p:cNvSpPr>
                <p:nvPr/>
              </p:nvSpPr>
              <p:spPr bwMode="auto">
                <a:xfrm>
                  <a:off x="5523828" y="1308038"/>
                  <a:ext cx="30635" cy="52693"/>
                </a:xfrm>
                <a:custGeom>
                  <a:avLst/>
                  <a:gdLst>
                    <a:gd name="T0" fmla="*/ 7 w 7"/>
                    <a:gd name="T1" fmla="*/ 8 h 12"/>
                    <a:gd name="T2" fmla="*/ 7 w 7"/>
                    <a:gd name="T3" fmla="*/ 7 h 12"/>
                    <a:gd name="T4" fmla="*/ 7 w 7"/>
                    <a:gd name="T5" fmla="*/ 3 h 12"/>
                    <a:gd name="T6" fmla="*/ 7 w 7"/>
                    <a:gd name="T7" fmla="*/ 2 h 12"/>
                    <a:gd name="T8" fmla="*/ 2 w 7"/>
                    <a:gd name="T9" fmla="*/ 0 h 12"/>
                    <a:gd name="T10" fmla="*/ 0 w 7"/>
                    <a:gd name="T11" fmla="*/ 0 h 12"/>
                    <a:gd name="T12" fmla="*/ 0 w 7"/>
                    <a:gd name="T13" fmla="*/ 12 h 12"/>
                    <a:gd name="T14" fmla="*/ 2 w 7"/>
                    <a:gd name="T15" fmla="*/ 12 h 12"/>
                    <a:gd name="T16" fmla="*/ 7 w 7"/>
                    <a:gd name="T17" fmla="*/ 8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" h="12">
                      <a:moveTo>
                        <a:pt x="7" y="8"/>
                      </a:moveTo>
                      <a:cubicBezTo>
                        <a:pt x="7" y="7"/>
                        <a:pt x="7" y="7"/>
                        <a:pt x="7" y="7"/>
                      </a:cubicBezTo>
                      <a:cubicBezTo>
                        <a:pt x="7" y="3"/>
                        <a:pt x="7" y="3"/>
                        <a:pt x="7" y="3"/>
                      </a:cubicBezTo>
                      <a:cubicBezTo>
                        <a:pt x="7" y="3"/>
                        <a:pt x="7" y="2"/>
                        <a:pt x="7" y="2"/>
                      </a:cubicBezTo>
                      <a:cubicBezTo>
                        <a:pt x="7" y="1"/>
                        <a:pt x="5" y="0"/>
                        <a:pt x="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2" y="12"/>
                        <a:pt x="2" y="12"/>
                        <a:pt x="2" y="12"/>
                      </a:cubicBezTo>
                      <a:cubicBezTo>
                        <a:pt x="5" y="12"/>
                        <a:pt x="7" y="10"/>
                        <a:pt x="7" y="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1" name="Freeform: Shape 128"/>
                <p:cNvSpPr>
                  <a:spLocks/>
                </p:cNvSpPr>
                <p:nvPr/>
              </p:nvSpPr>
              <p:spPr bwMode="auto">
                <a:xfrm>
                  <a:off x="5987034" y="2883918"/>
                  <a:ext cx="186263" cy="137246"/>
                </a:xfrm>
                <a:custGeom>
                  <a:avLst/>
                  <a:gdLst>
                    <a:gd name="T0" fmla="*/ 28 w 42"/>
                    <a:gd name="T1" fmla="*/ 31 h 31"/>
                    <a:gd name="T2" fmla="*/ 42 w 42"/>
                    <a:gd name="T3" fmla="*/ 31 h 31"/>
                    <a:gd name="T4" fmla="*/ 42 w 42"/>
                    <a:gd name="T5" fmla="*/ 0 h 31"/>
                    <a:gd name="T6" fmla="*/ 28 w 42"/>
                    <a:gd name="T7" fmla="*/ 0 h 31"/>
                    <a:gd name="T8" fmla="*/ 28 w 42"/>
                    <a:gd name="T9" fmla="*/ 13 h 31"/>
                    <a:gd name="T10" fmla="*/ 38 w 42"/>
                    <a:gd name="T11" fmla="*/ 27 h 31"/>
                    <a:gd name="T12" fmla="*/ 28 w 42"/>
                    <a:gd name="T13" fmla="*/ 27 h 31"/>
                    <a:gd name="T14" fmla="*/ 28 w 42"/>
                    <a:gd name="T15" fmla="*/ 31 h 31"/>
                    <a:gd name="T16" fmla="*/ 19 w 42"/>
                    <a:gd name="T17" fmla="*/ 31 h 31"/>
                    <a:gd name="T18" fmla="*/ 28 w 42"/>
                    <a:gd name="T19" fmla="*/ 31 h 31"/>
                    <a:gd name="T20" fmla="*/ 28 w 42"/>
                    <a:gd name="T21" fmla="*/ 27 h 31"/>
                    <a:gd name="T22" fmla="*/ 22 w 42"/>
                    <a:gd name="T23" fmla="*/ 27 h 31"/>
                    <a:gd name="T24" fmla="*/ 21 w 42"/>
                    <a:gd name="T25" fmla="*/ 26 h 31"/>
                    <a:gd name="T26" fmla="*/ 19 w 42"/>
                    <a:gd name="T27" fmla="*/ 23 h 31"/>
                    <a:gd name="T28" fmla="*/ 19 w 42"/>
                    <a:gd name="T29" fmla="*/ 25 h 31"/>
                    <a:gd name="T30" fmla="*/ 20 w 42"/>
                    <a:gd name="T31" fmla="*/ 27 h 31"/>
                    <a:gd name="T32" fmla="*/ 19 w 42"/>
                    <a:gd name="T33" fmla="*/ 27 h 31"/>
                    <a:gd name="T34" fmla="*/ 19 w 42"/>
                    <a:gd name="T35" fmla="*/ 31 h 31"/>
                    <a:gd name="T36" fmla="*/ 28 w 42"/>
                    <a:gd name="T37" fmla="*/ 0 h 31"/>
                    <a:gd name="T38" fmla="*/ 19 w 42"/>
                    <a:gd name="T39" fmla="*/ 0 h 31"/>
                    <a:gd name="T40" fmla="*/ 19 w 42"/>
                    <a:gd name="T41" fmla="*/ 20 h 31"/>
                    <a:gd name="T42" fmla="*/ 26 w 42"/>
                    <a:gd name="T43" fmla="*/ 10 h 31"/>
                    <a:gd name="T44" fmla="*/ 26 w 42"/>
                    <a:gd name="T45" fmla="*/ 10 h 31"/>
                    <a:gd name="T46" fmla="*/ 28 w 42"/>
                    <a:gd name="T47" fmla="*/ 13 h 31"/>
                    <a:gd name="T48" fmla="*/ 28 w 42"/>
                    <a:gd name="T49" fmla="*/ 0 h 31"/>
                    <a:gd name="T50" fmla="*/ 12 w 42"/>
                    <a:gd name="T51" fmla="*/ 31 h 31"/>
                    <a:gd name="T52" fmla="*/ 19 w 42"/>
                    <a:gd name="T53" fmla="*/ 31 h 31"/>
                    <a:gd name="T54" fmla="*/ 19 w 42"/>
                    <a:gd name="T55" fmla="*/ 27 h 31"/>
                    <a:gd name="T56" fmla="*/ 14 w 42"/>
                    <a:gd name="T57" fmla="*/ 27 h 31"/>
                    <a:gd name="T58" fmla="*/ 12 w 42"/>
                    <a:gd name="T59" fmla="*/ 27 h 31"/>
                    <a:gd name="T60" fmla="*/ 12 w 42"/>
                    <a:gd name="T61" fmla="*/ 31 h 31"/>
                    <a:gd name="T62" fmla="*/ 19 w 42"/>
                    <a:gd name="T63" fmla="*/ 0 h 31"/>
                    <a:gd name="T64" fmla="*/ 12 w 42"/>
                    <a:gd name="T65" fmla="*/ 0 h 31"/>
                    <a:gd name="T66" fmla="*/ 12 w 42"/>
                    <a:gd name="T67" fmla="*/ 6 h 31"/>
                    <a:gd name="T68" fmla="*/ 13 w 42"/>
                    <a:gd name="T69" fmla="*/ 8 h 31"/>
                    <a:gd name="T70" fmla="*/ 12 w 42"/>
                    <a:gd name="T71" fmla="*/ 10 h 31"/>
                    <a:gd name="T72" fmla="*/ 12 w 42"/>
                    <a:gd name="T73" fmla="*/ 16 h 31"/>
                    <a:gd name="T74" fmla="*/ 12 w 42"/>
                    <a:gd name="T75" fmla="*/ 16 h 31"/>
                    <a:gd name="T76" fmla="*/ 17 w 42"/>
                    <a:gd name="T77" fmla="*/ 23 h 31"/>
                    <a:gd name="T78" fmla="*/ 19 w 42"/>
                    <a:gd name="T79" fmla="*/ 25 h 31"/>
                    <a:gd name="T80" fmla="*/ 19 w 42"/>
                    <a:gd name="T81" fmla="*/ 23 h 31"/>
                    <a:gd name="T82" fmla="*/ 18 w 42"/>
                    <a:gd name="T83" fmla="*/ 22 h 31"/>
                    <a:gd name="T84" fmla="*/ 19 w 42"/>
                    <a:gd name="T85" fmla="*/ 20 h 31"/>
                    <a:gd name="T86" fmla="*/ 19 w 42"/>
                    <a:gd name="T87" fmla="*/ 0 h 31"/>
                    <a:gd name="T88" fmla="*/ 0 w 42"/>
                    <a:gd name="T89" fmla="*/ 31 h 31"/>
                    <a:gd name="T90" fmla="*/ 12 w 42"/>
                    <a:gd name="T91" fmla="*/ 31 h 31"/>
                    <a:gd name="T92" fmla="*/ 12 w 42"/>
                    <a:gd name="T93" fmla="*/ 27 h 31"/>
                    <a:gd name="T94" fmla="*/ 4 w 42"/>
                    <a:gd name="T95" fmla="*/ 27 h 31"/>
                    <a:gd name="T96" fmla="*/ 4 w 42"/>
                    <a:gd name="T97" fmla="*/ 27 h 31"/>
                    <a:gd name="T98" fmla="*/ 12 w 42"/>
                    <a:gd name="T99" fmla="*/ 16 h 31"/>
                    <a:gd name="T100" fmla="*/ 12 w 42"/>
                    <a:gd name="T101" fmla="*/ 10 h 31"/>
                    <a:gd name="T102" fmla="*/ 10 w 42"/>
                    <a:gd name="T103" fmla="*/ 11 h 31"/>
                    <a:gd name="T104" fmla="*/ 6 w 42"/>
                    <a:gd name="T105" fmla="*/ 8 h 31"/>
                    <a:gd name="T106" fmla="*/ 10 w 42"/>
                    <a:gd name="T107" fmla="*/ 4 h 31"/>
                    <a:gd name="T108" fmla="*/ 10 w 42"/>
                    <a:gd name="T109" fmla="*/ 4 h 31"/>
                    <a:gd name="T110" fmla="*/ 12 w 42"/>
                    <a:gd name="T111" fmla="*/ 6 h 31"/>
                    <a:gd name="T112" fmla="*/ 12 w 42"/>
                    <a:gd name="T113" fmla="*/ 0 h 31"/>
                    <a:gd name="T114" fmla="*/ 0 w 42"/>
                    <a:gd name="T115" fmla="*/ 0 h 31"/>
                    <a:gd name="T116" fmla="*/ 0 w 42"/>
                    <a:gd name="T117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42" h="31">
                      <a:moveTo>
                        <a:pt x="28" y="31"/>
                      </a:moveTo>
                      <a:cubicBezTo>
                        <a:pt x="42" y="31"/>
                        <a:pt x="42" y="31"/>
                        <a:pt x="42" y="31"/>
                      </a:cubicBezTo>
                      <a:cubicBezTo>
                        <a:pt x="42" y="0"/>
                        <a:pt x="42" y="0"/>
                        <a:pt x="42" y="0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cubicBezTo>
                        <a:pt x="38" y="27"/>
                        <a:pt x="38" y="27"/>
                        <a:pt x="38" y="27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lnTo>
                        <a:pt x="28" y="31"/>
                      </a:lnTo>
                      <a:close/>
                      <a:moveTo>
                        <a:pt x="19" y="31"/>
                      </a:moveTo>
                      <a:cubicBezTo>
                        <a:pt x="28" y="31"/>
                        <a:pt x="28" y="31"/>
                        <a:pt x="28" y="31"/>
                      </a:cubicBezTo>
                      <a:cubicBezTo>
                        <a:pt x="28" y="27"/>
                        <a:pt x="28" y="27"/>
                        <a:pt x="28" y="27"/>
                      </a:cubicBezTo>
                      <a:cubicBezTo>
                        <a:pt x="22" y="27"/>
                        <a:pt x="22" y="27"/>
                        <a:pt x="22" y="27"/>
                      </a:cubicBezTo>
                      <a:cubicBezTo>
                        <a:pt x="21" y="26"/>
                        <a:pt x="21" y="26"/>
                        <a:pt x="21" y="26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20" y="27"/>
                        <a:pt x="20" y="27"/>
                        <a:pt x="20" y="27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9" y="31"/>
                        <a:pt x="19" y="31"/>
                        <a:pt x="19" y="31"/>
                      </a:cubicBezTo>
                      <a:close/>
                      <a:moveTo>
                        <a:pt x="28" y="0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6" y="10"/>
                        <a:pt x="26" y="10"/>
                        <a:pt x="26" y="10"/>
                      </a:cubicBezTo>
                      <a:cubicBezTo>
                        <a:pt x="28" y="13"/>
                        <a:pt x="28" y="13"/>
                        <a:pt x="28" y="13"/>
                      </a:cubicBezTo>
                      <a:lnTo>
                        <a:pt x="28" y="0"/>
                      </a:lnTo>
                      <a:close/>
                      <a:moveTo>
                        <a:pt x="12" y="31"/>
                      </a:moveTo>
                      <a:cubicBezTo>
                        <a:pt x="19" y="31"/>
                        <a:pt x="19" y="31"/>
                        <a:pt x="19" y="31"/>
                      </a:cubicBezTo>
                      <a:cubicBezTo>
                        <a:pt x="19" y="27"/>
                        <a:pt x="19" y="27"/>
                        <a:pt x="19" y="27"/>
                      </a:cubicBezTo>
                      <a:cubicBezTo>
                        <a:pt x="14" y="27"/>
                        <a:pt x="14" y="27"/>
                        <a:pt x="14" y="27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12" y="31"/>
                        <a:pt x="12" y="31"/>
                        <a:pt x="12" y="31"/>
                      </a:cubicBezTo>
                      <a:close/>
                      <a:moveTo>
                        <a:pt x="19" y="0"/>
                      </a:move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13" y="6"/>
                        <a:pt x="13" y="7"/>
                        <a:pt x="13" y="8"/>
                      </a:cubicBezTo>
                      <a:cubicBezTo>
                        <a:pt x="13" y="8"/>
                        <a:pt x="13" y="9"/>
                        <a:pt x="12" y="10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7" y="23"/>
                        <a:pt x="17" y="23"/>
                        <a:pt x="17" y="23"/>
                      </a:cubicBezTo>
                      <a:cubicBezTo>
                        <a:pt x="19" y="25"/>
                        <a:pt x="19" y="25"/>
                        <a:pt x="19" y="25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8" y="22"/>
                        <a:pt x="18" y="22"/>
                        <a:pt x="18" y="22"/>
                      </a:cubicBezTo>
                      <a:cubicBezTo>
                        <a:pt x="19" y="20"/>
                        <a:pt x="19" y="20"/>
                        <a:pt x="19" y="20"/>
                      </a:cubicBezTo>
                      <a:lnTo>
                        <a:pt x="19" y="0"/>
                      </a:lnTo>
                      <a:close/>
                      <a:moveTo>
                        <a:pt x="0" y="31"/>
                      </a:moveTo>
                      <a:cubicBezTo>
                        <a:pt x="12" y="31"/>
                        <a:pt x="12" y="31"/>
                        <a:pt x="12" y="31"/>
                      </a:cubicBezTo>
                      <a:cubicBezTo>
                        <a:pt x="12" y="27"/>
                        <a:pt x="12" y="27"/>
                        <a:pt x="12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4" y="27"/>
                        <a:pt x="4" y="27"/>
                        <a:pt x="4" y="27"/>
                      </a:cubicBezTo>
                      <a:cubicBezTo>
                        <a:pt x="12" y="16"/>
                        <a:pt x="12" y="16"/>
                        <a:pt x="12" y="16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2" y="10"/>
                        <a:pt x="11" y="11"/>
                        <a:pt x="10" y="11"/>
                      </a:cubicBezTo>
                      <a:cubicBezTo>
                        <a:pt x="8" y="11"/>
                        <a:pt x="6" y="9"/>
                        <a:pt x="6" y="8"/>
                      </a:cubicBezTo>
                      <a:cubicBezTo>
                        <a:pt x="6" y="6"/>
                        <a:pt x="8" y="4"/>
                        <a:pt x="10" y="4"/>
                      </a:cubicBezTo>
                      <a:cubicBezTo>
                        <a:pt x="10" y="4"/>
                        <a:pt x="10" y="4"/>
                        <a:pt x="10" y="4"/>
                      </a:cubicBezTo>
                      <a:cubicBezTo>
                        <a:pt x="11" y="4"/>
                        <a:pt x="12" y="5"/>
                        <a:pt x="12" y="6"/>
                      </a:cubicBezTo>
                      <a:cubicBezTo>
                        <a:pt x="12" y="0"/>
                        <a:pt x="12" y="0"/>
                        <a:pt x="12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3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102" name="Freeform: Shape 129"/>
                <p:cNvSpPr>
                  <a:spLocks/>
                </p:cNvSpPr>
                <p:nvPr/>
              </p:nvSpPr>
              <p:spPr bwMode="auto">
                <a:xfrm>
                  <a:off x="5766459" y="1895010"/>
                  <a:ext cx="93131" cy="115189"/>
                </a:xfrm>
                <a:custGeom>
                  <a:avLst/>
                  <a:gdLst>
                    <a:gd name="T0" fmla="*/ 3 w 21"/>
                    <a:gd name="T1" fmla="*/ 23 h 26"/>
                    <a:gd name="T2" fmla="*/ 3 w 21"/>
                    <a:gd name="T3" fmla="*/ 22 h 26"/>
                    <a:gd name="T4" fmla="*/ 3 w 21"/>
                    <a:gd name="T5" fmla="*/ 22 h 26"/>
                    <a:gd name="T6" fmla="*/ 3 w 21"/>
                    <a:gd name="T7" fmla="*/ 6 h 26"/>
                    <a:gd name="T8" fmla="*/ 18 w 21"/>
                    <a:gd name="T9" fmla="*/ 6 h 26"/>
                    <a:gd name="T10" fmla="*/ 18 w 21"/>
                    <a:gd name="T11" fmla="*/ 17 h 26"/>
                    <a:gd name="T12" fmla="*/ 17 w 21"/>
                    <a:gd name="T13" fmla="*/ 17 h 26"/>
                    <a:gd name="T14" fmla="*/ 12 w 21"/>
                    <a:gd name="T15" fmla="*/ 22 h 26"/>
                    <a:gd name="T16" fmla="*/ 17 w 21"/>
                    <a:gd name="T17" fmla="*/ 26 h 26"/>
                    <a:gd name="T18" fmla="*/ 21 w 21"/>
                    <a:gd name="T19" fmla="*/ 22 h 26"/>
                    <a:gd name="T20" fmla="*/ 21 w 21"/>
                    <a:gd name="T21" fmla="*/ 22 h 26"/>
                    <a:gd name="T22" fmla="*/ 21 w 21"/>
                    <a:gd name="T23" fmla="*/ 22 h 26"/>
                    <a:gd name="T24" fmla="*/ 21 w 21"/>
                    <a:gd name="T25" fmla="*/ 6 h 26"/>
                    <a:gd name="T26" fmla="*/ 21 w 21"/>
                    <a:gd name="T27" fmla="*/ 0 h 26"/>
                    <a:gd name="T28" fmla="*/ 18 w 21"/>
                    <a:gd name="T29" fmla="*/ 0 h 26"/>
                    <a:gd name="T30" fmla="*/ 3 w 21"/>
                    <a:gd name="T31" fmla="*/ 0 h 26"/>
                    <a:gd name="T32" fmla="*/ 0 w 21"/>
                    <a:gd name="T33" fmla="*/ 0 h 26"/>
                    <a:gd name="T34" fmla="*/ 0 w 21"/>
                    <a:gd name="T35" fmla="*/ 6 h 26"/>
                    <a:gd name="T36" fmla="*/ 0 w 21"/>
                    <a:gd name="T37" fmla="*/ 17 h 26"/>
                    <a:gd name="T38" fmla="*/ 0 w 21"/>
                    <a:gd name="T39" fmla="*/ 17 h 26"/>
                    <a:gd name="T40" fmla="*/ 3 w 21"/>
                    <a:gd name="T41" fmla="*/ 23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21" h="26">
                      <a:moveTo>
                        <a:pt x="3" y="23"/>
                      </a:move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22"/>
                        <a:pt x="3" y="22"/>
                        <a:pt x="3" y="22"/>
                      </a:cubicBezTo>
                      <a:cubicBezTo>
                        <a:pt x="3" y="6"/>
                        <a:pt x="3" y="6"/>
                        <a:pt x="3" y="6"/>
                      </a:cubicBezTo>
                      <a:cubicBezTo>
                        <a:pt x="18" y="6"/>
                        <a:pt x="18" y="6"/>
                        <a:pt x="18" y="6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7" y="17"/>
                        <a:pt x="17" y="17"/>
                      </a:cubicBezTo>
                      <a:cubicBezTo>
                        <a:pt x="14" y="17"/>
                        <a:pt x="12" y="19"/>
                        <a:pt x="12" y="22"/>
                      </a:cubicBezTo>
                      <a:cubicBezTo>
                        <a:pt x="12" y="24"/>
                        <a:pt x="14" y="26"/>
                        <a:pt x="17" y="26"/>
                      </a:cubicBezTo>
                      <a:cubicBezTo>
                        <a:pt x="19" y="26"/>
                        <a:pt x="21" y="24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22"/>
                        <a:pt x="21" y="22"/>
                        <a:pt x="21" y="22"/>
                      </a:cubicBezTo>
                      <a:cubicBezTo>
                        <a:pt x="21" y="6"/>
                        <a:pt x="21" y="6"/>
                        <a:pt x="21" y="6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1" y="19"/>
                        <a:pt x="2" y="21"/>
                        <a:pt x="3" y="2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33" name="Group 59"/>
              <p:cNvGrpSpPr/>
              <p:nvPr/>
            </p:nvGrpSpPr>
            <p:grpSpPr>
              <a:xfrm>
                <a:off x="6698196" y="1819393"/>
                <a:ext cx="5062269" cy="5038607"/>
                <a:chOff x="4476326" y="1364544"/>
                <a:chExt cx="3796702" cy="3778956"/>
              </a:xfrm>
            </p:grpSpPr>
            <p:sp>
              <p:nvSpPr>
                <p:cNvPr id="34" name="Freeform: Shape 61"/>
                <p:cNvSpPr>
                  <a:spLocks/>
                </p:cNvSpPr>
                <p:nvPr/>
              </p:nvSpPr>
              <p:spPr bwMode="auto">
                <a:xfrm>
                  <a:off x="4749783" y="1386364"/>
                  <a:ext cx="2829064" cy="2829064"/>
                </a:xfrm>
                <a:custGeom>
                  <a:avLst/>
                  <a:gdLst>
                    <a:gd name="T0" fmla="*/ 315 w 630"/>
                    <a:gd name="T1" fmla="*/ 19 h 630"/>
                    <a:gd name="T2" fmla="*/ 611 w 630"/>
                    <a:gd name="T3" fmla="*/ 315 h 630"/>
                    <a:gd name="T4" fmla="*/ 315 w 630"/>
                    <a:gd name="T5" fmla="*/ 611 h 630"/>
                    <a:gd name="T6" fmla="*/ 315 w 630"/>
                    <a:gd name="T7" fmla="*/ 630 h 630"/>
                    <a:gd name="T8" fmla="*/ 630 w 630"/>
                    <a:gd name="T9" fmla="*/ 315 h 630"/>
                    <a:gd name="T10" fmla="*/ 315 w 630"/>
                    <a:gd name="T11" fmla="*/ 0 h 630"/>
                    <a:gd name="T12" fmla="*/ 315 w 630"/>
                    <a:gd name="T13" fmla="*/ 19 h 630"/>
                    <a:gd name="T14" fmla="*/ 315 w 630"/>
                    <a:gd name="T15" fmla="*/ 611 h 630"/>
                    <a:gd name="T16" fmla="*/ 19 w 630"/>
                    <a:gd name="T17" fmla="*/ 315 h 630"/>
                    <a:gd name="T18" fmla="*/ 315 w 630"/>
                    <a:gd name="T19" fmla="*/ 19 h 630"/>
                    <a:gd name="T20" fmla="*/ 315 w 630"/>
                    <a:gd name="T21" fmla="*/ 0 h 630"/>
                    <a:gd name="T22" fmla="*/ 0 w 630"/>
                    <a:gd name="T23" fmla="*/ 315 h 630"/>
                    <a:gd name="T24" fmla="*/ 315 w 630"/>
                    <a:gd name="T25" fmla="*/ 630 h 630"/>
                    <a:gd name="T26" fmla="*/ 315 w 630"/>
                    <a:gd name="T27" fmla="*/ 611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30" h="630">
                      <a:moveTo>
                        <a:pt x="315" y="19"/>
                      </a:moveTo>
                      <a:cubicBezTo>
                        <a:pt x="479" y="19"/>
                        <a:pt x="611" y="152"/>
                        <a:pt x="611" y="315"/>
                      </a:cubicBezTo>
                      <a:cubicBezTo>
                        <a:pt x="611" y="479"/>
                        <a:pt x="479" y="611"/>
                        <a:pt x="315" y="611"/>
                      </a:cubicBezTo>
                      <a:cubicBezTo>
                        <a:pt x="315" y="630"/>
                        <a:pt x="315" y="630"/>
                        <a:pt x="315" y="630"/>
                      </a:cubicBezTo>
                      <a:cubicBezTo>
                        <a:pt x="489" y="630"/>
                        <a:pt x="630" y="489"/>
                        <a:pt x="630" y="315"/>
                      </a:cubicBezTo>
                      <a:cubicBezTo>
                        <a:pt x="630" y="141"/>
                        <a:pt x="489" y="0"/>
                        <a:pt x="315" y="0"/>
                      </a:cubicBezTo>
                      <a:lnTo>
                        <a:pt x="315" y="19"/>
                      </a:lnTo>
                      <a:close/>
                      <a:moveTo>
                        <a:pt x="315" y="611"/>
                      </a:moveTo>
                      <a:cubicBezTo>
                        <a:pt x="152" y="611"/>
                        <a:pt x="19" y="479"/>
                        <a:pt x="19" y="315"/>
                      </a:cubicBezTo>
                      <a:cubicBezTo>
                        <a:pt x="19" y="152"/>
                        <a:pt x="152" y="19"/>
                        <a:pt x="315" y="19"/>
                      </a:cubicBezTo>
                      <a:cubicBezTo>
                        <a:pt x="315" y="0"/>
                        <a:pt x="315" y="0"/>
                        <a:pt x="315" y="0"/>
                      </a:cubicBezTo>
                      <a:cubicBezTo>
                        <a:pt x="141" y="0"/>
                        <a:pt x="0" y="141"/>
                        <a:pt x="0" y="315"/>
                      </a:cubicBezTo>
                      <a:cubicBezTo>
                        <a:pt x="0" y="489"/>
                        <a:pt x="141" y="630"/>
                        <a:pt x="315" y="630"/>
                      </a:cubicBezTo>
                      <a:lnTo>
                        <a:pt x="315" y="611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61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Freeform: Shape 62"/>
                <p:cNvSpPr>
                  <a:spLocks/>
                </p:cNvSpPr>
                <p:nvPr/>
              </p:nvSpPr>
              <p:spPr bwMode="auto">
                <a:xfrm>
                  <a:off x="6896145" y="3801414"/>
                  <a:ext cx="1376883" cy="1342086"/>
                </a:xfrm>
                <a:custGeom>
                  <a:avLst/>
                  <a:gdLst>
                    <a:gd name="connsiteX0" fmla="*/ 246478 w 1376883"/>
                    <a:gd name="connsiteY0" fmla="*/ 0 h 1342086"/>
                    <a:gd name="connsiteX1" fmla="*/ 1376883 w 1376883"/>
                    <a:gd name="connsiteY1" fmla="*/ 1342086 h 1342086"/>
                    <a:gd name="connsiteX2" fmla="*/ 964218 w 1376883"/>
                    <a:gd name="connsiteY2" fmla="*/ 1342086 h 1342086"/>
                    <a:gd name="connsiteX3" fmla="*/ 0 w 1376883"/>
                    <a:gd name="connsiteY3" fmla="*/ 201522 h 1342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76883" h="1342086">
                      <a:moveTo>
                        <a:pt x="246478" y="0"/>
                      </a:moveTo>
                      <a:lnTo>
                        <a:pt x="1376883" y="1342086"/>
                      </a:lnTo>
                      <a:lnTo>
                        <a:pt x="964218" y="1342086"/>
                      </a:lnTo>
                      <a:lnTo>
                        <a:pt x="0" y="201522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Freeform: Shape 63"/>
                <p:cNvSpPr>
                  <a:spLocks/>
                </p:cNvSpPr>
                <p:nvPr/>
              </p:nvSpPr>
              <p:spPr bwMode="auto">
                <a:xfrm>
                  <a:off x="6810884" y="3702203"/>
                  <a:ext cx="466602" cy="430948"/>
                </a:xfrm>
                <a:custGeom>
                  <a:avLst/>
                  <a:gdLst>
                    <a:gd name="T0" fmla="*/ 79 w 104"/>
                    <a:gd name="T1" fmla="*/ 0 h 96"/>
                    <a:gd name="T2" fmla="*/ 0 w 104"/>
                    <a:gd name="T3" fmla="*/ 65 h 96"/>
                    <a:gd name="T4" fmla="*/ 25 w 104"/>
                    <a:gd name="T5" fmla="*/ 96 h 96"/>
                    <a:gd name="T6" fmla="*/ 104 w 104"/>
                    <a:gd name="T7" fmla="*/ 31 h 96"/>
                    <a:gd name="T8" fmla="*/ 79 w 104"/>
                    <a:gd name="T9" fmla="*/ 0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4" h="96">
                      <a:moveTo>
                        <a:pt x="79" y="0"/>
                      </a:move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25" y="96"/>
                        <a:pt x="25" y="96"/>
                        <a:pt x="25" y="96"/>
                      </a:cubicBezTo>
                      <a:cubicBezTo>
                        <a:pt x="63" y="85"/>
                        <a:pt x="89" y="63"/>
                        <a:pt x="104" y="31"/>
                      </a:cubicBez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Freeform: Shape 64"/>
                <p:cNvSpPr>
                  <a:spLocks/>
                </p:cNvSpPr>
                <p:nvPr/>
              </p:nvSpPr>
              <p:spPr bwMode="auto">
                <a:xfrm>
                  <a:off x="4476326" y="1364544"/>
                  <a:ext cx="3260012" cy="2853867"/>
                </a:xfrm>
                <a:custGeom>
                  <a:avLst/>
                  <a:gdLst>
                    <a:gd name="T0" fmla="*/ 363 w 726"/>
                    <a:gd name="T1" fmla="*/ 636 h 636"/>
                    <a:gd name="T2" fmla="*/ 516 w 726"/>
                    <a:gd name="T3" fmla="*/ 597 h 636"/>
                    <a:gd name="T4" fmla="*/ 642 w 726"/>
                    <a:gd name="T5" fmla="*/ 166 h 636"/>
                    <a:gd name="T6" fmla="*/ 363 w 726"/>
                    <a:gd name="T7" fmla="*/ 0 h 636"/>
                    <a:gd name="T8" fmla="*/ 363 w 726"/>
                    <a:gd name="T9" fmla="*/ 18 h 636"/>
                    <a:gd name="T10" fmla="*/ 627 w 726"/>
                    <a:gd name="T11" fmla="*/ 174 h 636"/>
                    <a:gd name="T12" fmla="*/ 507 w 726"/>
                    <a:gd name="T13" fmla="*/ 582 h 636"/>
                    <a:gd name="T14" fmla="*/ 363 w 726"/>
                    <a:gd name="T15" fmla="*/ 618 h 636"/>
                    <a:gd name="T16" fmla="*/ 363 w 726"/>
                    <a:gd name="T17" fmla="*/ 636 h 636"/>
                    <a:gd name="T18" fmla="*/ 211 w 726"/>
                    <a:gd name="T19" fmla="*/ 39 h 636"/>
                    <a:gd name="T20" fmla="*/ 84 w 726"/>
                    <a:gd name="T21" fmla="*/ 471 h 636"/>
                    <a:gd name="T22" fmla="*/ 363 w 726"/>
                    <a:gd name="T23" fmla="*/ 636 h 636"/>
                    <a:gd name="T24" fmla="*/ 363 w 726"/>
                    <a:gd name="T25" fmla="*/ 618 h 636"/>
                    <a:gd name="T26" fmla="*/ 100 w 726"/>
                    <a:gd name="T27" fmla="*/ 462 h 636"/>
                    <a:gd name="T28" fmla="*/ 219 w 726"/>
                    <a:gd name="T29" fmla="*/ 55 h 636"/>
                    <a:gd name="T30" fmla="*/ 363 w 726"/>
                    <a:gd name="T31" fmla="*/ 18 h 636"/>
                    <a:gd name="T32" fmla="*/ 363 w 726"/>
                    <a:gd name="T33" fmla="*/ 0 h 636"/>
                    <a:gd name="T34" fmla="*/ 211 w 726"/>
                    <a:gd name="T35" fmla="*/ 39 h 6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6" h="636">
                      <a:moveTo>
                        <a:pt x="363" y="636"/>
                      </a:moveTo>
                      <a:cubicBezTo>
                        <a:pt x="415" y="636"/>
                        <a:pt x="467" y="623"/>
                        <a:pt x="516" y="597"/>
                      </a:cubicBezTo>
                      <a:cubicBezTo>
                        <a:pt x="670" y="513"/>
                        <a:pt x="726" y="320"/>
                        <a:pt x="642" y="166"/>
                      </a:cubicBezTo>
                      <a:cubicBezTo>
                        <a:pt x="584" y="60"/>
                        <a:pt x="476" y="0"/>
                        <a:pt x="363" y="0"/>
                      </a:cubicBezTo>
                      <a:cubicBezTo>
                        <a:pt x="363" y="18"/>
                        <a:pt x="363" y="18"/>
                        <a:pt x="363" y="18"/>
                      </a:cubicBezTo>
                      <a:cubicBezTo>
                        <a:pt x="469" y="18"/>
                        <a:pt x="572" y="74"/>
                        <a:pt x="627" y="174"/>
                      </a:cubicBezTo>
                      <a:cubicBezTo>
                        <a:pt x="706" y="320"/>
                        <a:pt x="653" y="502"/>
                        <a:pt x="507" y="582"/>
                      </a:cubicBezTo>
                      <a:cubicBezTo>
                        <a:pt x="462" y="607"/>
                        <a:pt x="412" y="619"/>
                        <a:pt x="363" y="618"/>
                      </a:cubicBezTo>
                      <a:lnTo>
                        <a:pt x="363" y="636"/>
                      </a:lnTo>
                      <a:close/>
                      <a:moveTo>
                        <a:pt x="211" y="39"/>
                      </a:moveTo>
                      <a:cubicBezTo>
                        <a:pt x="57" y="124"/>
                        <a:pt x="0" y="317"/>
                        <a:pt x="84" y="471"/>
                      </a:cubicBezTo>
                      <a:cubicBezTo>
                        <a:pt x="142" y="576"/>
                        <a:pt x="251" y="636"/>
                        <a:pt x="363" y="636"/>
                      </a:cubicBezTo>
                      <a:cubicBezTo>
                        <a:pt x="363" y="618"/>
                        <a:pt x="363" y="618"/>
                        <a:pt x="363" y="618"/>
                      </a:cubicBezTo>
                      <a:cubicBezTo>
                        <a:pt x="257" y="618"/>
                        <a:pt x="154" y="562"/>
                        <a:pt x="100" y="462"/>
                      </a:cubicBezTo>
                      <a:cubicBezTo>
                        <a:pt x="20" y="317"/>
                        <a:pt x="74" y="134"/>
                        <a:pt x="219" y="55"/>
                      </a:cubicBezTo>
                      <a:cubicBezTo>
                        <a:pt x="265" y="30"/>
                        <a:pt x="315" y="18"/>
                        <a:pt x="363" y="18"/>
                      </a:cubicBezTo>
                      <a:cubicBezTo>
                        <a:pt x="363" y="0"/>
                        <a:pt x="363" y="0"/>
                        <a:pt x="363" y="0"/>
                      </a:cubicBezTo>
                      <a:cubicBezTo>
                        <a:pt x="312" y="0"/>
                        <a:pt x="259" y="13"/>
                        <a:pt x="211" y="39"/>
                      </a:cubicBez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="" xmlns:lc="http://schemas.openxmlformats.org/drawingml/2006/lockedCanvas" xmlns:p14="http://schemas.microsoft.com/office/powerpoint/2010/main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5" name="PA_组合 21"/>
            <p:cNvGrpSpPr/>
            <p:nvPr>
              <p:custDataLst>
                <p:tags r:id="rId2"/>
              </p:custDataLst>
            </p:nvPr>
          </p:nvGrpSpPr>
          <p:grpSpPr>
            <a:xfrm>
              <a:off x="8189952" y="3169126"/>
              <a:ext cx="1409700" cy="1005447"/>
              <a:chOff x="5069886" y="293530"/>
              <a:chExt cx="2052228" cy="1463723"/>
            </a:xfrm>
            <a:solidFill>
              <a:schemeClr val="bg1"/>
            </a:solidFill>
          </p:grpSpPr>
          <p:sp>
            <p:nvSpPr>
              <p:cNvPr id="27" name="TextBox 22"/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28" name="TextBox 23"/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tx2">
                        <a:lumMod val="75000"/>
                      </a:schemeClr>
                    </a:solidFill>
                    <a:cs typeface="+mn-ea"/>
                    <a:sym typeface="+mn-lt"/>
                  </a:rPr>
                  <a:t>CONTENT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E776AB6-15F9-D024-C0C5-EED8D0212C5B}"/>
              </a:ext>
            </a:extLst>
          </p:cNvPr>
          <p:cNvGrpSpPr/>
          <p:nvPr/>
        </p:nvGrpSpPr>
        <p:grpSpPr>
          <a:xfrm>
            <a:off x="763330" y="913383"/>
            <a:ext cx="5426223" cy="5091040"/>
            <a:chOff x="763330" y="913383"/>
            <a:chExt cx="5426223" cy="5091040"/>
          </a:xfrm>
        </p:grpSpPr>
        <p:sp>
          <p:nvSpPr>
            <p:cNvPr id="9" name="Diamond 286"/>
            <p:cNvSpPr/>
            <p:nvPr/>
          </p:nvSpPr>
          <p:spPr>
            <a:xfrm>
              <a:off x="763330" y="4120656"/>
              <a:ext cx="759736" cy="759736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4">
                      <a:lumMod val="75000"/>
                    </a:schemeClr>
                  </a:solidFill>
                  <a:cs typeface="+mn-ea"/>
                  <a:sym typeface="+mn-lt"/>
                </a:rPr>
                <a:t>04</a:t>
              </a:r>
            </a:p>
          </p:txBody>
        </p:sp>
        <p:sp>
          <p:nvSpPr>
            <p:cNvPr id="23" name="TextBox 300"/>
            <p:cNvSpPr txBox="1"/>
            <p:nvPr/>
          </p:nvSpPr>
          <p:spPr>
            <a:xfrm>
              <a:off x="1332236" y="4356962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4">
                      <a:lumMod val="100000"/>
                    </a:schemeClr>
                  </a:solidFill>
                  <a:cs typeface="+mn-ea"/>
                  <a:sym typeface="+mn-lt"/>
                </a:rPr>
                <a:t>拼写纠错模型</a:t>
              </a:r>
            </a:p>
          </p:txBody>
        </p:sp>
        <p:sp>
          <p:nvSpPr>
            <p:cNvPr id="11" name="Diamond 288"/>
            <p:cNvSpPr/>
            <p:nvPr/>
          </p:nvSpPr>
          <p:spPr>
            <a:xfrm>
              <a:off x="763330" y="3051565"/>
              <a:ext cx="759736" cy="759736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21" name="TextBox 298"/>
            <p:cNvSpPr txBox="1"/>
            <p:nvPr/>
          </p:nvSpPr>
          <p:spPr>
            <a:xfrm>
              <a:off x="1332236" y="3287871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语病纠正模型</a:t>
              </a:r>
            </a:p>
          </p:txBody>
        </p:sp>
        <p:sp>
          <p:nvSpPr>
            <p:cNvPr id="13" name="Diamond 290"/>
            <p:cNvSpPr/>
            <p:nvPr/>
          </p:nvSpPr>
          <p:spPr>
            <a:xfrm>
              <a:off x="763330" y="1982474"/>
              <a:ext cx="759736" cy="759736"/>
            </a:xfrm>
            <a:prstGeom prst="diamond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9" name="TextBox 296"/>
            <p:cNvSpPr txBox="1"/>
            <p:nvPr/>
          </p:nvSpPr>
          <p:spPr>
            <a:xfrm>
              <a:off x="1332236" y="2210037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2">
                      <a:lumMod val="75000"/>
                    </a:schemeClr>
                  </a:solidFill>
                  <a:cs typeface="+mn-ea"/>
                  <a:sym typeface="+mn-lt"/>
                </a:rPr>
                <a:t>语病检测模型</a:t>
              </a:r>
            </a:p>
          </p:txBody>
        </p:sp>
        <p:sp>
          <p:nvSpPr>
            <p:cNvPr id="15" name="Diamond 292"/>
            <p:cNvSpPr/>
            <p:nvPr/>
          </p:nvSpPr>
          <p:spPr>
            <a:xfrm>
              <a:off x="763332" y="913383"/>
              <a:ext cx="759736" cy="759736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17" name="TextBox 294"/>
            <p:cNvSpPr txBox="1"/>
            <p:nvPr/>
          </p:nvSpPr>
          <p:spPr>
            <a:xfrm>
              <a:off x="1332236" y="1145486"/>
              <a:ext cx="4821839" cy="29552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92500" lnSpcReduction="20000"/>
            </a:bodyPr>
            <a:lstStyle/>
            <a:p>
              <a:r>
                <a:rPr lang="zh-CN" altLang="en-US" sz="2400" b="1" spc="600" dirty="0">
                  <a:solidFill>
                    <a:schemeClr val="accent5">
                      <a:lumMod val="75000"/>
                    </a:schemeClr>
                  </a:solidFill>
                  <a:cs typeface="+mn-ea"/>
                  <a:sym typeface="+mn-lt"/>
                </a:rPr>
                <a:t>比赛背景</a:t>
              </a:r>
            </a:p>
          </p:txBody>
        </p:sp>
        <p:sp>
          <p:nvSpPr>
            <p:cNvPr id="4" name="Diamond 286">
              <a:extLst>
                <a:ext uri="{FF2B5EF4-FFF2-40B4-BE49-F238E27FC236}">
                  <a16:creationId xmlns:a16="http://schemas.microsoft.com/office/drawing/2014/main" id="{48D9CB0D-834D-65AE-8D29-BA3BD4FECB12}"/>
                </a:ext>
              </a:extLst>
            </p:cNvPr>
            <p:cNvSpPr/>
            <p:nvPr/>
          </p:nvSpPr>
          <p:spPr>
            <a:xfrm>
              <a:off x="798808" y="5244687"/>
              <a:ext cx="759736" cy="759736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zh-CN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05</a:t>
              </a:r>
            </a:p>
          </p:txBody>
        </p:sp>
        <p:sp>
          <p:nvSpPr>
            <p:cNvPr id="7" name="TextBox 300">
              <a:extLst>
                <a:ext uri="{FF2B5EF4-FFF2-40B4-BE49-F238E27FC236}">
                  <a16:creationId xmlns:a16="http://schemas.microsoft.com/office/drawing/2014/main" id="{9BC454C5-5F72-79F0-CDB7-EF9829063635}"/>
                </a:ext>
              </a:extLst>
            </p:cNvPr>
            <p:cNvSpPr txBox="1"/>
            <p:nvPr/>
          </p:nvSpPr>
          <p:spPr>
            <a:xfrm>
              <a:off x="1367714" y="5480993"/>
              <a:ext cx="4821839" cy="295528"/>
            </a:xfrm>
            <a:prstGeom prst="rect">
              <a:avLst/>
            </a:prstGeom>
            <a:noFill/>
            <a:effectLst>
              <a:outerShdw sx="1000" sy="1000" algn="ctr" rotWithShape="0">
                <a:srgbClr val="000000"/>
              </a:outerShdw>
              <a:reflection endPos="0" dir="5400000" sy="-100000" algn="bl" rotWithShape="0"/>
            </a:effectLst>
          </p:spPr>
          <p:txBody>
            <a:bodyPr wrap="none" lIns="360000" tIns="0" rIns="0" bIns="0" anchor="b" anchorCtr="0">
              <a:noAutofit/>
            </a:bodyPr>
            <a:lstStyle/>
            <a:p>
              <a:r>
                <a:rPr lang="zh-CN" altLang="en-US" sz="2400" b="1" spc="600" dirty="0">
                  <a:solidFill>
                    <a:schemeClr val="accent6">
                      <a:lumMod val="75000"/>
                    </a:schemeClr>
                  </a:solidFill>
                  <a:cs typeface="+mn-ea"/>
                  <a:sym typeface="+mn-lt"/>
                </a:rPr>
                <a:t>融合策略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28140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9A6A22-2B37-B80C-FE03-64326E5C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8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image3.png" descr="好未来logo.png">
            <a:extLst>
              <a:ext uri="{FF2B5EF4-FFF2-40B4-BE49-F238E27FC236}">
                <a16:creationId xmlns:a16="http://schemas.microsoft.com/office/drawing/2014/main" id="{1FCA5D03-B438-E625-8A56-73CFE94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1" y="5882173"/>
            <a:ext cx="2234661" cy="508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好未来画册rgb-76.png">
            <a:extLst>
              <a:ext uri="{FF2B5EF4-FFF2-40B4-BE49-F238E27FC236}">
                <a16:creationId xmlns:a16="http://schemas.microsoft.com/office/drawing/2014/main" id="{2C404CE4-F0B9-215B-AC39-6D11583E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53" y="4610452"/>
            <a:ext cx="1219279" cy="1271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D5BC727E-AB1D-8CD6-E80B-74C1BDD8D123}"/>
              </a:ext>
            </a:extLst>
          </p:cNvPr>
          <p:cNvSpPr/>
          <p:nvPr/>
        </p:nvSpPr>
        <p:spPr>
          <a:xfrm>
            <a:off x="9614682" y="6369435"/>
            <a:ext cx="2347638" cy="376257"/>
          </a:xfrm>
          <a:prstGeom prst="rect">
            <a:avLst/>
          </a:prstGeom>
          <a:ln w="12700">
            <a:miter lim="400000"/>
          </a:ln>
        </p:spPr>
        <p:txBody>
          <a:bodyPr wrap="square" lIns="45720" tIns="45720" rIns="45720" bIns="45720">
            <a:spAutoFit/>
          </a:bodyPr>
          <a:lstStyle/>
          <a:p>
            <a:pPr algn="dist">
              <a:lnSpc>
                <a:spcPct val="120000"/>
              </a:lnSpc>
              <a:defRPr sz="26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8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爱与科技助力终生成长</a:t>
            </a:r>
            <a:endParaRPr sz="168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Diamond 290">
            <a:extLst>
              <a:ext uri="{FF2B5EF4-FFF2-40B4-BE49-F238E27FC236}">
                <a16:creationId xmlns:a16="http://schemas.microsoft.com/office/drawing/2014/main" id="{0F65EF20-AB6F-4BDB-0E3A-D85362E7BE65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" name="Diamond 288">
            <a:extLst>
              <a:ext uri="{FF2B5EF4-FFF2-40B4-BE49-F238E27FC236}">
                <a16:creationId xmlns:a16="http://schemas.microsoft.com/office/drawing/2014/main" id="{F134FBD6-03E8-4569-0C74-F265107481AF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7" name="TextBox 298">
            <a:extLst>
              <a:ext uri="{FF2B5EF4-FFF2-40B4-BE49-F238E27FC236}">
                <a16:creationId xmlns:a16="http://schemas.microsoft.com/office/drawing/2014/main" id="{893CB751-8D2A-153C-B4CF-20442E948930}"/>
              </a:ext>
            </a:extLst>
          </p:cNvPr>
          <p:cNvSpPr txBox="1"/>
          <p:nvPr/>
        </p:nvSpPr>
        <p:spPr>
          <a:xfrm>
            <a:off x="903613" y="625591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语病纠正模型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8641A04-8B5F-6897-3717-CA6DA75B6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9228" y="1149021"/>
            <a:ext cx="4132367" cy="28080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13C16B9-7E0C-ED3C-A073-AE10AF42FF42}"/>
              </a:ext>
            </a:extLst>
          </p:cNvPr>
          <p:cNvSpPr txBox="1"/>
          <p:nvPr/>
        </p:nvSpPr>
        <p:spPr>
          <a:xfrm>
            <a:off x="692341" y="1987439"/>
            <a:ext cx="44845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训练策略：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Lang8</a:t>
            </a:r>
            <a:r>
              <a:rPr kumimoji="1" lang="zh-CN" altLang="en-US" dirty="0"/>
              <a:t>数据预训练</a:t>
            </a:r>
            <a:r>
              <a:rPr kumimoji="1" lang="en-US" altLang="zh-CN" dirty="0"/>
              <a:t>+CGED</a:t>
            </a:r>
            <a:r>
              <a:rPr kumimoji="1" lang="zh-CN" altLang="en-US" dirty="0"/>
              <a:t>历年数据微调</a:t>
            </a:r>
            <a:endParaRPr kumimoji="1" lang="en-US" altLang="zh-CN" dirty="0"/>
          </a:p>
          <a:p>
            <a:r>
              <a:rPr kumimoji="1" lang="zh-CN" altLang="en-US" dirty="0"/>
              <a:t>预训练模型：</a:t>
            </a:r>
            <a:r>
              <a:rPr kumimoji="1" lang="en-US" altLang="zh-CN" dirty="0"/>
              <a:t>Chinese-Struct-Bert-Large</a:t>
            </a:r>
            <a:endParaRPr kumimoji="1"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6B2FAEF-EB5F-80C5-F652-696D72139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4443" y="4457499"/>
            <a:ext cx="7772400" cy="173348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C99FD0B-D782-1D73-F3E9-6C837163153E}"/>
              </a:ext>
            </a:extLst>
          </p:cNvPr>
          <p:cNvSpPr/>
          <p:nvPr/>
        </p:nvSpPr>
        <p:spPr>
          <a:xfrm>
            <a:off x="1094443" y="5761939"/>
            <a:ext cx="7772400" cy="37449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290914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9A6A22-2B37-B80C-FE03-64326E5C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814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4" name="image3.png" descr="好未来logo.png">
            <a:extLst>
              <a:ext uri="{FF2B5EF4-FFF2-40B4-BE49-F238E27FC236}">
                <a16:creationId xmlns:a16="http://schemas.microsoft.com/office/drawing/2014/main" id="{1FCA5D03-B438-E625-8A56-73CFE949F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171" y="5882173"/>
            <a:ext cx="2234661" cy="50852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5" name="图片 4" descr="好未来画册rgb-76.png">
            <a:extLst>
              <a:ext uri="{FF2B5EF4-FFF2-40B4-BE49-F238E27FC236}">
                <a16:creationId xmlns:a16="http://schemas.microsoft.com/office/drawing/2014/main" id="{2C404CE4-F0B9-215B-AC39-6D11583EE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6553" y="4610452"/>
            <a:ext cx="1219279" cy="12717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Shape 94">
            <a:extLst>
              <a:ext uri="{FF2B5EF4-FFF2-40B4-BE49-F238E27FC236}">
                <a16:creationId xmlns:a16="http://schemas.microsoft.com/office/drawing/2014/main" id="{D5BC727E-AB1D-8CD6-E80B-74C1BDD8D123}"/>
              </a:ext>
            </a:extLst>
          </p:cNvPr>
          <p:cNvSpPr/>
          <p:nvPr/>
        </p:nvSpPr>
        <p:spPr>
          <a:xfrm>
            <a:off x="9614682" y="6369435"/>
            <a:ext cx="2347638" cy="376257"/>
          </a:xfrm>
          <a:prstGeom prst="rect">
            <a:avLst/>
          </a:prstGeom>
          <a:ln w="12700">
            <a:miter lim="400000"/>
          </a:ln>
        </p:spPr>
        <p:txBody>
          <a:bodyPr wrap="square" lIns="45720" tIns="45720" rIns="45720" bIns="45720">
            <a:spAutoFit/>
          </a:bodyPr>
          <a:lstStyle/>
          <a:p>
            <a:pPr algn="dist">
              <a:lnSpc>
                <a:spcPct val="120000"/>
              </a:lnSpc>
              <a:defRPr sz="260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zh-CN" altLang="en-US" sz="1680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爱与科技助力终生成长</a:t>
            </a:r>
            <a:endParaRPr sz="1680" dirty="0">
              <a:solidFill>
                <a:schemeClr val="accent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Diamond 290">
            <a:extLst>
              <a:ext uri="{FF2B5EF4-FFF2-40B4-BE49-F238E27FC236}">
                <a16:creationId xmlns:a16="http://schemas.microsoft.com/office/drawing/2014/main" id="{0F65EF20-AB6F-4BDB-0E3A-D85362E7BE65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" name="Diamond 288">
            <a:extLst>
              <a:ext uri="{FF2B5EF4-FFF2-40B4-BE49-F238E27FC236}">
                <a16:creationId xmlns:a16="http://schemas.microsoft.com/office/drawing/2014/main" id="{F134FBD6-03E8-4569-0C74-F265107481AF}"/>
              </a:ext>
            </a:extLst>
          </p:cNvPr>
          <p:cNvSpPr/>
          <p:nvPr/>
        </p:nvSpPr>
        <p:spPr>
          <a:xfrm>
            <a:off x="334707" y="389285"/>
            <a:ext cx="759736" cy="759736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anchor="ctr">
            <a:norm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7" name="TextBox 298">
            <a:extLst>
              <a:ext uri="{FF2B5EF4-FFF2-40B4-BE49-F238E27FC236}">
                <a16:creationId xmlns:a16="http://schemas.microsoft.com/office/drawing/2014/main" id="{893CB751-8D2A-153C-B4CF-20442E948930}"/>
              </a:ext>
            </a:extLst>
          </p:cNvPr>
          <p:cNvSpPr txBox="1"/>
          <p:nvPr/>
        </p:nvSpPr>
        <p:spPr>
          <a:xfrm>
            <a:off x="903613" y="625591"/>
            <a:ext cx="4821839" cy="295528"/>
          </a:xfrm>
          <a:prstGeom prst="rect">
            <a:avLst/>
          </a:prstGeom>
          <a:noFill/>
        </p:spPr>
        <p:txBody>
          <a:bodyPr wrap="none" lIns="360000" tIns="0" rIns="0" bIns="0" anchor="b" anchorCtr="0">
            <a:normAutofit fontScale="92500" lnSpcReduction="20000"/>
          </a:bodyPr>
          <a:lstStyle/>
          <a:p>
            <a:r>
              <a:rPr lang="zh-CN" altLang="en-US" sz="2400" b="1" spc="600" dirty="0">
                <a:solidFill>
                  <a:schemeClr val="accent3">
                    <a:lumMod val="100000"/>
                  </a:schemeClr>
                </a:solidFill>
                <a:cs typeface="+mn-ea"/>
                <a:sym typeface="+mn-lt"/>
              </a:rPr>
              <a:t>语病纠正模型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7FA63F-6736-3318-0195-098978966B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921119"/>
            <a:ext cx="3947357" cy="294853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CC629C0-FC15-D64C-5CA6-192502547F7F}"/>
              </a:ext>
            </a:extLst>
          </p:cNvPr>
          <p:cNvSpPr txBox="1"/>
          <p:nvPr/>
        </p:nvSpPr>
        <p:spPr>
          <a:xfrm>
            <a:off x="1094443" y="6126326"/>
            <a:ext cx="8159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buAutoNum type="arabicPeriod"/>
            </a:pPr>
            <a:r>
              <a:rPr lang="en" altLang="zh-CN" sz="1200" i="0" u="none" strike="noStrike" dirty="0">
                <a:solidFill>
                  <a:srgbClr val="000000"/>
                </a:solidFill>
                <a:effectLst/>
                <a:latin typeface="+mn-ea"/>
              </a:rPr>
              <a:t>Sequence-to-Action: Grammatical Error Correction with Action Guided Sequence Generation</a:t>
            </a:r>
          </a:p>
          <a:p>
            <a:pPr marL="228600" indent="-228600" algn="l">
              <a:buAutoNum type="arabicPeriod"/>
            </a:pPr>
            <a:r>
              <a:rPr kumimoji="1" lang="zh-CN" altLang="en" sz="1200" dirty="0">
                <a:solidFill>
                  <a:srgbClr val="000000"/>
                </a:solidFill>
                <a:latin typeface="+mn-ea"/>
              </a:rPr>
              <a:t>代码</a:t>
            </a:r>
            <a:r>
              <a:rPr kumimoji="1" lang="zh-CN" altLang="en-US" sz="1200" dirty="0">
                <a:solidFill>
                  <a:srgbClr val="000000"/>
                </a:solidFill>
                <a:latin typeface="+mn-ea"/>
              </a:rPr>
              <a:t>开源地址：</a:t>
            </a:r>
            <a:r>
              <a:rPr kumimoji="1" lang="en" altLang="zh-CN" sz="1200" dirty="0">
                <a:solidFill>
                  <a:srgbClr val="000000"/>
                </a:solidFill>
                <a:latin typeface="+mn-ea"/>
              </a:rPr>
              <a:t>https://</a:t>
            </a:r>
            <a:r>
              <a:rPr kumimoji="1" lang="en" altLang="zh-CN" sz="1200" dirty="0" err="1">
                <a:solidFill>
                  <a:srgbClr val="000000"/>
                </a:solidFill>
                <a:latin typeface="+mn-ea"/>
              </a:rPr>
              <a:t>github.com</a:t>
            </a:r>
            <a:r>
              <a:rPr kumimoji="1" lang="en" altLang="zh-CN" sz="1200" dirty="0">
                <a:solidFill>
                  <a:srgbClr val="000000"/>
                </a:solidFill>
                <a:latin typeface="+mn-ea"/>
              </a:rPr>
              <a:t>/AI-confused/Sequence-to-Action</a:t>
            </a:r>
            <a:endParaRPr kumimoji="1" lang="en-US" altLang="zh-CN" sz="1200" i="0" u="none" strike="noStrike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3F9458-B9CF-98C6-87F1-BB68AC45D35B}"/>
              </a:ext>
            </a:extLst>
          </p:cNvPr>
          <p:cNvSpPr txBox="1"/>
          <p:nvPr/>
        </p:nvSpPr>
        <p:spPr>
          <a:xfrm>
            <a:off x="1072259" y="1385327"/>
            <a:ext cx="4484545" cy="1296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训练策略：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dirty="0"/>
              <a:t>Lang8</a:t>
            </a:r>
            <a:r>
              <a:rPr kumimoji="1" lang="zh-CN" altLang="en-US" dirty="0"/>
              <a:t>数据</a:t>
            </a:r>
            <a:r>
              <a:rPr kumimoji="1" lang="en-US" altLang="zh-CN" dirty="0"/>
              <a:t>+CGED</a:t>
            </a:r>
            <a:r>
              <a:rPr kumimoji="1" lang="zh-CN" altLang="en-US" dirty="0"/>
              <a:t>历年数据</a:t>
            </a:r>
            <a:r>
              <a:rPr kumimoji="1" lang="zh-CN" altLang="en-US" dirty="0">
                <a:solidFill>
                  <a:srgbClr val="FF0000"/>
                </a:solidFill>
              </a:rPr>
              <a:t>单步训练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 err="1"/>
              <a:t>Encoder+Decoder</a:t>
            </a:r>
            <a:r>
              <a:rPr kumimoji="1" lang="en-US" altLang="zh-CN" dirty="0"/>
              <a:t> -&gt; Bart-Chinese-Large</a:t>
            </a:r>
            <a:endParaRPr kumimoji="1"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F240BD5-4D3C-E390-6D53-31E32ABEA6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7892" y="4122776"/>
            <a:ext cx="7772400" cy="173348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3CE5F4A7-3C78-0003-80A5-FAEC299A74A3}"/>
              </a:ext>
            </a:extLst>
          </p:cNvPr>
          <p:cNvSpPr/>
          <p:nvPr/>
        </p:nvSpPr>
        <p:spPr>
          <a:xfrm>
            <a:off x="1287892" y="4501418"/>
            <a:ext cx="7772400" cy="374494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2131332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951</Words>
  <Application>Microsoft Macintosh PowerPoint</Application>
  <PresentationFormat>宽屏</PresentationFormat>
  <Paragraphs>226</Paragraphs>
  <Slides>16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56" baseType="lpstr">
      <vt:lpstr>等线</vt:lpstr>
      <vt:lpstr>等线 Light</vt:lpstr>
      <vt:lpstr>微软雅黑</vt:lpstr>
      <vt:lpstr>CMR10</vt:lpstr>
      <vt:lpstr>gbsnu30</vt:lpstr>
      <vt:lpstr>gbsnu4e</vt:lpstr>
      <vt:lpstr>gbsnu4f</vt:lpstr>
      <vt:lpstr>gbsnu51</vt:lpstr>
      <vt:lpstr>gbsnu52</vt:lpstr>
      <vt:lpstr>gbsnu53</vt:lpstr>
      <vt:lpstr>gbsnu54</vt:lpstr>
      <vt:lpstr>gbsnu57</vt:lpstr>
      <vt:lpstr>gbsnu58</vt:lpstr>
      <vt:lpstr>gbsnu59</vt:lpstr>
      <vt:lpstr>gbsnu5b</vt:lpstr>
      <vt:lpstr>gbsnu5c</vt:lpstr>
      <vt:lpstr>gbsnu5e</vt:lpstr>
      <vt:lpstr>gbsnu5f</vt:lpstr>
      <vt:lpstr>gbsnu62</vt:lpstr>
      <vt:lpstr>gbsnu63</vt:lpstr>
      <vt:lpstr>gbsnu65</vt:lpstr>
      <vt:lpstr>gbsnu67</vt:lpstr>
      <vt:lpstr>gbsnu69</vt:lpstr>
      <vt:lpstr>gbsnu6a</vt:lpstr>
      <vt:lpstr>gbsnu6b</vt:lpstr>
      <vt:lpstr>gbsnu73</vt:lpstr>
      <vt:lpstr>gbsnu75</vt:lpstr>
      <vt:lpstr>gbsnu76</vt:lpstr>
      <vt:lpstr>gbsnu7b</vt:lpstr>
      <vt:lpstr>gbsnu7e</vt:lpstr>
      <vt:lpstr>gbsnu89</vt:lpstr>
      <vt:lpstr>gbsnu8b</vt:lpstr>
      <vt:lpstr>gbsnu8f</vt:lpstr>
      <vt:lpstr>gbsnu91</vt:lpstr>
      <vt:lpstr>gbsnu95</vt:lpstr>
      <vt:lpstr>gbsnu97</vt:lpstr>
      <vt:lpstr>gbsnuff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1240917537@qq.com</dc:creator>
  <cp:lastModifiedBy>1240917537@qq.com</cp:lastModifiedBy>
  <cp:revision>22</cp:revision>
  <dcterms:created xsi:type="dcterms:W3CDTF">2022-10-24T10:52:00Z</dcterms:created>
  <dcterms:modified xsi:type="dcterms:W3CDTF">2022-10-26T12:28:17Z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WMc1632740544911eda3072fda23072fda">
    <vt:lpwstr>CWM0JWhGt3qtsrjYjvda92EUVo4iSdZ1GnfjyTD+GEC+cmDXR4eJcCFBQySgjfgKArkTgrx+5n+JatOI3gJIG9bDA==</vt:lpwstr>
  </property>
</Properties>
</file>