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 Huynh" userId="288be9f5ed29e764" providerId="LiveId" clId="{446C9838-86F3-4AF5-A553-7630B7EDC452}"/>
    <pc:docChg chg="undo custSel addSld modSld sldOrd">
      <pc:chgData name="Vinh Huynh" userId="288be9f5ed29e764" providerId="LiveId" clId="{446C9838-86F3-4AF5-A553-7630B7EDC452}" dt="2018-11-18T23:40:12.043" v="3428" actId="1076"/>
      <pc:docMkLst>
        <pc:docMk/>
      </pc:docMkLst>
      <pc:sldChg chg="addSp modSp add">
        <pc:chgData name="Vinh Huynh" userId="288be9f5ed29e764" providerId="LiveId" clId="{446C9838-86F3-4AF5-A553-7630B7EDC452}" dt="2018-11-18T23:15:47.486" v="205" actId="14100"/>
        <pc:sldMkLst>
          <pc:docMk/>
          <pc:sldMk cId="3861288637" sldId="257"/>
        </pc:sldMkLst>
        <pc:spChg chg="mod">
          <ac:chgData name="Vinh Huynh" userId="288be9f5ed29e764" providerId="LiveId" clId="{446C9838-86F3-4AF5-A553-7630B7EDC452}" dt="2018-11-18T23:14:33.796" v="133" actId="20577"/>
          <ac:spMkLst>
            <pc:docMk/>
            <pc:sldMk cId="3861288637" sldId="257"/>
            <ac:spMk id="2" creationId="{3F14E0A5-9AE9-4746-88EE-ED1E5070B35F}"/>
          </ac:spMkLst>
        </pc:spChg>
        <pc:spChg chg="mod">
          <ac:chgData name="Vinh Huynh" userId="288be9f5ed29e764" providerId="LiveId" clId="{446C9838-86F3-4AF5-A553-7630B7EDC452}" dt="2018-11-18T23:14:50.660" v="199" actId="14100"/>
          <ac:spMkLst>
            <pc:docMk/>
            <pc:sldMk cId="3861288637" sldId="257"/>
            <ac:spMk id="3" creationId="{844279B0-1DC0-49F7-9104-BDA5334766E4}"/>
          </ac:spMkLst>
        </pc:spChg>
        <pc:picChg chg="add mod">
          <ac:chgData name="Vinh Huynh" userId="288be9f5ed29e764" providerId="LiveId" clId="{446C9838-86F3-4AF5-A553-7630B7EDC452}" dt="2018-11-18T23:15:47.486" v="205" actId="14100"/>
          <ac:picMkLst>
            <pc:docMk/>
            <pc:sldMk cId="3861288637" sldId="257"/>
            <ac:picMk id="4" creationId="{A9EF1C40-16B6-41C5-A9B8-722C3EF8736A}"/>
          </ac:picMkLst>
        </pc:picChg>
      </pc:sldChg>
      <pc:sldChg chg="modSp add">
        <pc:chgData name="Vinh Huynh" userId="288be9f5ed29e764" providerId="LiveId" clId="{446C9838-86F3-4AF5-A553-7630B7EDC452}" dt="2018-11-18T23:16:57.704" v="600" actId="20577"/>
        <pc:sldMkLst>
          <pc:docMk/>
          <pc:sldMk cId="3861954693" sldId="258"/>
        </pc:sldMkLst>
        <pc:spChg chg="mod">
          <ac:chgData name="Vinh Huynh" userId="288be9f5ed29e764" providerId="LiveId" clId="{446C9838-86F3-4AF5-A553-7630B7EDC452}" dt="2018-11-18T23:16:00.399" v="226" actId="20577"/>
          <ac:spMkLst>
            <pc:docMk/>
            <pc:sldMk cId="3861954693" sldId="258"/>
            <ac:spMk id="2" creationId="{434C5979-C571-4E63-9922-27A67501BBC0}"/>
          </ac:spMkLst>
        </pc:spChg>
        <pc:spChg chg="mod">
          <ac:chgData name="Vinh Huynh" userId="288be9f5ed29e764" providerId="LiveId" clId="{446C9838-86F3-4AF5-A553-7630B7EDC452}" dt="2018-11-18T23:16:57.704" v="600" actId="20577"/>
          <ac:spMkLst>
            <pc:docMk/>
            <pc:sldMk cId="3861954693" sldId="258"/>
            <ac:spMk id="3" creationId="{29D7BAEB-6B0E-4BEE-A20F-6D6DD0865A49}"/>
          </ac:spMkLst>
        </pc:spChg>
      </pc:sldChg>
      <pc:sldChg chg="modSp add">
        <pc:chgData name="Vinh Huynh" userId="288be9f5ed29e764" providerId="LiveId" clId="{446C9838-86F3-4AF5-A553-7630B7EDC452}" dt="2018-11-18T23:17:34.770" v="804" actId="20577"/>
        <pc:sldMkLst>
          <pc:docMk/>
          <pc:sldMk cId="2928059557" sldId="259"/>
        </pc:sldMkLst>
        <pc:spChg chg="mod">
          <ac:chgData name="Vinh Huynh" userId="288be9f5ed29e764" providerId="LiveId" clId="{446C9838-86F3-4AF5-A553-7630B7EDC452}" dt="2018-11-18T23:17:04.557" v="630" actId="20577"/>
          <ac:spMkLst>
            <pc:docMk/>
            <pc:sldMk cId="2928059557" sldId="259"/>
            <ac:spMk id="2" creationId="{58557875-371F-44E1-A6D0-6731F1E6F71A}"/>
          </ac:spMkLst>
        </pc:spChg>
        <pc:spChg chg="mod">
          <ac:chgData name="Vinh Huynh" userId="288be9f5ed29e764" providerId="LiveId" clId="{446C9838-86F3-4AF5-A553-7630B7EDC452}" dt="2018-11-18T23:17:34.770" v="804" actId="20577"/>
          <ac:spMkLst>
            <pc:docMk/>
            <pc:sldMk cId="2928059557" sldId="259"/>
            <ac:spMk id="3" creationId="{E06E4601-4421-4953-8B50-A47939E8DFDD}"/>
          </ac:spMkLst>
        </pc:spChg>
      </pc:sldChg>
      <pc:sldChg chg="modSp add">
        <pc:chgData name="Vinh Huynh" userId="288be9f5ed29e764" providerId="LiveId" clId="{446C9838-86F3-4AF5-A553-7630B7EDC452}" dt="2018-11-18T23:21:29.723" v="1424" actId="20577"/>
        <pc:sldMkLst>
          <pc:docMk/>
          <pc:sldMk cId="4091603094" sldId="260"/>
        </pc:sldMkLst>
        <pc:spChg chg="mod">
          <ac:chgData name="Vinh Huynh" userId="288be9f5ed29e764" providerId="LiveId" clId="{446C9838-86F3-4AF5-A553-7630B7EDC452}" dt="2018-11-18T23:20:44.394" v="1159" actId="20577"/>
          <ac:spMkLst>
            <pc:docMk/>
            <pc:sldMk cId="4091603094" sldId="260"/>
            <ac:spMk id="2" creationId="{74D056C9-C645-4198-94D4-D9B6EAF47530}"/>
          </ac:spMkLst>
        </pc:spChg>
        <pc:spChg chg="mod">
          <ac:chgData name="Vinh Huynh" userId="288be9f5ed29e764" providerId="LiveId" clId="{446C9838-86F3-4AF5-A553-7630B7EDC452}" dt="2018-11-18T23:21:29.723" v="1424" actId="20577"/>
          <ac:spMkLst>
            <pc:docMk/>
            <pc:sldMk cId="4091603094" sldId="260"/>
            <ac:spMk id="3" creationId="{D03A2545-927E-424B-BAFB-D38F746318B7}"/>
          </ac:spMkLst>
        </pc:spChg>
      </pc:sldChg>
      <pc:sldChg chg="modSp add">
        <pc:chgData name="Vinh Huynh" userId="288be9f5ed29e764" providerId="LiveId" clId="{446C9838-86F3-4AF5-A553-7630B7EDC452}" dt="2018-11-18T23:20:31.334" v="1094" actId="20577"/>
        <pc:sldMkLst>
          <pc:docMk/>
          <pc:sldMk cId="512639014" sldId="261"/>
        </pc:sldMkLst>
        <pc:spChg chg="mod">
          <ac:chgData name="Vinh Huynh" userId="288be9f5ed29e764" providerId="LiveId" clId="{446C9838-86F3-4AF5-A553-7630B7EDC452}" dt="2018-11-18T23:19:26.675" v="829" actId="20577"/>
          <ac:spMkLst>
            <pc:docMk/>
            <pc:sldMk cId="512639014" sldId="261"/>
            <ac:spMk id="2" creationId="{D4296CAF-C3E1-43A7-A810-D6FED2919052}"/>
          </ac:spMkLst>
        </pc:spChg>
        <pc:spChg chg="mod">
          <ac:chgData name="Vinh Huynh" userId="288be9f5ed29e764" providerId="LiveId" clId="{446C9838-86F3-4AF5-A553-7630B7EDC452}" dt="2018-11-18T23:20:31.334" v="1094" actId="20577"/>
          <ac:spMkLst>
            <pc:docMk/>
            <pc:sldMk cId="512639014" sldId="261"/>
            <ac:spMk id="3" creationId="{557C47D4-844B-41EB-A3EC-C1C4269F772E}"/>
          </ac:spMkLst>
        </pc:spChg>
      </pc:sldChg>
      <pc:sldChg chg="addSp modSp add mod setBg">
        <pc:chgData name="Vinh Huynh" userId="288be9f5ed29e764" providerId="LiveId" clId="{446C9838-86F3-4AF5-A553-7630B7EDC452}" dt="2018-11-18T23:24:41.274" v="1689" actId="14100"/>
        <pc:sldMkLst>
          <pc:docMk/>
          <pc:sldMk cId="3336504626" sldId="262"/>
        </pc:sldMkLst>
        <pc:spChg chg="mod">
          <ac:chgData name="Vinh Huynh" userId="288be9f5ed29e764" providerId="LiveId" clId="{446C9838-86F3-4AF5-A553-7630B7EDC452}" dt="2018-11-18T23:24:39.124" v="1688" actId="26606"/>
          <ac:spMkLst>
            <pc:docMk/>
            <pc:sldMk cId="3336504626" sldId="262"/>
            <ac:spMk id="2" creationId="{DC169DFA-6217-450D-8530-EF711ED4D55C}"/>
          </ac:spMkLst>
        </pc:spChg>
        <pc:spChg chg="mod">
          <ac:chgData name="Vinh Huynh" userId="288be9f5ed29e764" providerId="LiveId" clId="{446C9838-86F3-4AF5-A553-7630B7EDC452}" dt="2018-11-18T23:24:39.124" v="1688" actId="26606"/>
          <ac:spMkLst>
            <pc:docMk/>
            <pc:sldMk cId="3336504626" sldId="262"/>
            <ac:spMk id="3" creationId="{6122A5FC-60DC-4210-80A0-EE5F94CE6B99}"/>
          </ac:spMkLst>
        </pc:spChg>
        <pc:picChg chg="add mod">
          <ac:chgData name="Vinh Huynh" userId="288be9f5ed29e764" providerId="LiveId" clId="{446C9838-86F3-4AF5-A553-7630B7EDC452}" dt="2018-11-18T23:24:41.274" v="1689" actId="14100"/>
          <ac:picMkLst>
            <pc:docMk/>
            <pc:sldMk cId="3336504626" sldId="262"/>
            <ac:picMk id="4" creationId="{F5BBADBE-DFDE-402B-BF45-AABD4B7D9166}"/>
          </ac:picMkLst>
        </pc:picChg>
      </pc:sldChg>
      <pc:sldChg chg="addSp delSp modSp add">
        <pc:chgData name="Vinh Huynh" userId="288be9f5ed29e764" providerId="LiveId" clId="{446C9838-86F3-4AF5-A553-7630B7EDC452}" dt="2018-11-18T23:26:41.989" v="1913" actId="20577"/>
        <pc:sldMkLst>
          <pc:docMk/>
          <pc:sldMk cId="1218582180" sldId="263"/>
        </pc:sldMkLst>
        <pc:spChg chg="mod">
          <ac:chgData name="Vinh Huynh" userId="288be9f5ed29e764" providerId="LiveId" clId="{446C9838-86F3-4AF5-A553-7630B7EDC452}" dt="2018-11-18T23:26:41.989" v="1913" actId="20577"/>
          <ac:spMkLst>
            <pc:docMk/>
            <pc:sldMk cId="1218582180" sldId="263"/>
            <ac:spMk id="2" creationId="{27BCD3C6-DF4F-4A83-A2D6-0230804E3094}"/>
          </ac:spMkLst>
        </pc:spChg>
        <pc:spChg chg="del">
          <ac:chgData name="Vinh Huynh" userId="288be9f5ed29e764" providerId="LiveId" clId="{446C9838-86F3-4AF5-A553-7630B7EDC452}" dt="2018-11-18T23:24:58.380" v="1691"/>
          <ac:spMkLst>
            <pc:docMk/>
            <pc:sldMk cId="1218582180" sldId="263"/>
            <ac:spMk id="3" creationId="{4E71F2C5-7816-4902-B98B-9396F9EBB8EF}"/>
          </ac:spMkLst>
        </pc:spChg>
        <pc:spChg chg="mod">
          <ac:chgData name="Vinh Huynh" userId="288be9f5ed29e764" providerId="LiveId" clId="{446C9838-86F3-4AF5-A553-7630B7EDC452}" dt="2018-11-18T23:25:34.487" v="1891" actId="20577"/>
          <ac:spMkLst>
            <pc:docMk/>
            <pc:sldMk cId="1218582180" sldId="263"/>
            <ac:spMk id="4" creationId="{9E0DCE22-9365-427B-8D9C-F5ABAC78FBD8}"/>
          </ac:spMkLst>
        </pc:spChg>
        <pc:spChg chg="add mod">
          <ac:chgData name="Vinh Huynh" userId="288be9f5ed29e764" providerId="LiveId" clId="{446C9838-86F3-4AF5-A553-7630B7EDC452}" dt="2018-11-18T23:26:06.579" v="1898" actId="1076"/>
          <ac:spMkLst>
            <pc:docMk/>
            <pc:sldMk cId="1218582180" sldId="263"/>
            <ac:spMk id="8" creationId="{8766AD3B-46B4-4C03-9B87-87E358439BCD}"/>
          </ac:spMkLst>
        </pc:spChg>
        <pc:spChg chg="add del mod">
          <ac:chgData name="Vinh Huynh" userId="288be9f5ed29e764" providerId="LiveId" clId="{446C9838-86F3-4AF5-A553-7630B7EDC452}" dt="2018-11-18T23:26:21.356" v="1903" actId="11529"/>
          <ac:spMkLst>
            <pc:docMk/>
            <pc:sldMk cId="1218582180" sldId="263"/>
            <ac:spMk id="9" creationId="{CB2BAC5F-6F38-41C4-889D-BF0510E84299}"/>
          </ac:spMkLst>
        </pc:spChg>
        <pc:picChg chg="add mod">
          <ac:chgData name="Vinh Huynh" userId="288be9f5ed29e764" providerId="LiveId" clId="{446C9838-86F3-4AF5-A553-7630B7EDC452}" dt="2018-11-18T23:25:01.471" v="1693" actId="14100"/>
          <ac:picMkLst>
            <pc:docMk/>
            <pc:sldMk cId="1218582180" sldId="263"/>
            <ac:picMk id="5" creationId="{8BFDD31E-205C-4EC0-B17A-0D91568A85F3}"/>
          </ac:picMkLst>
        </pc:picChg>
        <pc:cxnChg chg="add del mod">
          <ac:chgData name="Vinh Huynh" userId="288be9f5ed29e764" providerId="LiveId" clId="{446C9838-86F3-4AF5-A553-7630B7EDC452}" dt="2018-11-18T23:25:48.594" v="1893" actId="11529"/>
          <ac:cxnSpMkLst>
            <pc:docMk/>
            <pc:sldMk cId="1218582180" sldId="263"/>
            <ac:cxnSpMk id="7" creationId="{3FF58174-9BB6-48FB-AC6B-D06E76DFB1F8}"/>
          </ac:cxnSpMkLst>
        </pc:cxnChg>
      </pc:sldChg>
      <pc:sldChg chg="addSp delSp modSp add mod ord setBg setClrOvrMap">
        <pc:chgData name="Vinh Huynh" userId="288be9f5ed29e764" providerId="LiveId" clId="{446C9838-86F3-4AF5-A553-7630B7EDC452}" dt="2018-11-18T23:28:59.834" v="2286" actId="1076"/>
        <pc:sldMkLst>
          <pc:docMk/>
          <pc:sldMk cId="452127968" sldId="264"/>
        </pc:sldMkLst>
        <pc:spChg chg="mod">
          <ac:chgData name="Vinh Huynh" userId="288be9f5ed29e764" providerId="LiveId" clId="{446C9838-86F3-4AF5-A553-7630B7EDC452}" dt="2018-11-18T23:27:48.208" v="2145" actId="26606"/>
          <ac:spMkLst>
            <pc:docMk/>
            <pc:sldMk cId="452127968" sldId="264"/>
            <ac:spMk id="2" creationId="{DEAE65CE-433D-4780-B540-3616216F3970}"/>
          </ac:spMkLst>
        </pc:spChg>
        <pc:spChg chg="del">
          <ac:chgData name="Vinh Huynh" userId="288be9f5ed29e764" providerId="LiveId" clId="{446C9838-86F3-4AF5-A553-7630B7EDC452}" dt="2018-11-18T23:27:44.470" v="2143"/>
          <ac:spMkLst>
            <pc:docMk/>
            <pc:sldMk cId="452127968" sldId="264"/>
            <ac:spMk id="3" creationId="{BFB112CD-B3D5-46B0-97CF-9CD264982F98}"/>
          </ac:spMkLst>
        </pc:spChg>
        <pc:spChg chg="mod">
          <ac:chgData name="Vinh Huynh" userId="288be9f5ed29e764" providerId="LiveId" clId="{446C9838-86F3-4AF5-A553-7630B7EDC452}" dt="2018-11-18T23:28:16.562" v="2272" actId="20577"/>
          <ac:spMkLst>
            <pc:docMk/>
            <pc:sldMk cId="452127968" sldId="264"/>
            <ac:spMk id="4" creationId="{BC81450D-0B47-4C40-8663-22F5F23BA86F}"/>
          </ac:spMkLst>
        </pc:spChg>
        <pc:spChg chg="add mod">
          <ac:chgData name="Vinh Huynh" userId="288be9f5ed29e764" providerId="LiveId" clId="{446C9838-86F3-4AF5-A553-7630B7EDC452}" dt="2018-11-18T23:28:59.834" v="2286" actId="1076"/>
          <ac:spMkLst>
            <pc:docMk/>
            <pc:sldMk cId="452127968" sldId="264"/>
            <ac:spMk id="12" creationId="{7A8079CB-06D2-4BCC-86DB-51EA69796CB4}"/>
          </ac:spMkLst>
        </pc:spChg>
        <pc:spChg chg="add del">
          <ac:chgData name="Vinh Huynh" userId="288be9f5ed29e764" providerId="LiveId" clId="{446C9838-86F3-4AF5-A553-7630B7EDC452}" dt="2018-11-18T23:27:48.208" v="2145" actId="26606"/>
          <ac:spMkLst>
            <pc:docMk/>
            <pc:sldMk cId="452127968" sldId="264"/>
            <ac:spMk id="17" creationId="{78C9D07A-5A22-4E55-B18A-47CF07E5080D}"/>
          </ac:spMkLst>
        </pc:spChg>
        <pc:spChg chg="add del">
          <ac:chgData name="Vinh Huynh" userId="288be9f5ed29e764" providerId="LiveId" clId="{446C9838-86F3-4AF5-A553-7630B7EDC452}" dt="2018-11-18T23:27:48.208" v="2145" actId="26606"/>
          <ac:spMkLst>
            <pc:docMk/>
            <pc:sldMk cId="452127968" sldId="264"/>
            <ac:spMk id="19" creationId="{3D71E629-0739-4A59-972B-A9E9A4500E31}"/>
          </ac:spMkLst>
        </pc:spChg>
        <pc:spChg chg="add del">
          <ac:chgData name="Vinh Huynh" userId="288be9f5ed29e764" providerId="LiveId" clId="{446C9838-86F3-4AF5-A553-7630B7EDC452}" dt="2018-11-18T23:27:48.208" v="2145" actId="26606"/>
          <ac:spMkLst>
            <pc:docMk/>
            <pc:sldMk cId="452127968" sldId="264"/>
            <ac:spMk id="25" creationId="{B9B4F0B3-5A15-4AAD-B054-8BA92098722A}"/>
          </ac:spMkLst>
        </pc:spChg>
        <pc:spChg chg="add del">
          <ac:chgData name="Vinh Huynh" userId="288be9f5ed29e764" providerId="LiveId" clId="{446C9838-86F3-4AF5-A553-7630B7EDC452}" dt="2018-11-18T23:27:48.208" v="2145" actId="26606"/>
          <ac:spMkLst>
            <pc:docMk/>
            <pc:sldMk cId="452127968" sldId="264"/>
            <ac:spMk id="29" creationId="{488AAD42-9F71-4F14-AE1E-C05DCFC60600}"/>
          </ac:spMkLst>
        </pc:spChg>
        <pc:spChg chg="add del">
          <ac:chgData name="Vinh Huynh" userId="288be9f5ed29e764" providerId="LiveId" clId="{446C9838-86F3-4AF5-A553-7630B7EDC452}" dt="2018-11-18T23:27:48.208" v="2145" actId="26606"/>
          <ac:spMkLst>
            <pc:docMk/>
            <pc:sldMk cId="452127968" sldId="264"/>
            <ac:spMk id="31" creationId="{61B962C9-BE53-4915-9C0C-B53DCD378DA2}"/>
          </ac:spMkLst>
        </pc:spChg>
        <pc:picChg chg="add del">
          <ac:chgData name="Vinh Huynh" userId="288be9f5ed29e764" providerId="LiveId" clId="{446C9838-86F3-4AF5-A553-7630B7EDC452}" dt="2018-11-18T23:27:41.119" v="2142"/>
          <ac:picMkLst>
            <pc:docMk/>
            <pc:sldMk cId="452127968" sldId="264"/>
            <ac:picMk id="5" creationId="{AC3CDCFE-A7DE-4D02-88EF-1C0C3EBDC474}"/>
          </ac:picMkLst>
        </pc:picChg>
        <pc:picChg chg="add mod ord">
          <ac:chgData name="Vinh Huynh" userId="288be9f5ed29e764" providerId="LiveId" clId="{446C9838-86F3-4AF5-A553-7630B7EDC452}" dt="2018-11-18T23:27:53.486" v="2146" actId="14100"/>
          <ac:picMkLst>
            <pc:docMk/>
            <pc:sldMk cId="452127968" sldId="264"/>
            <ac:picMk id="6" creationId="{803BF82E-2694-48AA-9752-318F718BE647}"/>
          </ac:picMkLst>
        </pc:picChg>
        <pc:picChg chg="add del">
          <ac:chgData name="Vinh Huynh" userId="288be9f5ed29e764" providerId="LiveId" clId="{446C9838-86F3-4AF5-A553-7630B7EDC452}" dt="2018-11-18T23:27:48.208" v="2145" actId="26606"/>
          <ac:picMkLst>
            <pc:docMk/>
            <pc:sldMk cId="452127968" sldId="264"/>
            <ac:picMk id="11" creationId="{5321D838-2C7E-4177-9DD3-DAC78324A2B2}"/>
          </ac:picMkLst>
        </pc:picChg>
        <pc:picChg chg="add del">
          <ac:chgData name="Vinh Huynh" userId="288be9f5ed29e764" providerId="LiveId" clId="{446C9838-86F3-4AF5-A553-7630B7EDC452}" dt="2018-11-18T23:27:48.208" v="2145" actId="26606"/>
          <ac:picMkLst>
            <pc:docMk/>
            <pc:sldMk cId="452127968" sldId="264"/>
            <ac:picMk id="13" creationId="{0146E45C-1450-4186-B501-74F221F897A8}"/>
          </ac:picMkLst>
        </pc:picChg>
        <pc:picChg chg="add del">
          <ac:chgData name="Vinh Huynh" userId="288be9f5ed29e764" providerId="LiveId" clId="{446C9838-86F3-4AF5-A553-7630B7EDC452}" dt="2018-11-18T23:27:48.208" v="2145" actId="26606"/>
          <ac:picMkLst>
            <pc:docMk/>
            <pc:sldMk cId="452127968" sldId="264"/>
            <ac:picMk id="15" creationId="{EEDDA48B-BC04-4915-ADA3-A1A9522EB0D1}"/>
          </ac:picMkLst>
        </pc:picChg>
        <pc:picChg chg="add del">
          <ac:chgData name="Vinh Huynh" userId="288be9f5ed29e764" providerId="LiveId" clId="{446C9838-86F3-4AF5-A553-7630B7EDC452}" dt="2018-11-18T23:27:48.208" v="2145" actId="26606"/>
          <ac:picMkLst>
            <pc:docMk/>
            <pc:sldMk cId="452127968" sldId="264"/>
            <ac:picMk id="21" creationId="{AF9C2BBD-AAF7-4C85-9BE4-E4C2F52353FF}"/>
          </ac:picMkLst>
        </pc:picChg>
        <pc:picChg chg="add del">
          <ac:chgData name="Vinh Huynh" userId="288be9f5ed29e764" providerId="LiveId" clId="{446C9838-86F3-4AF5-A553-7630B7EDC452}" dt="2018-11-18T23:27:48.208" v="2145" actId="26606"/>
          <ac:picMkLst>
            <pc:docMk/>
            <pc:sldMk cId="452127968" sldId="264"/>
            <ac:picMk id="23" creationId="{AEEF8B78-E487-4E1A-8945-35B4041B02A3}"/>
          </ac:picMkLst>
        </pc:picChg>
        <pc:picChg chg="add del">
          <ac:chgData name="Vinh Huynh" userId="288be9f5ed29e764" providerId="LiveId" clId="{446C9838-86F3-4AF5-A553-7630B7EDC452}" dt="2018-11-18T23:27:48.208" v="2145" actId="26606"/>
          <ac:picMkLst>
            <pc:docMk/>
            <pc:sldMk cId="452127968" sldId="264"/>
            <ac:picMk id="27" creationId="{CCA43FE3-BC3A-4163-B2D9-721AA0F6F4D9}"/>
          </ac:picMkLst>
        </pc:picChg>
        <pc:cxnChg chg="add mod">
          <ac:chgData name="Vinh Huynh" userId="288be9f5ed29e764" providerId="LiveId" clId="{446C9838-86F3-4AF5-A553-7630B7EDC452}" dt="2018-11-18T23:28:27.002" v="2273" actId="11529"/>
          <ac:cxnSpMkLst>
            <pc:docMk/>
            <pc:sldMk cId="452127968" sldId="264"/>
            <ac:cxnSpMk id="8" creationId="{096DCB2B-CD99-4006-863F-95676E769AF3}"/>
          </ac:cxnSpMkLst>
        </pc:cxnChg>
        <pc:cxnChg chg="add del mod">
          <ac:chgData name="Vinh Huynh" userId="288be9f5ed29e764" providerId="LiveId" clId="{446C9838-86F3-4AF5-A553-7630B7EDC452}" dt="2018-11-18T23:28:33.236" v="2277"/>
          <ac:cxnSpMkLst>
            <pc:docMk/>
            <pc:sldMk cId="452127968" sldId="264"/>
            <ac:cxnSpMk id="20" creationId="{0A390A0F-13EE-4C36-BB33-4C93ABB52F7E}"/>
          </ac:cxnSpMkLst>
        </pc:cxnChg>
        <pc:cxnChg chg="add mod">
          <ac:chgData name="Vinh Huynh" userId="288be9f5ed29e764" providerId="LiveId" clId="{446C9838-86F3-4AF5-A553-7630B7EDC452}" dt="2018-11-18T23:28:40.164" v="2281" actId="14100"/>
          <ac:cxnSpMkLst>
            <pc:docMk/>
            <pc:sldMk cId="452127968" sldId="264"/>
            <ac:cxnSpMk id="22" creationId="{BB1537A6-DCA7-4002-9DCB-EF60E58E55BE}"/>
          </ac:cxnSpMkLst>
        </pc:cxnChg>
        <pc:cxnChg chg="add mod">
          <ac:chgData name="Vinh Huynh" userId="288be9f5ed29e764" providerId="LiveId" clId="{446C9838-86F3-4AF5-A553-7630B7EDC452}" dt="2018-11-18T23:28:44.725" v="2283" actId="1076"/>
          <ac:cxnSpMkLst>
            <pc:docMk/>
            <pc:sldMk cId="452127968" sldId="264"/>
            <ac:cxnSpMk id="24" creationId="{728D146B-E5C5-48DD-AB1F-AB96000BBB3F}"/>
          </ac:cxnSpMkLst>
        </pc:cxnChg>
      </pc:sldChg>
      <pc:sldChg chg="addSp delSp modSp add">
        <pc:chgData name="Vinh Huynh" userId="288be9f5ed29e764" providerId="LiveId" clId="{446C9838-86F3-4AF5-A553-7630B7EDC452}" dt="2018-11-18T23:29:55.389" v="2391" actId="1076"/>
        <pc:sldMkLst>
          <pc:docMk/>
          <pc:sldMk cId="3052423506" sldId="265"/>
        </pc:sldMkLst>
        <pc:spChg chg="mod">
          <ac:chgData name="Vinh Huynh" userId="288be9f5ed29e764" providerId="LiveId" clId="{446C9838-86F3-4AF5-A553-7630B7EDC452}" dt="2018-11-18T23:29:14.460" v="2300" actId="20577"/>
          <ac:spMkLst>
            <pc:docMk/>
            <pc:sldMk cId="3052423506" sldId="265"/>
            <ac:spMk id="2" creationId="{6C2A50F8-3EFB-43B8-90D8-F60909AD2CA0}"/>
          </ac:spMkLst>
        </pc:spChg>
        <pc:spChg chg="del">
          <ac:chgData name="Vinh Huynh" userId="288be9f5ed29e764" providerId="LiveId" clId="{446C9838-86F3-4AF5-A553-7630B7EDC452}" dt="2018-11-18T23:29:40.328" v="2383"/>
          <ac:spMkLst>
            <pc:docMk/>
            <pc:sldMk cId="3052423506" sldId="265"/>
            <ac:spMk id="3" creationId="{F9D81D97-A573-45F4-933F-E2996AB429A3}"/>
          </ac:spMkLst>
        </pc:spChg>
        <pc:spChg chg="mod">
          <ac:chgData name="Vinh Huynh" userId="288be9f5ed29e764" providerId="LiveId" clId="{446C9838-86F3-4AF5-A553-7630B7EDC452}" dt="2018-11-18T23:29:28.650" v="2382" actId="20577"/>
          <ac:spMkLst>
            <pc:docMk/>
            <pc:sldMk cId="3052423506" sldId="265"/>
            <ac:spMk id="4" creationId="{08DE0183-57F5-4424-8986-222C2C48CB16}"/>
          </ac:spMkLst>
        </pc:spChg>
        <pc:spChg chg="add del mod">
          <ac:chgData name="Vinh Huynh" userId="288be9f5ed29e764" providerId="LiveId" clId="{446C9838-86F3-4AF5-A553-7630B7EDC452}" dt="2018-11-18T23:29:49.459" v="2388" actId="478"/>
          <ac:spMkLst>
            <pc:docMk/>
            <pc:sldMk cId="3052423506" sldId="265"/>
            <ac:spMk id="7" creationId="{0FFEE138-1CAB-4191-A9A8-C15625DF48D9}"/>
          </ac:spMkLst>
        </pc:spChg>
        <pc:picChg chg="add del mod">
          <ac:chgData name="Vinh Huynh" userId="288be9f5ed29e764" providerId="LiveId" clId="{446C9838-86F3-4AF5-A553-7630B7EDC452}" dt="2018-11-18T23:29:47.702" v="2387" actId="478"/>
          <ac:picMkLst>
            <pc:docMk/>
            <pc:sldMk cId="3052423506" sldId="265"/>
            <ac:picMk id="5" creationId="{F6BF9A7F-247D-4A4B-8594-8F93887D8AAD}"/>
          </ac:picMkLst>
        </pc:picChg>
        <pc:picChg chg="add mod">
          <ac:chgData name="Vinh Huynh" userId="288be9f5ed29e764" providerId="LiveId" clId="{446C9838-86F3-4AF5-A553-7630B7EDC452}" dt="2018-11-18T23:29:55.389" v="2391" actId="1076"/>
          <ac:picMkLst>
            <pc:docMk/>
            <pc:sldMk cId="3052423506" sldId="265"/>
            <ac:picMk id="8" creationId="{AB21F140-2A20-44DC-B748-4E5DD72893EE}"/>
          </ac:picMkLst>
        </pc:picChg>
      </pc:sldChg>
      <pc:sldChg chg="addSp delSp modSp add">
        <pc:chgData name="Vinh Huynh" userId="288be9f5ed29e764" providerId="LiveId" clId="{446C9838-86F3-4AF5-A553-7630B7EDC452}" dt="2018-11-18T23:31:51.329" v="2483" actId="1076"/>
        <pc:sldMkLst>
          <pc:docMk/>
          <pc:sldMk cId="3280376570" sldId="266"/>
        </pc:sldMkLst>
        <pc:spChg chg="mod">
          <ac:chgData name="Vinh Huynh" userId="288be9f5ed29e764" providerId="LiveId" clId="{446C9838-86F3-4AF5-A553-7630B7EDC452}" dt="2018-11-18T23:30:18" v="2406" actId="20577"/>
          <ac:spMkLst>
            <pc:docMk/>
            <pc:sldMk cId="3280376570" sldId="266"/>
            <ac:spMk id="2" creationId="{B1841F0B-9E9B-4525-A46E-3C370C5A9682}"/>
          </ac:spMkLst>
        </pc:spChg>
        <pc:spChg chg="del">
          <ac:chgData name="Vinh Huynh" userId="288be9f5ed29e764" providerId="LiveId" clId="{446C9838-86F3-4AF5-A553-7630B7EDC452}" dt="2018-11-18T23:30:57.113" v="2407" actId="478"/>
          <ac:spMkLst>
            <pc:docMk/>
            <pc:sldMk cId="3280376570" sldId="266"/>
            <ac:spMk id="3" creationId="{92E1FF4F-4FD9-4D48-9E19-D1AB6945EB41}"/>
          </ac:spMkLst>
        </pc:spChg>
        <pc:spChg chg="mod">
          <ac:chgData name="Vinh Huynh" userId="288be9f5ed29e764" providerId="LiveId" clId="{446C9838-86F3-4AF5-A553-7630B7EDC452}" dt="2018-11-18T23:31:11.043" v="2475" actId="20577"/>
          <ac:spMkLst>
            <pc:docMk/>
            <pc:sldMk cId="3280376570" sldId="266"/>
            <ac:spMk id="4" creationId="{D5EECF2A-1620-4514-BD9A-61E8934400B2}"/>
          </ac:spMkLst>
        </pc:spChg>
        <pc:picChg chg="add mod modCrop">
          <ac:chgData name="Vinh Huynh" userId="288be9f5ed29e764" providerId="LiveId" clId="{446C9838-86F3-4AF5-A553-7630B7EDC452}" dt="2018-11-18T23:31:30.524" v="2480" actId="1076"/>
          <ac:picMkLst>
            <pc:docMk/>
            <pc:sldMk cId="3280376570" sldId="266"/>
            <ac:picMk id="5" creationId="{A2DFA2D6-EE16-4E04-9125-51796C661E0A}"/>
          </ac:picMkLst>
        </pc:picChg>
        <pc:picChg chg="add mod">
          <ac:chgData name="Vinh Huynh" userId="288be9f5ed29e764" providerId="LiveId" clId="{446C9838-86F3-4AF5-A553-7630B7EDC452}" dt="2018-11-18T23:31:51.329" v="2483" actId="1076"/>
          <ac:picMkLst>
            <pc:docMk/>
            <pc:sldMk cId="3280376570" sldId="266"/>
            <ac:picMk id="6" creationId="{8DCBC4E8-CE3C-4A09-A04E-477D62992D0E}"/>
          </ac:picMkLst>
        </pc:picChg>
      </pc:sldChg>
      <pc:sldChg chg="addSp delSp modSp add">
        <pc:chgData name="Vinh Huynh" userId="288be9f5ed29e764" providerId="LiveId" clId="{446C9838-86F3-4AF5-A553-7630B7EDC452}" dt="2018-11-18T23:32:43.108" v="2617" actId="1076"/>
        <pc:sldMkLst>
          <pc:docMk/>
          <pc:sldMk cId="3057442128" sldId="267"/>
        </pc:sldMkLst>
        <pc:spChg chg="mod">
          <ac:chgData name="Vinh Huynh" userId="288be9f5ed29e764" providerId="LiveId" clId="{446C9838-86F3-4AF5-A553-7630B7EDC452}" dt="2018-11-18T23:32:11.379" v="2518" actId="20577"/>
          <ac:spMkLst>
            <pc:docMk/>
            <pc:sldMk cId="3057442128" sldId="267"/>
            <ac:spMk id="2" creationId="{687F847A-8816-48BB-9E96-69058C81AD4F}"/>
          </ac:spMkLst>
        </pc:spChg>
        <pc:spChg chg="del">
          <ac:chgData name="Vinh Huynh" userId="288be9f5ed29e764" providerId="LiveId" clId="{446C9838-86F3-4AF5-A553-7630B7EDC452}" dt="2018-11-18T23:32:36.311" v="2613" actId="478"/>
          <ac:spMkLst>
            <pc:docMk/>
            <pc:sldMk cId="3057442128" sldId="267"/>
            <ac:spMk id="3" creationId="{ABAA4A28-22F6-4FD3-AAFB-1D2F56F7186C}"/>
          </ac:spMkLst>
        </pc:spChg>
        <pc:spChg chg="mod">
          <ac:chgData name="Vinh Huynh" userId="288be9f5ed29e764" providerId="LiveId" clId="{446C9838-86F3-4AF5-A553-7630B7EDC452}" dt="2018-11-18T23:32:26.344" v="2612" actId="20577"/>
          <ac:spMkLst>
            <pc:docMk/>
            <pc:sldMk cId="3057442128" sldId="267"/>
            <ac:spMk id="4" creationId="{091EE884-F944-4063-A6BC-09AF0440935D}"/>
          </ac:spMkLst>
        </pc:spChg>
        <pc:picChg chg="add mod">
          <ac:chgData name="Vinh Huynh" userId="288be9f5ed29e764" providerId="LiveId" clId="{446C9838-86F3-4AF5-A553-7630B7EDC452}" dt="2018-11-18T23:32:43.108" v="2617" actId="1076"/>
          <ac:picMkLst>
            <pc:docMk/>
            <pc:sldMk cId="3057442128" sldId="267"/>
            <ac:picMk id="5" creationId="{CF478858-B244-4770-8A85-BB0D752B9EDB}"/>
          </ac:picMkLst>
        </pc:picChg>
      </pc:sldChg>
      <pc:sldChg chg="addSp modSp add">
        <pc:chgData name="Vinh Huynh" userId="288be9f5ed29e764" providerId="LiveId" clId="{446C9838-86F3-4AF5-A553-7630B7EDC452}" dt="2018-11-18T23:34:12.779" v="2938" actId="1076"/>
        <pc:sldMkLst>
          <pc:docMk/>
          <pc:sldMk cId="1854442888" sldId="268"/>
        </pc:sldMkLst>
        <pc:spChg chg="mod">
          <ac:chgData name="Vinh Huynh" userId="288be9f5ed29e764" providerId="LiveId" clId="{446C9838-86F3-4AF5-A553-7630B7EDC452}" dt="2018-11-18T23:33:09.048" v="2678" actId="20577"/>
          <ac:spMkLst>
            <pc:docMk/>
            <pc:sldMk cId="1854442888" sldId="268"/>
            <ac:spMk id="2" creationId="{FD23B60C-DD88-4581-BB77-3A679C77A81D}"/>
          </ac:spMkLst>
        </pc:spChg>
        <pc:spChg chg="mod">
          <ac:chgData name="Vinh Huynh" userId="288be9f5ed29e764" providerId="LiveId" clId="{446C9838-86F3-4AF5-A553-7630B7EDC452}" dt="2018-11-18T23:33:47.821" v="2933" actId="20577"/>
          <ac:spMkLst>
            <pc:docMk/>
            <pc:sldMk cId="1854442888" sldId="268"/>
            <ac:spMk id="3" creationId="{EBB5A373-D4DD-49D0-AD66-B285C518C343}"/>
          </ac:spMkLst>
        </pc:spChg>
        <pc:picChg chg="add mod">
          <ac:chgData name="Vinh Huynh" userId="288be9f5ed29e764" providerId="LiveId" clId="{446C9838-86F3-4AF5-A553-7630B7EDC452}" dt="2018-11-18T23:34:12.779" v="2938" actId="1076"/>
          <ac:picMkLst>
            <pc:docMk/>
            <pc:sldMk cId="1854442888" sldId="268"/>
            <ac:picMk id="4" creationId="{8AF3E8A6-F2EF-40D7-8B7E-1C4C258A3779}"/>
          </ac:picMkLst>
        </pc:picChg>
      </pc:sldChg>
      <pc:sldChg chg="addSp modSp add">
        <pc:chgData name="Vinh Huynh" userId="288be9f5ed29e764" providerId="LiveId" clId="{446C9838-86F3-4AF5-A553-7630B7EDC452}" dt="2018-11-18T23:36:56.794" v="3089" actId="14100"/>
        <pc:sldMkLst>
          <pc:docMk/>
          <pc:sldMk cId="4087392898" sldId="269"/>
        </pc:sldMkLst>
        <pc:spChg chg="mod">
          <ac:chgData name="Vinh Huynh" userId="288be9f5ed29e764" providerId="LiveId" clId="{446C9838-86F3-4AF5-A553-7630B7EDC452}" dt="2018-11-18T23:34:20.148" v="2944" actId="20577"/>
          <ac:spMkLst>
            <pc:docMk/>
            <pc:sldMk cId="4087392898" sldId="269"/>
            <ac:spMk id="2" creationId="{46E17942-AF7E-46B2-A12D-44AA755CAACD}"/>
          </ac:spMkLst>
        </pc:spChg>
        <pc:spChg chg="mod">
          <ac:chgData name="Vinh Huynh" userId="288be9f5ed29e764" providerId="LiveId" clId="{446C9838-86F3-4AF5-A553-7630B7EDC452}" dt="2018-11-18T23:36:08.737" v="3076" actId="20577"/>
          <ac:spMkLst>
            <pc:docMk/>
            <pc:sldMk cId="4087392898" sldId="269"/>
            <ac:spMk id="3" creationId="{27D60785-CEBD-4D55-918C-595F7811DB13}"/>
          </ac:spMkLst>
        </pc:spChg>
        <pc:picChg chg="add mod modCrop">
          <ac:chgData name="Vinh Huynh" userId="288be9f5ed29e764" providerId="LiveId" clId="{446C9838-86F3-4AF5-A553-7630B7EDC452}" dt="2018-11-18T23:36:39.581" v="3087" actId="1076"/>
          <ac:picMkLst>
            <pc:docMk/>
            <pc:sldMk cId="4087392898" sldId="269"/>
            <ac:picMk id="4" creationId="{34693BF6-516B-4CD5-A722-294FE8315F3F}"/>
          </ac:picMkLst>
        </pc:picChg>
        <pc:picChg chg="add mod">
          <ac:chgData name="Vinh Huynh" userId="288be9f5ed29e764" providerId="LiveId" clId="{446C9838-86F3-4AF5-A553-7630B7EDC452}" dt="2018-11-18T23:36:56.794" v="3089" actId="14100"/>
          <ac:picMkLst>
            <pc:docMk/>
            <pc:sldMk cId="4087392898" sldId="269"/>
            <ac:picMk id="5" creationId="{8011C4FE-BCD5-4D02-A105-A8326B11B0AF}"/>
          </ac:picMkLst>
        </pc:picChg>
      </pc:sldChg>
      <pc:sldChg chg="addSp modSp add">
        <pc:chgData name="Vinh Huynh" userId="288be9f5ed29e764" providerId="LiveId" clId="{446C9838-86F3-4AF5-A553-7630B7EDC452}" dt="2018-11-18T23:39:14.078" v="3288" actId="1076"/>
        <pc:sldMkLst>
          <pc:docMk/>
          <pc:sldMk cId="1619661174" sldId="270"/>
        </pc:sldMkLst>
        <pc:spChg chg="mod">
          <ac:chgData name="Vinh Huynh" userId="288be9f5ed29e764" providerId="LiveId" clId="{446C9838-86F3-4AF5-A553-7630B7EDC452}" dt="2018-11-18T23:37:14.502" v="3141" actId="20577"/>
          <ac:spMkLst>
            <pc:docMk/>
            <pc:sldMk cId="1619661174" sldId="270"/>
            <ac:spMk id="2" creationId="{648CC01B-315E-4254-AFE7-78A74EE59989}"/>
          </ac:spMkLst>
        </pc:spChg>
        <pc:spChg chg="mod">
          <ac:chgData name="Vinh Huynh" userId="288be9f5ed29e764" providerId="LiveId" clId="{446C9838-86F3-4AF5-A553-7630B7EDC452}" dt="2018-11-18T23:37:55.811" v="3285" actId="14100"/>
          <ac:spMkLst>
            <pc:docMk/>
            <pc:sldMk cId="1619661174" sldId="270"/>
            <ac:spMk id="3" creationId="{6B2173A6-BC67-4DF8-B595-B9D1BE81E11F}"/>
          </ac:spMkLst>
        </pc:spChg>
        <pc:picChg chg="add mod">
          <ac:chgData name="Vinh Huynh" userId="288be9f5ed29e764" providerId="LiveId" clId="{446C9838-86F3-4AF5-A553-7630B7EDC452}" dt="2018-11-18T23:39:14.078" v="3288" actId="1076"/>
          <ac:picMkLst>
            <pc:docMk/>
            <pc:sldMk cId="1619661174" sldId="270"/>
            <ac:picMk id="4" creationId="{82168200-1B07-4828-877E-DF1910D6929A}"/>
          </ac:picMkLst>
        </pc:picChg>
      </pc:sldChg>
      <pc:sldChg chg="addSp modSp add">
        <pc:chgData name="Vinh Huynh" userId="288be9f5ed29e764" providerId="LiveId" clId="{446C9838-86F3-4AF5-A553-7630B7EDC452}" dt="2018-11-18T23:40:12.043" v="3428" actId="1076"/>
        <pc:sldMkLst>
          <pc:docMk/>
          <pc:sldMk cId="436419577" sldId="271"/>
        </pc:sldMkLst>
        <pc:spChg chg="mod">
          <ac:chgData name="Vinh Huynh" userId="288be9f5ed29e764" providerId="LiveId" clId="{446C9838-86F3-4AF5-A553-7630B7EDC452}" dt="2018-11-18T23:39:22.449" v="3320" actId="20577"/>
          <ac:spMkLst>
            <pc:docMk/>
            <pc:sldMk cId="436419577" sldId="271"/>
            <ac:spMk id="2" creationId="{D7EAB360-BDFC-485C-B171-2E0346611A78}"/>
          </ac:spMkLst>
        </pc:spChg>
        <pc:spChg chg="mod">
          <ac:chgData name="Vinh Huynh" userId="288be9f5ed29e764" providerId="LiveId" clId="{446C9838-86F3-4AF5-A553-7630B7EDC452}" dt="2018-11-18T23:39:40.108" v="3423" actId="20577"/>
          <ac:spMkLst>
            <pc:docMk/>
            <pc:sldMk cId="436419577" sldId="271"/>
            <ac:spMk id="3" creationId="{DB5F287A-E16A-4362-B53F-B922B157CD96}"/>
          </ac:spMkLst>
        </pc:spChg>
        <pc:spChg chg="add mod">
          <ac:chgData name="Vinh Huynh" userId="288be9f5ed29e764" providerId="LiveId" clId="{446C9838-86F3-4AF5-A553-7630B7EDC452}" dt="2018-11-18T23:40:12.043" v="3428" actId="1076"/>
          <ac:spMkLst>
            <pc:docMk/>
            <pc:sldMk cId="436419577" sldId="271"/>
            <ac:spMk id="5" creationId="{8B060745-7021-47BD-81AD-E07104C568BB}"/>
          </ac:spMkLst>
        </pc:spChg>
        <pc:picChg chg="add mod">
          <ac:chgData name="Vinh Huynh" userId="288be9f5ed29e764" providerId="LiveId" clId="{446C9838-86F3-4AF5-A553-7630B7EDC452}" dt="2018-11-18T23:40:03.809" v="3426" actId="1076"/>
          <ac:picMkLst>
            <pc:docMk/>
            <pc:sldMk cId="436419577" sldId="271"/>
            <ac:picMk id="4" creationId="{5126DF0B-0A0B-4474-9FDD-2145808FD9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11/18/2018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9341-6D57-4B25-8E2F-F8C55D934A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Ozymandias Bar Beer Empire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08DDB-7D18-4AEB-B82F-D7DED141A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Created By: Vinh Huynh and Xin Lin</a:t>
            </a:r>
          </a:p>
        </p:txBody>
      </p:sp>
    </p:spTree>
    <p:extLst>
      <p:ext uri="{BB962C8B-B14F-4D97-AF65-F5344CB8AC3E}">
        <p14:creationId xmlns:p14="http://schemas.microsoft.com/office/powerpoint/2010/main" val="259673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65CE-433D-4780-B540-3616216F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/>
          <a:lstStyle/>
          <a:p>
            <a:r>
              <a:rPr lang="en-US"/>
              <a:t>Bars Page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03BF82E-2694-48AA-9752-318F718BE64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21" r="5221"/>
          <a:stretch>
            <a:fillRect/>
          </a:stretch>
        </p:blipFill>
        <p:spPr>
          <a:xfrm>
            <a:off x="4868333" y="2336873"/>
            <a:ext cx="6597627" cy="437662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1450D-0B47-4C40-8663-22F5F23B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Clicking on a bar displays this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Adds another navigation bar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Drinker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Popular Beers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Manufacturer best selling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Transaction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6DCB2B-CD99-4006-863F-95676E769AF3}"/>
              </a:ext>
            </a:extLst>
          </p:cNvPr>
          <p:cNvCxnSpPr/>
          <p:nvPr/>
        </p:nvCxnSpPr>
        <p:spPr>
          <a:xfrm>
            <a:off x="4998378" y="2630184"/>
            <a:ext cx="2799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390A0F-13EE-4C36-BB33-4C93ABB52F7E}"/>
              </a:ext>
            </a:extLst>
          </p:cNvPr>
          <p:cNvCxnSpPr/>
          <p:nvPr/>
        </p:nvCxnSpPr>
        <p:spPr>
          <a:xfrm>
            <a:off x="4998378" y="2885325"/>
            <a:ext cx="2799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1537A6-DCA7-4002-9DCB-EF60E58E55BE}"/>
              </a:ext>
            </a:extLst>
          </p:cNvPr>
          <p:cNvCxnSpPr>
            <a:cxnSpLocks/>
          </p:cNvCxnSpPr>
          <p:nvPr/>
        </p:nvCxnSpPr>
        <p:spPr>
          <a:xfrm flipV="1">
            <a:off x="7798085" y="2630184"/>
            <a:ext cx="0" cy="25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8D146B-E5C5-48DD-AB1F-AB96000BBB3F}"/>
              </a:ext>
            </a:extLst>
          </p:cNvPr>
          <p:cNvCxnSpPr>
            <a:cxnSpLocks/>
          </p:cNvCxnSpPr>
          <p:nvPr/>
        </p:nvCxnSpPr>
        <p:spPr>
          <a:xfrm flipV="1">
            <a:off x="4998378" y="2630184"/>
            <a:ext cx="0" cy="25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A8079CB-06D2-4BCC-86DB-51EA69796CB4}"/>
              </a:ext>
            </a:extLst>
          </p:cNvPr>
          <p:cNvSpPr/>
          <p:nvPr/>
        </p:nvSpPr>
        <p:spPr>
          <a:xfrm>
            <a:off x="7798085" y="2550070"/>
            <a:ext cx="1125019" cy="41536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2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50F8-3EFB-43B8-90D8-F60909AD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Drinkers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E0183-57F5-4424-8986-222C2C48C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Displays a bar graph of who spends the most money at a particular bar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21F140-2A20-44DC-B748-4E5DD7289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880" y="2974051"/>
            <a:ext cx="7099470" cy="278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2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1F0B-9E9B-4525-A46E-3C370C5A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Beers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CF2A-1620-4514-BD9A-61E89344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the best Selling Beer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Month by Month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FA2D6-EE16-4E04-9125-51796C661E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50" r="12149"/>
          <a:stretch/>
        </p:blipFill>
        <p:spPr>
          <a:xfrm>
            <a:off x="6344294" y="144597"/>
            <a:ext cx="5751850" cy="3153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CBC4E8-CE3C-4A09-A04E-477D6299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099" y="3298005"/>
            <a:ext cx="4305797" cy="348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7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847A-8816-48BB-9E96-69058C81A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Selling Beer Manufacturer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EE884-F944-4063-A6BC-09AF04409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Best Selling Beer display the manufacturer that made the beer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8858-B244-4770-8A85-BB0D752B9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17" y="2880476"/>
            <a:ext cx="6616495" cy="8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4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B60C-DD88-4581-BB77-3A679C77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Drinkers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A373-D4DD-49D0-AD66-B285C518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876268" cy="3462889"/>
          </a:xfrm>
        </p:spPr>
        <p:txBody>
          <a:bodyPr/>
          <a:lstStyle/>
          <a:p>
            <a:r>
              <a:rPr lang="en-US" dirty="0"/>
              <a:t>List of all drinkers from the database</a:t>
            </a:r>
          </a:p>
          <a:p>
            <a:pPr lvl="1"/>
            <a:r>
              <a:rPr lang="en-US" dirty="0"/>
              <a:t>Address</a:t>
            </a:r>
          </a:p>
          <a:p>
            <a:pPr lvl="1"/>
            <a:r>
              <a:rPr lang="en-US" dirty="0"/>
              <a:t>What they bought </a:t>
            </a:r>
          </a:p>
          <a:p>
            <a:pPr lvl="1"/>
            <a:r>
              <a:rPr lang="en-US" dirty="0"/>
              <a:t>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3E8A6-F2EF-40D7-8B7E-1C4C258A3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829" y="2123504"/>
            <a:ext cx="6353988" cy="430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4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7942-AF7E-46B2-A12D-44AA755C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0785-CEBD-4D55-918C-595F7811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403657" cy="3622138"/>
          </a:xfrm>
        </p:spPr>
        <p:txBody>
          <a:bodyPr/>
          <a:lstStyle/>
          <a:p>
            <a:r>
              <a:rPr lang="en-US" dirty="0"/>
              <a:t>Same layout as the Drinkers Page</a:t>
            </a:r>
          </a:p>
          <a:p>
            <a:pPr lvl="1"/>
            <a:r>
              <a:rPr lang="en-US" dirty="0"/>
              <a:t>Click on a beer and shows us bars that sell it </a:t>
            </a:r>
          </a:p>
          <a:p>
            <a:pPr lvl="1"/>
            <a:r>
              <a:rPr lang="en-US" dirty="0"/>
              <a:t>Displays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93BF6-516B-4CD5-A722-294FE8315F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" r="5317" b="6068"/>
          <a:stretch/>
        </p:blipFill>
        <p:spPr>
          <a:xfrm>
            <a:off x="6467582" y="85272"/>
            <a:ext cx="5419618" cy="3497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11C4FE-BCD5-4D02-A105-A8326B11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582" y="3693304"/>
            <a:ext cx="4449202" cy="316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9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B360-BDFC-485C-B171-2E034661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287A-E16A-4362-B53F-B922B157C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2"/>
            <a:ext cx="4523540" cy="3807073"/>
          </a:xfrm>
        </p:spPr>
        <p:txBody>
          <a:bodyPr/>
          <a:lstStyle/>
          <a:p>
            <a:r>
              <a:rPr lang="en-US" dirty="0"/>
              <a:t>Running out of time!</a:t>
            </a:r>
          </a:p>
          <a:p>
            <a:endParaRPr lang="en-US" dirty="0"/>
          </a:p>
          <a:p>
            <a:r>
              <a:rPr lang="en-US" dirty="0"/>
              <a:t>Just provided a text box and you type out the entire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6DF0B-0A0B-4474-9FDD-2145808F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755" y="2473325"/>
            <a:ext cx="6002270" cy="3025775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8B060745-7021-47BD-81AD-E07104C568BB}"/>
              </a:ext>
            </a:extLst>
          </p:cNvPr>
          <p:cNvSpPr/>
          <p:nvPr/>
        </p:nvSpPr>
        <p:spPr>
          <a:xfrm>
            <a:off x="7885416" y="4340831"/>
            <a:ext cx="2352782" cy="4877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1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E0A5-9AE9-4746-88EE-ED1E5070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ER Diagram and Relation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79B0-1DC0-49F7-9104-BDA53347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292371" cy="3599316"/>
          </a:xfrm>
        </p:spPr>
        <p:txBody>
          <a:bodyPr/>
          <a:lstStyle/>
          <a:p>
            <a:r>
              <a:rPr lang="en-US" dirty="0"/>
              <a:t>First Part of the Project</a:t>
            </a:r>
          </a:p>
          <a:p>
            <a:pPr lvl="1"/>
            <a:r>
              <a:rPr lang="en-US" dirty="0"/>
              <a:t>Important to give us direction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F1C40-16B6-41C5-A9B8-722C3EF8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61" y="2054831"/>
            <a:ext cx="4382435" cy="47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C5979-C571-4E63-9922-27A67501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Random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BAEB-6B0E-4BEE-A20F-6D6DD086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done through a combination of Java and SQL Programs</a:t>
            </a:r>
          </a:p>
          <a:p>
            <a:r>
              <a:rPr lang="en-US" dirty="0"/>
              <a:t>Java program created “Random” Data for a given table</a:t>
            </a:r>
          </a:p>
          <a:p>
            <a:pPr lvl="1"/>
            <a:r>
              <a:rPr lang="en-US" dirty="0"/>
              <a:t>EX: Drinkers, bars,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SQL programs helped with creating the bill and transaction table</a:t>
            </a:r>
          </a:p>
          <a:p>
            <a:pPr lvl="1"/>
            <a:r>
              <a:rPr lang="en-US" dirty="0"/>
              <a:t>Since these needed to maintain consistency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5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6CAF-C3E1-43A7-A810-D6FED291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Generated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47D4-844B-41EB-A3EC-C1C4269F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decided that bars/drinkers should be spread across Four Cities</a:t>
            </a:r>
          </a:p>
          <a:p>
            <a:pPr lvl="1"/>
            <a:r>
              <a:rPr lang="en-US" dirty="0"/>
              <a:t>New York City</a:t>
            </a:r>
          </a:p>
          <a:p>
            <a:pPr lvl="1"/>
            <a:r>
              <a:rPr lang="en-US" dirty="0"/>
              <a:t>Austin </a:t>
            </a:r>
          </a:p>
          <a:p>
            <a:pPr lvl="1"/>
            <a:r>
              <a:rPr lang="en-US" dirty="0"/>
              <a:t>Chicago</a:t>
            </a:r>
          </a:p>
          <a:p>
            <a:pPr lvl="1"/>
            <a:r>
              <a:rPr lang="en-US" dirty="0"/>
              <a:t>Boston</a:t>
            </a:r>
          </a:p>
          <a:p>
            <a:r>
              <a:rPr lang="en-US" dirty="0"/>
              <a:t>All bars would serve the same menu items</a:t>
            </a:r>
          </a:p>
          <a:p>
            <a:r>
              <a:rPr lang="en-US" dirty="0"/>
              <a:t>Bars would serve a variety of different beers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3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7875-371F-44E1-A6D0-6731F1E6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to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E4601-4421-4953-8B50-A47939E8D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was done using a Java Script</a:t>
            </a:r>
          </a:p>
          <a:p>
            <a:pPr lvl="1"/>
            <a:r>
              <a:rPr lang="en-US" dirty="0"/>
              <a:t>Input was a CSV file</a:t>
            </a:r>
          </a:p>
          <a:p>
            <a:pPr lvl="1"/>
            <a:r>
              <a:rPr lang="en-US" dirty="0"/>
              <a:t>Output: Wrote SQL commands that line by line inserted the data</a:t>
            </a:r>
          </a:p>
          <a:p>
            <a:pPr lvl="1"/>
            <a:r>
              <a:rPr lang="en-US" dirty="0"/>
              <a:t>Done using Java JDBC driver</a:t>
            </a:r>
          </a:p>
        </p:txBody>
      </p:sp>
    </p:spTree>
    <p:extLst>
      <p:ext uri="{BB962C8B-B14F-4D97-AF65-F5344CB8AC3E}">
        <p14:creationId xmlns:p14="http://schemas.microsoft.com/office/powerpoint/2010/main" val="292805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056C9-C645-4198-94D4-D9B6EAF4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Checking the 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2545-927E-424B-BAFB-D38F7463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ensure that the data was valid</a:t>
            </a:r>
          </a:p>
          <a:p>
            <a:pPr lvl="1"/>
            <a:r>
              <a:rPr lang="en-US" dirty="0"/>
              <a:t>(No drinker goes to bar in a different city,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SQL functions from the assignment sheet were used</a:t>
            </a:r>
          </a:p>
        </p:txBody>
      </p:sp>
    </p:spTree>
    <p:extLst>
      <p:ext uri="{BB962C8B-B14F-4D97-AF65-F5344CB8AC3E}">
        <p14:creationId xmlns:p14="http://schemas.microsoft.com/office/powerpoint/2010/main" val="409160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9DFA-6217-450D-8530-EF711ED4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Showing the Pretty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A5FC-60DC-4210-80A0-EE5F94CE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3489341" cy="3599316"/>
          </a:xfrm>
        </p:spPr>
        <p:txBody>
          <a:bodyPr>
            <a:normAutofit/>
          </a:bodyPr>
          <a:lstStyle/>
          <a:p>
            <a:r>
              <a:rPr lang="en-US" sz="1800"/>
              <a:t>We followed the AngularJS/NodeJS tutorial posted on youtube to build up our website.</a:t>
            </a:r>
          </a:p>
          <a:p>
            <a:endParaRPr lang="en-US" sz="1800"/>
          </a:p>
          <a:p>
            <a:r>
              <a:rPr lang="en-US" sz="1800"/>
              <a:t>By Default the webpage would automatically redirect to the bars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BADBE-DFDE-402B-BF45-AABD4B7D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4" y="2458366"/>
            <a:ext cx="6401055" cy="380862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50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C01B-315E-4254-AFE7-78A74EE5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website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73A6-BC67-4DF8-B595-B9D1BE81E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3912227" cy="3599316"/>
          </a:xfrm>
        </p:spPr>
        <p:txBody>
          <a:bodyPr/>
          <a:lstStyle/>
          <a:p>
            <a:r>
              <a:rPr lang="en-US" dirty="0"/>
              <a:t>AngularJS provides the front end part of the code</a:t>
            </a:r>
          </a:p>
          <a:p>
            <a:endParaRPr lang="en-US" dirty="0"/>
          </a:p>
          <a:p>
            <a:r>
              <a:rPr lang="en-US" dirty="0"/>
              <a:t>SQL queries are executed using RESTFUL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68200-1B07-4828-877E-DF1910D6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2068732"/>
            <a:ext cx="4274028" cy="41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6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D3C6-DF4F-4A83-A2D6-0230804E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BFDD31E-205C-4EC0-B17A-0D91568A85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092" r="5092"/>
          <a:stretch>
            <a:fillRect/>
          </a:stretch>
        </p:blipFill>
        <p:spPr>
          <a:xfrm>
            <a:off x="4868333" y="2336873"/>
            <a:ext cx="6548967" cy="43443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DCE22-9365-427B-8D9C-F5ABAC78F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navigate between the Bars, drinkers, and beers page we simply added a navigation bar at the top that will redirect you.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66AD3B-46B4-4C03-9B87-87E358439BCD}"/>
              </a:ext>
            </a:extLst>
          </p:cNvPr>
          <p:cNvSpPr/>
          <p:nvPr/>
        </p:nvSpPr>
        <p:spPr>
          <a:xfrm rot="13937309">
            <a:off x="5580579" y="2845942"/>
            <a:ext cx="958921" cy="469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821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27</TotalTime>
  <Words>378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Berlin</vt:lpstr>
      <vt:lpstr>Ozymandias Bar Beer Empire</vt:lpstr>
      <vt:lpstr>Creating ER Diagram and Relation Scheme</vt:lpstr>
      <vt:lpstr>Generate Random Data</vt:lpstr>
      <vt:lpstr>Types of Data Generated</vt:lpstr>
      <vt:lpstr>Uploading to the Database</vt:lpstr>
      <vt:lpstr>Double Checking the data </vt:lpstr>
      <vt:lpstr>Showing the Pretty Website</vt:lpstr>
      <vt:lpstr>How the website Works</vt:lpstr>
      <vt:lpstr>Navigation</vt:lpstr>
      <vt:lpstr>Bars Page</vt:lpstr>
      <vt:lpstr>Top Drinkers </vt:lpstr>
      <vt:lpstr>Popular Beers </vt:lpstr>
      <vt:lpstr>Best Selling Beer Manufacturer</vt:lpstr>
      <vt:lpstr>Drinkers Information</vt:lpstr>
      <vt:lpstr>Beers</vt:lpstr>
      <vt:lpstr>Modification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Ozymandias Bar Beer Empire</dc:title>
  <dc:creator>Vinh Huynh</dc:creator>
  <cp:lastModifiedBy>Vinh Huynh</cp:lastModifiedBy>
  <cp:revision>1</cp:revision>
  <dcterms:created xsi:type="dcterms:W3CDTF">2018-11-18T23:13:07Z</dcterms:created>
  <dcterms:modified xsi:type="dcterms:W3CDTF">2018-11-18T23:40:12Z</dcterms:modified>
</cp:coreProperties>
</file>