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10a8069b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10a806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10a8069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10a806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10a8069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10a806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10a806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10a806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10a8069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10a806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a102e8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a102e8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5a102e8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5a102e8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REPORT:</a:t>
            </a:r>
            <a:br>
              <a:rPr lang="en"/>
            </a:br>
            <a:r>
              <a:rPr lang="en"/>
              <a:t>WEEK: 03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Zillur Rahman • 12.11.2019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S. M. Foysal Ahmed</a:t>
            </a:r>
            <a:r>
              <a:rPr lang="en"/>
              <a:t> • 12.11.2019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Database creation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Mysql database has been created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Connection established</a:t>
            </a:r>
            <a:endParaRPr sz="16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 in week 2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was supposed implement the face detection and location in week 2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stuck badly; there was no progress in code segment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IP camera </a:t>
            </a:r>
            <a:r>
              <a:rPr lang="en" sz="1600"/>
              <a:t>didn't</a:t>
            </a:r>
            <a:r>
              <a:rPr lang="en" sz="1600"/>
              <a:t> connect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week work accelerated heavily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But still ip camera issue was not solved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next week</a:t>
            </a:r>
            <a:endParaRPr/>
          </a:p>
        </p:txBody>
      </p:sp>
      <p:sp>
        <p:nvSpPr>
          <p:cNvPr id="149" name="Google Shape;149;p24"/>
          <p:cNvSpPr txBox="1"/>
          <p:nvPr>
            <p:ph idx="2" type="body"/>
          </p:nvPr>
        </p:nvSpPr>
        <p:spPr>
          <a:xfrm>
            <a:off x="5004600" y="724200"/>
            <a:ext cx="3837000" cy="3695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  <a:highlight>
                  <a:schemeClr val="dk1"/>
                </a:highlight>
              </a:rPr>
              <a:t>Send the data to database using Flask and Json</a:t>
            </a:r>
            <a:endParaRPr b="1" sz="2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3810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  <a:highlight>
                  <a:schemeClr val="dk1"/>
                </a:highlight>
              </a:rPr>
              <a:t>UI design for web View</a:t>
            </a:r>
            <a:endParaRPr b="1" sz="240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-381000" lvl="0" marL="4572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" sz="2400">
                <a:solidFill>
                  <a:srgbClr val="000000"/>
                </a:solidFill>
                <a:highlight>
                  <a:schemeClr val="dk1"/>
                </a:highlight>
              </a:rPr>
              <a:t>IP camera issue</a:t>
            </a:r>
            <a:endParaRPr b="1" sz="2400"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Expected delivery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December 19</a:t>
            </a:r>
            <a:r>
              <a:rPr lang="en" sz="1500"/>
              <a:t>, 2019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Recent progress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Working Platforms Sign up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Environment Set Up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First chunk of Code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Detect Face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can detect any face in the stream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Makes a </a:t>
            </a:r>
            <a:r>
              <a:rPr lang="en" sz="1600"/>
              <a:t>rectangular</a:t>
            </a:r>
            <a:r>
              <a:rPr lang="en" sz="1600"/>
              <a:t> marker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</a:t>
            </a:r>
            <a:r>
              <a:rPr lang="en"/>
              <a:t>Identify</a:t>
            </a:r>
            <a:r>
              <a:rPr lang="en"/>
              <a:t> Face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Identifies face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Makes a rectangular marker and print the name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- Identify Multiple Faces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can </a:t>
            </a:r>
            <a:r>
              <a:rPr lang="en" sz="1600"/>
              <a:t>Identify</a:t>
            </a:r>
            <a:r>
              <a:rPr lang="en" sz="1600"/>
              <a:t> multiple faces from the stream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Makes a rectangular marker each of face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3"/>
            <a:ext cx="9143999" cy="513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979"/>
            <a:ext cx="9143999" cy="46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