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a102e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a102e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a102e8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a102e8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a102e8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a102e8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WEEK: 01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Zillur Rahman • 02.11.2019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S. M. Foysal Ahmed</a:t>
            </a:r>
            <a:r>
              <a:rPr lang="en"/>
              <a:t> • 02.11.2019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December 26</a:t>
            </a:r>
            <a:r>
              <a:rPr lang="en" sz="1500"/>
              <a:t>, 2019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Platforms Sign 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Environment Set Up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chunk of Code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Project Management &amp; Communication Platform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Project Management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Trello Account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Slack Account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Code Management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 (For VCS)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GItHub Account (For Hosting)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"/>
            <a:ext cx="9143999" cy="513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"/>
            <a:ext cx="9143999" cy="513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"/>
            <a:ext cx="9143999" cy="513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Developing Environment Set Up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Background Study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face detection and recognition works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process video and image with OpenCV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working environment set up (Anaconda, Pycharm, OpenCv)</a:t>
            </a:r>
            <a:endParaRPr sz="16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First Chunks of code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Live Streaming from webcam using OpenCv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5004600" y="724200"/>
            <a:ext cx="3837000" cy="3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F</a:t>
            </a: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eed the video as frames to the model</a:t>
            </a:r>
            <a:endParaRPr b="1" sz="2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81000" lvl="0" marL="4572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Identify Face and its location from a given photo by using the library</a:t>
            </a:r>
            <a:endParaRPr b="1" sz="24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