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35832e19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35832e1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35832e19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35832e19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35832e19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35832e1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35832e19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35832e1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35832e19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35832e1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Capstone Project: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Hệ thống tuyển dụng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FPT Education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0" y="3498550"/>
            <a:ext cx="25491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Đỗ Văn Tuấn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Trần Quốc Đạt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Nguyễn Thái Bảo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Đỗ Duy Luyện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Bùi Thanh Tùng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841750" y="4462625"/>
            <a:ext cx="211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22/04/2020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by TuanDV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426525" y="3989050"/>
            <a:ext cx="2549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Teacher: Phan Trường Lâm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Plan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Group/Team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Note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860300" y="72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"/>
              <a:t>Plan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727650" y="1364200"/>
            <a:ext cx="7688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27/04 to 10/05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Study: C# .Net MVC, Js, Tool Design ( Figma,..)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QA: Clear Requirement, Design(mock), Db, Non-function (SEO, Security)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Tool: Visual Studio (.Net MVC Framework), Visual Code, ...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Setup Environment: Guilde Setup, Guilde Run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11/05 to 09/08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Coding: Back-end , Front-end ,db, run normal, 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Testing: Unit Test (NUnit) (Back-end) , IT (Full Threads) (Record Video/Capture Screen)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Fix Bug: SEO (Search Engine Optimization)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Doc: basic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 On Domain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10/08 to 04/09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Finish Doc: Detail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Fix Bug: Doc, Coding, UT, 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 on domain: Finish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87925" y="655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	Group/Team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08000" y="1265175"/>
            <a:ext cx="76887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Back-End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Thái Bảo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Tuấn (Lead)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Đạt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Luyện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Front-End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Tùng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Luyện (Lead)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Thái Bảo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Đạt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Tùng (Lead)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Luyện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9450" y="132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	Note 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Process: (Html css js =&gt;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C# .net, view (.cshtml)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=&gt; Run server =&gt; gen html server)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Gitlab control Source Code, Google Driver saves (Doc, Excel, Slide,..)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