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3" d="100"/>
          <a:sy n="63" d="100"/>
        </p:scale>
        <p:origin x="-138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5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8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88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3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20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9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7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6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3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6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Messenger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Yegor</a:t>
            </a:r>
            <a:r>
              <a:rPr lang="en-US" dirty="0" smtClean="0"/>
              <a:t> </a:t>
            </a:r>
            <a:r>
              <a:rPr lang="en-US" dirty="0" err="1" smtClean="0"/>
              <a:t>Kasochenko</a:t>
            </a:r>
            <a:endParaRPr lang="en-US" dirty="0"/>
          </a:p>
          <a:p>
            <a:r>
              <a:rPr lang="en-US" dirty="0" err="1" smtClean="0"/>
              <a:t>Alexandr</a:t>
            </a:r>
            <a:r>
              <a:rPr lang="en-US" dirty="0" smtClean="0"/>
              <a:t> </a:t>
            </a:r>
            <a:r>
              <a:rPr lang="en-US" dirty="0" err="1" smtClean="0"/>
              <a:t>Rusanov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1743" y="624110"/>
            <a:ext cx="5468514" cy="694051"/>
          </a:xfrm>
        </p:spPr>
        <p:txBody>
          <a:bodyPr>
            <a:noAutofit/>
          </a:bodyPr>
          <a:lstStyle/>
          <a:p>
            <a:r>
              <a:rPr lang="ru-RU" dirty="0"/>
              <a:t>Отправка сообщений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4" t="67308" r="68052" b="19385"/>
          <a:stretch/>
        </p:blipFill>
        <p:spPr>
          <a:xfrm>
            <a:off x="2125682" y="2434442"/>
            <a:ext cx="3001729" cy="2553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5682" y="1805048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Без шифрования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31366" y="1805048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 шифрованием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4" t="67308" r="68442" b="16508"/>
          <a:stretch/>
        </p:blipFill>
        <p:spPr>
          <a:xfrm>
            <a:off x="7731366" y="2434442"/>
            <a:ext cx="2897579" cy="314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3" y="1413163"/>
            <a:ext cx="5822501" cy="41682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95" y="1413163"/>
            <a:ext cx="5849380" cy="3357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041" y="368136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ru-R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Чек-лист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90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Mess</a:t>
            </a:r>
            <a:r>
              <a:rPr lang="en-US" sz="2000" dirty="0"/>
              <a:t>e</a:t>
            </a:r>
            <a:r>
              <a:rPr lang="en-US" sz="2000" dirty="0" smtClean="0"/>
              <a:t>nger </a:t>
            </a:r>
            <a:r>
              <a:rPr lang="ru-RU" sz="2000" dirty="0" smtClean="0"/>
              <a:t>рассчитан на несколько участников</a:t>
            </a:r>
          </a:p>
          <a:p>
            <a:r>
              <a:rPr lang="ru-RU" sz="2000" dirty="0" smtClean="0"/>
              <a:t>У пользователя должна быть возможность переписываться в чате (с одним контактом)</a:t>
            </a:r>
          </a:p>
          <a:p>
            <a:r>
              <a:rPr lang="en-US" sz="2000" dirty="0" smtClean="0"/>
              <a:t>GUI </a:t>
            </a:r>
            <a:r>
              <a:rPr lang="ru-RU" sz="2000" dirty="0" smtClean="0"/>
              <a:t>должно быть реализовано на </a:t>
            </a:r>
            <a:r>
              <a:rPr lang="en-US" sz="2000" dirty="0" smtClean="0"/>
              <a:t>QML</a:t>
            </a:r>
          </a:p>
          <a:p>
            <a:r>
              <a:rPr lang="ru-RU" sz="2000" dirty="0" smtClean="0"/>
              <a:t>После повторного запуска приложения, предыдущая переписка видна пользователю</a:t>
            </a:r>
          </a:p>
          <a:p>
            <a:r>
              <a:rPr lang="ru-RU" sz="2000" dirty="0" smtClean="0"/>
              <a:t>Сервер регистрирует клиента при первом подключении</a:t>
            </a:r>
          </a:p>
          <a:p>
            <a:r>
              <a:rPr lang="ru-RU" sz="2000" dirty="0" smtClean="0"/>
              <a:t>Коммуникация между сервером и клиентами должна быть безопасной</a:t>
            </a:r>
          </a:p>
          <a:p>
            <a:r>
              <a:rPr lang="ru-RU" sz="2000" dirty="0" smtClean="0"/>
              <a:t>Поддерживаемые </a:t>
            </a:r>
            <a:r>
              <a:rPr lang="en-US" sz="2000" dirty="0" smtClean="0"/>
              <a:t>OS: Linux </a:t>
            </a:r>
            <a:r>
              <a:rPr lang="ru-RU" sz="2000" dirty="0" smtClean="0"/>
              <a:t>и</a:t>
            </a:r>
            <a:r>
              <a:rPr lang="en-US" sz="2000" dirty="0" smtClean="0"/>
              <a:t> Windows</a:t>
            </a:r>
            <a:r>
              <a:rPr lang="ru-RU" sz="2000" dirty="0" smtClean="0"/>
              <a:t> (от 7 и выше)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4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2740"/>
          </a:xfrm>
        </p:spPr>
        <p:txBody>
          <a:bodyPr/>
          <a:lstStyle/>
          <a:p>
            <a:r>
              <a:rPr lang="ru-RU" dirty="0" smtClean="0"/>
              <a:t>Реализовано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444437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Все основные требования</a:t>
            </a:r>
          </a:p>
          <a:p>
            <a:r>
              <a:rPr lang="ru-RU" sz="2000" dirty="0" smtClean="0"/>
              <a:t>Возможность передачи файлов</a:t>
            </a:r>
          </a:p>
          <a:p>
            <a:r>
              <a:rPr lang="ru-RU" sz="2000" dirty="0" smtClean="0"/>
              <a:t>Текстовые сообщения и файлы передаются зашифрованными</a:t>
            </a:r>
          </a:p>
          <a:p>
            <a:r>
              <a:rPr lang="ru-RU" sz="2000" dirty="0" smtClean="0"/>
              <a:t>Хеширование паролей в БД сервера </a:t>
            </a:r>
          </a:p>
          <a:p>
            <a:r>
              <a:rPr lang="ru-RU" sz="2000" dirty="0" smtClean="0"/>
              <a:t>Отображение статуса участников </a:t>
            </a:r>
            <a:r>
              <a:rPr lang="en-US" sz="2000" dirty="0" smtClean="0"/>
              <a:t>Online/Offline</a:t>
            </a:r>
          </a:p>
          <a:p>
            <a:r>
              <a:rPr lang="ru-RU" sz="2000" dirty="0" smtClean="0"/>
              <a:t>Отображение уведомления о новом сообщении</a:t>
            </a:r>
          </a:p>
          <a:p>
            <a:r>
              <a:rPr lang="ru-RU" sz="2000" dirty="0" smtClean="0"/>
              <a:t>История сообщений хранится только у клиента</a:t>
            </a:r>
          </a:p>
          <a:p>
            <a:r>
              <a:rPr lang="ru-RU" sz="2000" dirty="0" smtClean="0"/>
              <a:t>Юнит тестирование</a:t>
            </a:r>
            <a:r>
              <a:rPr lang="ru-RU" sz="2000" dirty="0"/>
              <a:t> </a:t>
            </a:r>
            <a:r>
              <a:rPr lang="ru-RU" sz="2000" dirty="0" smtClean="0"/>
              <a:t>БД-менеджер модуля(</a:t>
            </a:r>
            <a:r>
              <a:rPr lang="en-US" sz="2000" dirty="0" smtClean="0"/>
              <a:t>Google Test)</a:t>
            </a:r>
          </a:p>
          <a:p>
            <a:r>
              <a:rPr lang="ru-RU" sz="2000" dirty="0" smtClean="0"/>
              <a:t>Копирование необходимых </a:t>
            </a:r>
            <a:r>
              <a:rPr lang="en-US" sz="2000" dirty="0" smtClean="0"/>
              <a:t>.</a:t>
            </a:r>
            <a:r>
              <a:rPr lang="en-US" sz="2000" dirty="0" err="1" smtClean="0"/>
              <a:t>dll</a:t>
            </a:r>
            <a:r>
              <a:rPr lang="en-US" sz="2000" dirty="0" smtClean="0"/>
              <a:t> </a:t>
            </a:r>
            <a:r>
              <a:rPr lang="ru-RU" sz="2000" dirty="0" smtClean="0"/>
              <a:t>при помощи линковки скрипта на </a:t>
            </a:r>
            <a:r>
              <a:rPr lang="en-US" sz="2000" dirty="0" smtClean="0"/>
              <a:t>Python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99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abrastorage.org/files/e52/387/364/e5238736493f41489f5df57f9431096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75" y="548904"/>
            <a:ext cx="8505741" cy="580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62152" y="698848"/>
            <a:ext cx="2785241" cy="53243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Проверка существования логина:</a:t>
            </a:r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ДА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НЕТ: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1)Добавляет нового клиента в БД</a:t>
            </a:r>
          </a:p>
          <a:p>
            <a:pPr algn="ctr"/>
            <a:r>
              <a:rPr lang="ru-RU" dirty="0" smtClean="0"/>
              <a:t>2)Отправляет всем клиентам нового клиента для обновления их списка 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28842" y="698847"/>
            <a:ext cx="2785241" cy="53243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7186" y="2072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3876" y="17720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en-US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259317" y="1355834"/>
            <a:ext cx="3612931" cy="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7689" y="855023"/>
            <a:ext cx="434285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 smtClean="0"/>
              <a:t>Отправка регистрационных данных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0800000" flipH="1" flipV="1">
            <a:off x="4281652" y="2358436"/>
            <a:ext cx="3612931" cy="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0527" y="1857622"/>
            <a:ext cx="32351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 smtClean="0"/>
              <a:t>Отправляет метку ошибки</a:t>
            </a:r>
            <a:endParaRPr lang="en-US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rot="10800000" flipH="1" flipV="1">
            <a:off x="4259317" y="3361038"/>
            <a:ext cx="3612931" cy="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41541" y="2860221"/>
            <a:ext cx="26484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 smtClean="0"/>
              <a:t>Отправляет метку ОК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05474" y="3361037"/>
            <a:ext cx="272061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Отправляет список </a:t>
            </a:r>
          </a:p>
          <a:p>
            <a:pPr algn="ctr"/>
            <a:r>
              <a:rPr lang="ru-RU" dirty="0" smtClean="0"/>
              <a:t>зарегистрированный </a:t>
            </a:r>
          </a:p>
          <a:p>
            <a:pPr algn="ctr"/>
            <a:r>
              <a:rPr lang="ru-RU" dirty="0" smtClean="0"/>
              <a:t>пользователей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62152" y="698848"/>
            <a:ext cx="2785241" cy="53243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Проверка корректности логина и пароля:</a:t>
            </a:r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НЕТ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ДА: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1)Обновляет статус в своем списке клиентов</a:t>
            </a:r>
          </a:p>
          <a:p>
            <a:pPr algn="ctr"/>
            <a:r>
              <a:rPr lang="ru-RU" dirty="0" smtClean="0"/>
              <a:t>2)Отправляет всем клиентам нового клиента для обновления их списка 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28842" y="698847"/>
            <a:ext cx="2785241" cy="53243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7186" y="2072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73876" y="17720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en-US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259317" y="1355834"/>
            <a:ext cx="3612931" cy="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7689" y="855023"/>
            <a:ext cx="42001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 smtClean="0"/>
              <a:t>Отправка данных для авторизации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0800000" flipH="1" flipV="1">
            <a:off x="4281652" y="2358436"/>
            <a:ext cx="3612931" cy="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70527" y="1857622"/>
            <a:ext cx="32351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 smtClean="0"/>
              <a:t>Отправляет метку ошибки</a:t>
            </a:r>
            <a:endParaRPr lang="en-US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rot="10800000" flipH="1" flipV="1">
            <a:off x="4259317" y="3361038"/>
            <a:ext cx="3612931" cy="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41541" y="2860221"/>
            <a:ext cx="26484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ru-RU" dirty="0" smtClean="0"/>
              <a:t>Отправляет метку ОК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05474" y="3361037"/>
            <a:ext cx="272061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Отправляет список </a:t>
            </a:r>
          </a:p>
          <a:p>
            <a:pPr algn="ctr"/>
            <a:r>
              <a:rPr lang="ru-RU" dirty="0" smtClean="0"/>
              <a:t>зарегистрированный </a:t>
            </a:r>
          </a:p>
          <a:p>
            <a:pPr algn="ctr"/>
            <a:r>
              <a:rPr lang="ru-RU" dirty="0" smtClean="0"/>
              <a:t>пользователей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257904" y="698847"/>
            <a:ext cx="2544183" cy="569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Ищет сокет получателя у себя в списке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896466" y="698846"/>
            <a:ext cx="2101884" cy="5690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2409" y="19967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43977" y="19967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0390" y="698845"/>
            <a:ext cx="3063449" cy="569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1)Запись сообщения в БД</a:t>
            </a:r>
          </a:p>
          <a:p>
            <a:pPr algn="ctr"/>
            <a:r>
              <a:rPr lang="ru-RU" dirty="0" smtClean="0"/>
              <a:t>2)</a:t>
            </a:r>
            <a:r>
              <a:rPr lang="en-US" dirty="0" smtClean="0"/>
              <a:t>(GUI) </a:t>
            </a:r>
            <a:r>
              <a:rPr lang="ru-RU" dirty="0" smtClean="0"/>
              <a:t>Уведомление о новом сообщении</a:t>
            </a:r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r>
              <a:rPr lang="ru-RU" dirty="0" smtClean="0"/>
              <a:t>1)Запись имени файла в БД</a:t>
            </a:r>
          </a:p>
          <a:p>
            <a:pPr algn="ctr"/>
            <a:r>
              <a:rPr lang="ru-RU" dirty="0" smtClean="0"/>
              <a:t>2)Создание файла</a:t>
            </a:r>
            <a:r>
              <a:rPr lang="ru-RU" dirty="0"/>
              <a:t> </a:t>
            </a:r>
            <a:r>
              <a:rPr lang="ru-RU" dirty="0" smtClean="0"/>
              <a:t>и запись в него переданных бинарных данных</a:t>
            </a:r>
          </a:p>
          <a:p>
            <a:pPr algn="ctr"/>
            <a:r>
              <a:rPr lang="ru-RU" dirty="0" smtClean="0"/>
              <a:t>3)</a:t>
            </a:r>
            <a:r>
              <a:rPr lang="en-US" dirty="0"/>
              <a:t> (GUI) </a:t>
            </a:r>
            <a:r>
              <a:rPr lang="ru-RU" dirty="0"/>
              <a:t>Уведомление о новом сообщении</a:t>
            </a:r>
            <a:endParaRPr lang="ru-RU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7927469" y="2008977"/>
            <a:ext cx="1843619" cy="982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7846" y="19967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48417" y="1311298"/>
            <a:ext cx="16017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Отправляет </a:t>
            </a:r>
          </a:p>
          <a:p>
            <a:pPr algn="ctr"/>
            <a:r>
              <a:rPr lang="ru-RU" dirty="0" smtClean="0"/>
              <a:t>сообщение</a:t>
            </a:r>
            <a:endParaRPr lang="en-US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3298997" y="2070153"/>
            <a:ext cx="1843619" cy="982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9945" y="1372474"/>
            <a:ext cx="16017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Отправляет </a:t>
            </a:r>
          </a:p>
          <a:p>
            <a:pPr algn="ctr"/>
            <a:r>
              <a:rPr lang="ru-RU" dirty="0" smtClean="0"/>
              <a:t>сообщение</a:t>
            </a:r>
            <a:endParaRPr lang="en-US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7927468" y="4358312"/>
            <a:ext cx="1843619" cy="982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48416" y="3660633"/>
            <a:ext cx="16017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Отправляет </a:t>
            </a:r>
          </a:p>
          <a:p>
            <a:pPr algn="ctr"/>
            <a:r>
              <a:rPr lang="ru-RU" dirty="0" smtClean="0"/>
              <a:t>файл</a:t>
            </a:r>
            <a:endParaRPr lang="en-US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3298997" y="4358312"/>
            <a:ext cx="1843619" cy="982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19945" y="3660633"/>
            <a:ext cx="16017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dirty="0" smtClean="0"/>
              <a:t>Отправляет </a:t>
            </a:r>
          </a:p>
          <a:p>
            <a:pPr algn="ctr"/>
            <a:r>
              <a:rPr lang="ru-RU" dirty="0"/>
              <a:t>ф</a:t>
            </a:r>
            <a:r>
              <a:rPr lang="ru-RU" dirty="0" smtClean="0"/>
              <a:t>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TLS Handshake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1" t="67230" r="67605"/>
          <a:stretch/>
        </p:blipFill>
        <p:spPr>
          <a:xfrm>
            <a:off x="959805" y="2146145"/>
            <a:ext cx="2339439" cy="443478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897" y="1675559"/>
            <a:ext cx="3857625" cy="4905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081" y="1675558"/>
            <a:ext cx="38576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2" t="67397" r="67565" b="20174"/>
          <a:stretch/>
        </p:blipFill>
        <p:spPr>
          <a:xfrm>
            <a:off x="1733798" y="2656195"/>
            <a:ext cx="3313216" cy="24026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2" t="67127" r="67760" b="19386"/>
          <a:stretch/>
        </p:blipFill>
        <p:spPr>
          <a:xfrm>
            <a:off x="7635831" y="2656195"/>
            <a:ext cx="3302363" cy="2402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7161" y="2078181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Без шифрования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814493" y="2078181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 шифрованием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44935" y="486889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Регистрация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20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260</Words>
  <Application>Microsoft Office PowerPoint</Application>
  <PresentationFormat>Произвольный</PresentationFormat>
  <Paragraphs>98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Легкий дым</vt:lpstr>
      <vt:lpstr>Secure Messenger</vt:lpstr>
      <vt:lpstr>Спецификация</vt:lpstr>
      <vt:lpstr>Реализовано</vt:lpstr>
      <vt:lpstr>Презентация PowerPoint</vt:lpstr>
      <vt:lpstr>Презентация PowerPoint</vt:lpstr>
      <vt:lpstr>Презентация PowerPoint</vt:lpstr>
      <vt:lpstr>Презентация PowerPoint</vt:lpstr>
      <vt:lpstr>TLS Handshake</vt:lpstr>
      <vt:lpstr>Презентация PowerPoint</vt:lpstr>
      <vt:lpstr>Отправка сообщений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Messenger</dc:title>
  <dc:creator>Юрий Иванов</dc:creator>
  <cp:lastModifiedBy>Alexandr</cp:lastModifiedBy>
  <cp:revision>16</cp:revision>
  <dcterms:created xsi:type="dcterms:W3CDTF">2017-05-09T11:08:45Z</dcterms:created>
  <dcterms:modified xsi:type="dcterms:W3CDTF">2017-05-10T12:47:42Z</dcterms:modified>
</cp:coreProperties>
</file>