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71FC82-29E9-47B2-93E3-2810B6AD4ACF}" type="doc">
      <dgm:prSet loTypeId="urn:microsoft.com/office/officeart/2005/8/layout/cycle4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02D34E1-33DF-4BB5-A623-A931F14AE0F8}">
      <dgm:prSet phldrT="[Text]"/>
      <dgm:spPr/>
      <dgm:t>
        <a:bodyPr/>
        <a:lstStyle/>
        <a:p>
          <a:r>
            <a:rPr lang="en-US" dirty="0"/>
            <a:t>DIALOGFLOW</a:t>
          </a:r>
        </a:p>
      </dgm:t>
    </dgm:pt>
    <dgm:pt modelId="{FD95B1FD-899C-4F96-A297-7F220DEED87C}" type="parTrans" cxnId="{E9AD7502-7A29-47D6-A130-13D44E156F6A}">
      <dgm:prSet/>
      <dgm:spPr/>
      <dgm:t>
        <a:bodyPr/>
        <a:lstStyle/>
        <a:p>
          <a:endParaRPr lang="en-US"/>
        </a:p>
      </dgm:t>
    </dgm:pt>
    <dgm:pt modelId="{58A683F3-8F8D-4D54-B322-C235862E3732}" type="sibTrans" cxnId="{E9AD7502-7A29-47D6-A130-13D44E156F6A}">
      <dgm:prSet/>
      <dgm:spPr/>
      <dgm:t>
        <a:bodyPr/>
        <a:lstStyle/>
        <a:p>
          <a:endParaRPr lang="en-US"/>
        </a:p>
      </dgm:t>
    </dgm:pt>
    <dgm:pt modelId="{B6A6CA30-6CF4-4C17-B345-1A91AEE2F778}">
      <dgm:prSet phldrT="[Text]"/>
      <dgm:spPr/>
      <dgm:t>
        <a:bodyPr/>
        <a:lstStyle/>
        <a:p>
          <a:r>
            <a:rPr lang="en-US" dirty="0"/>
            <a:t>FLASK</a:t>
          </a:r>
        </a:p>
      </dgm:t>
    </dgm:pt>
    <dgm:pt modelId="{733320D4-041F-4454-94A2-30C3E7058DEB}" type="parTrans" cxnId="{14D70FBC-A642-4F72-A7F0-289BD8A45793}">
      <dgm:prSet/>
      <dgm:spPr/>
      <dgm:t>
        <a:bodyPr/>
        <a:lstStyle/>
        <a:p>
          <a:endParaRPr lang="en-US"/>
        </a:p>
      </dgm:t>
    </dgm:pt>
    <dgm:pt modelId="{607F8EE1-8539-41D8-9A9F-A2373566FC78}" type="sibTrans" cxnId="{14D70FBC-A642-4F72-A7F0-289BD8A45793}">
      <dgm:prSet/>
      <dgm:spPr/>
      <dgm:t>
        <a:bodyPr/>
        <a:lstStyle/>
        <a:p>
          <a:endParaRPr lang="en-US"/>
        </a:p>
      </dgm:t>
    </dgm:pt>
    <dgm:pt modelId="{42E10B76-95EE-432A-8841-B413BCCD61F1}">
      <dgm:prSet phldrT="[Text]" custT="1"/>
      <dgm:spPr/>
      <dgm:t>
        <a:bodyPr/>
        <a:lstStyle/>
        <a:p>
          <a:r>
            <a:rPr lang="en-US" sz="2400" dirty="0"/>
            <a:t>Intents</a:t>
          </a:r>
        </a:p>
      </dgm:t>
    </dgm:pt>
    <dgm:pt modelId="{D1F6D207-53CA-44A3-9B6F-9D8868213324}" type="parTrans" cxnId="{BF0816A6-7DE3-4466-8417-A2DB4360664D}">
      <dgm:prSet/>
      <dgm:spPr/>
      <dgm:t>
        <a:bodyPr/>
        <a:lstStyle/>
        <a:p>
          <a:endParaRPr lang="en-US"/>
        </a:p>
      </dgm:t>
    </dgm:pt>
    <dgm:pt modelId="{2C0DEC89-0D6F-4427-B7A7-3C993CD1D5F4}" type="sibTrans" cxnId="{BF0816A6-7DE3-4466-8417-A2DB4360664D}">
      <dgm:prSet/>
      <dgm:spPr/>
      <dgm:t>
        <a:bodyPr/>
        <a:lstStyle/>
        <a:p>
          <a:endParaRPr lang="en-US"/>
        </a:p>
      </dgm:t>
    </dgm:pt>
    <dgm:pt modelId="{E88905BA-6F88-486E-ACAC-481D9779756F}">
      <dgm:prSet phldrT="[Text]" custT="1"/>
      <dgm:spPr/>
      <dgm:t>
        <a:bodyPr/>
        <a:lstStyle/>
        <a:p>
          <a:r>
            <a:rPr lang="en-US" sz="2400" dirty="0"/>
            <a:t>Entities</a:t>
          </a:r>
        </a:p>
      </dgm:t>
    </dgm:pt>
    <dgm:pt modelId="{C409C532-7652-4110-8F51-B9B7584E9356}" type="parTrans" cxnId="{3B427CC3-B8AC-4EBC-9FA4-FE160AFF1686}">
      <dgm:prSet/>
      <dgm:spPr/>
      <dgm:t>
        <a:bodyPr/>
        <a:lstStyle/>
        <a:p>
          <a:endParaRPr lang="en-US"/>
        </a:p>
      </dgm:t>
    </dgm:pt>
    <dgm:pt modelId="{39B3F0A6-AC87-42A7-A121-196CEAEDE902}" type="sibTrans" cxnId="{3B427CC3-B8AC-4EBC-9FA4-FE160AFF1686}">
      <dgm:prSet/>
      <dgm:spPr/>
      <dgm:t>
        <a:bodyPr/>
        <a:lstStyle/>
        <a:p>
          <a:endParaRPr lang="en-US"/>
        </a:p>
      </dgm:t>
    </dgm:pt>
    <dgm:pt modelId="{B404049D-4D4F-4933-BF13-F2DAC058D982}">
      <dgm:prSet phldrT="[Text]" custT="1"/>
      <dgm:spPr/>
      <dgm:t>
        <a:bodyPr/>
        <a:lstStyle/>
        <a:p>
          <a:r>
            <a:rPr lang="en-US" sz="2400" dirty="0"/>
            <a:t>SQL-Alchemy</a:t>
          </a:r>
        </a:p>
      </dgm:t>
    </dgm:pt>
    <dgm:pt modelId="{E3674E91-B043-4B9E-B153-00C38A692E6B}" type="parTrans" cxnId="{65940370-3066-4B72-ABD2-41A700C83E7F}">
      <dgm:prSet/>
      <dgm:spPr/>
      <dgm:t>
        <a:bodyPr/>
        <a:lstStyle/>
        <a:p>
          <a:endParaRPr lang="en-US"/>
        </a:p>
      </dgm:t>
    </dgm:pt>
    <dgm:pt modelId="{02951C8D-AEDC-4DBB-A813-10AC94EE1ACA}" type="sibTrans" cxnId="{65940370-3066-4B72-ABD2-41A700C83E7F}">
      <dgm:prSet/>
      <dgm:spPr/>
      <dgm:t>
        <a:bodyPr/>
        <a:lstStyle/>
        <a:p>
          <a:endParaRPr lang="en-US"/>
        </a:p>
      </dgm:t>
    </dgm:pt>
    <dgm:pt modelId="{9106BB7C-3028-4742-ABE1-B21EFCCE0B81}">
      <dgm:prSet phldrT="[Text]"/>
      <dgm:spPr/>
      <dgm:t>
        <a:bodyPr/>
        <a:lstStyle/>
        <a:p>
          <a:r>
            <a:rPr lang="en-US" dirty="0"/>
            <a:t>Webhook</a:t>
          </a:r>
        </a:p>
      </dgm:t>
    </dgm:pt>
    <dgm:pt modelId="{D03AE7EB-BAE3-494E-A3A2-749A4960EFEA}" type="parTrans" cxnId="{B80C2864-D9AD-46D6-B959-53C6BF32BE3E}">
      <dgm:prSet/>
      <dgm:spPr/>
      <dgm:t>
        <a:bodyPr/>
        <a:lstStyle/>
        <a:p>
          <a:endParaRPr lang="en-US"/>
        </a:p>
      </dgm:t>
    </dgm:pt>
    <dgm:pt modelId="{E6A34407-6D0C-4F3B-A850-33D500B3B5B0}" type="sibTrans" cxnId="{B80C2864-D9AD-46D6-B959-53C6BF32BE3E}">
      <dgm:prSet/>
      <dgm:spPr/>
      <dgm:t>
        <a:bodyPr/>
        <a:lstStyle/>
        <a:p>
          <a:endParaRPr lang="en-US"/>
        </a:p>
      </dgm:t>
    </dgm:pt>
    <dgm:pt modelId="{304108F2-B23F-4867-8C42-ECEFD6D291B3}">
      <dgm:prSet phldrT="[Text]" custT="1"/>
      <dgm:spPr/>
      <dgm:t>
        <a:bodyPr/>
        <a:lstStyle/>
        <a:p>
          <a:r>
            <a:rPr lang="en-US" sz="2400" dirty="0" err="1"/>
            <a:t>Ngrok</a:t>
          </a:r>
          <a:endParaRPr lang="en-US" sz="2400" dirty="0"/>
        </a:p>
      </dgm:t>
    </dgm:pt>
    <dgm:pt modelId="{EBB1AE0E-82A3-49C1-98CA-71C6BA8DE838}" type="parTrans" cxnId="{F3A615C1-6A49-4BE8-8237-15DA27A97D46}">
      <dgm:prSet/>
      <dgm:spPr/>
      <dgm:t>
        <a:bodyPr/>
        <a:lstStyle/>
        <a:p>
          <a:endParaRPr lang="en-US"/>
        </a:p>
      </dgm:t>
    </dgm:pt>
    <dgm:pt modelId="{75DE8484-1342-49C6-B0D4-1E2236DB0B1A}" type="sibTrans" cxnId="{F3A615C1-6A49-4BE8-8237-15DA27A97D46}">
      <dgm:prSet/>
      <dgm:spPr/>
      <dgm:t>
        <a:bodyPr/>
        <a:lstStyle/>
        <a:p>
          <a:endParaRPr lang="en-US"/>
        </a:p>
      </dgm:t>
    </dgm:pt>
    <dgm:pt modelId="{9CA4D6EE-95E6-4E79-B858-14CAA2A11301}">
      <dgm:prSet phldrT="[Text]" custT="1"/>
      <dgm:spPr/>
      <dgm:t>
        <a:bodyPr/>
        <a:lstStyle/>
        <a:p>
          <a:r>
            <a:rPr lang="en-US" sz="2400" dirty="0"/>
            <a:t>Heroku</a:t>
          </a:r>
        </a:p>
      </dgm:t>
    </dgm:pt>
    <dgm:pt modelId="{53CB9809-08FA-41C6-9A24-DA6341AE1AAE}" type="parTrans" cxnId="{F00A31BE-15A2-4C58-9D12-41EB06E1E1B4}">
      <dgm:prSet/>
      <dgm:spPr/>
      <dgm:t>
        <a:bodyPr/>
        <a:lstStyle/>
        <a:p>
          <a:endParaRPr lang="en-US"/>
        </a:p>
      </dgm:t>
    </dgm:pt>
    <dgm:pt modelId="{E1DCAFC8-FE42-4F44-80CC-7C9B0469FAD3}" type="sibTrans" cxnId="{F00A31BE-15A2-4C58-9D12-41EB06E1E1B4}">
      <dgm:prSet/>
      <dgm:spPr/>
      <dgm:t>
        <a:bodyPr/>
        <a:lstStyle/>
        <a:p>
          <a:endParaRPr lang="en-US"/>
        </a:p>
      </dgm:t>
    </dgm:pt>
    <dgm:pt modelId="{7017336F-EC5B-40A7-903E-2B7BB50BD055}">
      <dgm:prSet phldrT="[Text]"/>
      <dgm:spPr/>
      <dgm:t>
        <a:bodyPr/>
        <a:lstStyle/>
        <a:p>
          <a:r>
            <a:rPr lang="en-US" dirty="0"/>
            <a:t>MY-SQL</a:t>
          </a:r>
        </a:p>
      </dgm:t>
    </dgm:pt>
    <dgm:pt modelId="{446BD954-F180-4418-8C4B-FEBA969C0C2C}" type="parTrans" cxnId="{C9BBEFD2-42C9-4088-835B-940B3994E7A0}">
      <dgm:prSet/>
      <dgm:spPr/>
      <dgm:t>
        <a:bodyPr/>
        <a:lstStyle/>
        <a:p>
          <a:endParaRPr lang="en-US"/>
        </a:p>
      </dgm:t>
    </dgm:pt>
    <dgm:pt modelId="{4BBB622E-4285-47D2-8A3E-AADE5507F05F}" type="sibTrans" cxnId="{C9BBEFD2-42C9-4088-835B-940B3994E7A0}">
      <dgm:prSet/>
      <dgm:spPr/>
      <dgm:t>
        <a:bodyPr/>
        <a:lstStyle/>
        <a:p>
          <a:endParaRPr lang="en-US"/>
        </a:p>
      </dgm:t>
    </dgm:pt>
    <dgm:pt modelId="{521322A4-890E-4A26-95A1-CAB36C42F7E9}">
      <dgm:prSet phldrT="[Text]" custT="1"/>
      <dgm:spPr/>
      <dgm:t>
        <a:bodyPr/>
        <a:lstStyle/>
        <a:p>
          <a:r>
            <a:rPr lang="en-US" sz="2400" dirty="0"/>
            <a:t>Request</a:t>
          </a:r>
        </a:p>
      </dgm:t>
    </dgm:pt>
    <dgm:pt modelId="{EB7457BE-60A7-4154-BAC6-F19A3DE5462E}" type="parTrans" cxnId="{6DB5AB9E-8D9F-4FB2-A779-6E6E6E39D25E}">
      <dgm:prSet/>
      <dgm:spPr/>
      <dgm:t>
        <a:bodyPr/>
        <a:lstStyle/>
        <a:p>
          <a:endParaRPr lang="en-US"/>
        </a:p>
      </dgm:t>
    </dgm:pt>
    <dgm:pt modelId="{596C3F01-5535-46EF-8733-4534FD718AB1}" type="sibTrans" cxnId="{6DB5AB9E-8D9F-4FB2-A779-6E6E6E39D25E}">
      <dgm:prSet/>
      <dgm:spPr/>
      <dgm:t>
        <a:bodyPr/>
        <a:lstStyle/>
        <a:p>
          <a:endParaRPr lang="en-US"/>
        </a:p>
      </dgm:t>
    </dgm:pt>
    <dgm:pt modelId="{CD48076F-A59F-47EB-B997-D2953271A9CA}">
      <dgm:prSet phldrT="[Text]" custT="1"/>
      <dgm:spPr/>
      <dgm:t>
        <a:bodyPr/>
        <a:lstStyle/>
        <a:p>
          <a:r>
            <a:rPr lang="en-US" sz="2400" dirty="0"/>
            <a:t>Make Response</a:t>
          </a:r>
        </a:p>
      </dgm:t>
    </dgm:pt>
    <dgm:pt modelId="{A072373A-98C3-4148-A586-61C9EB807133}" type="parTrans" cxnId="{F86DB47D-3BAB-478F-98FF-60B1E34D507A}">
      <dgm:prSet/>
      <dgm:spPr/>
      <dgm:t>
        <a:bodyPr/>
        <a:lstStyle/>
        <a:p>
          <a:endParaRPr lang="en-US"/>
        </a:p>
      </dgm:t>
    </dgm:pt>
    <dgm:pt modelId="{D2B8C7B6-FCD5-478D-824F-B130D5DEEA5B}" type="sibTrans" cxnId="{F86DB47D-3BAB-478F-98FF-60B1E34D507A}">
      <dgm:prSet/>
      <dgm:spPr/>
      <dgm:t>
        <a:bodyPr/>
        <a:lstStyle/>
        <a:p>
          <a:endParaRPr lang="en-US"/>
        </a:p>
      </dgm:t>
    </dgm:pt>
    <dgm:pt modelId="{E1CFA943-5862-41F3-BFCB-5C628215EE89}">
      <dgm:prSet phldrT="[Text]" custT="1"/>
      <dgm:spPr/>
      <dgm:t>
        <a:bodyPr/>
        <a:lstStyle/>
        <a:p>
          <a:r>
            <a:rPr lang="en-US" sz="2400" dirty="0" err="1"/>
            <a:t>Xampp</a:t>
          </a:r>
          <a:endParaRPr lang="en-US" sz="2400" dirty="0"/>
        </a:p>
      </dgm:t>
    </dgm:pt>
    <dgm:pt modelId="{E9413231-792F-426E-A66F-8A694EE3E553}" type="parTrans" cxnId="{91856EF4-622D-43B3-969C-AF486706F503}">
      <dgm:prSet/>
      <dgm:spPr/>
      <dgm:t>
        <a:bodyPr/>
        <a:lstStyle/>
        <a:p>
          <a:endParaRPr lang="en-US"/>
        </a:p>
      </dgm:t>
    </dgm:pt>
    <dgm:pt modelId="{74B5DDB9-5057-49D9-9378-30BE842324C9}" type="sibTrans" cxnId="{91856EF4-622D-43B3-969C-AF486706F503}">
      <dgm:prSet/>
      <dgm:spPr/>
      <dgm:t>
        <a:bodyPr/>
        <a:lstStyle/>
        <a:p>
          <a:endParaRPr lang="en-US"/>
        </a:p>
      </dgm:t>
    </dgm:pt>
    <dgm:pt modelId="{37B51324-0E24-4317-AC32-5EF909F424AD}">
      <dgm:prSet phldrT="[Text]" custT="1"/>
      <dgm:spPr/>
      <dgm:t>
        <a:bodyPr/>
        <a:lstStyle/>
        <a:p>
          <a:r>
            <a:rPr lang="en-US" sz="2400" dirty="0"/>
            <a:t>Clever Cloud</a:t>
          </a:r>
        </a:p>
      </dgm:t>
    </dgm:pt>
    <dgm:pt modelId="{D4953F23-17B3-4056-9191-FF8771BA5776}" type="parTrans" cxnId="{B528DB2A-E13A-4566-B838-11F62C05A6EA}">
      <dgm:prSet/>
      <dgm:spPr/>
      <dgm:t>
        <a:bodyPr/>
        <a:lstStyle/>
        <a:p>
          <a:endParaRPr lang="en-US"/>
        </a:p>
      </dgm:t>
    </dgm:pt>
    <dgm:pt modelId="{B42D9304-46FE-43C8-835A-409BD5E703E3}" type="sibTrans" cxnId="{B528DB2A-E13A-4566-B838-11F62C05A6EA}">
      <dgm:prSet/>
      <dgm:spPr/>
      <dgm:t>
        <a:bodyPr/>
        <a:lstStyle/>
        <a:p>
          <a:endParaRPr lang="en-US"/>
        </a:p>
      </dgm:t>
    </dgm:pt>
    <dgm:pt modelId="{6ADE44C1-1404-4D06-AFF5-667333AD8175}" type="pres">
      <dgm:prSet presAssocID="{4D71FC82-29E9-47B2-93E3-2810B6AD4AC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C44EAE68-7EF1-4A58-B238-4701BD577BFD}" type="pres">
      <dgm:prSet presAssocID="{4D71FC82-29E9-47B2-93E3-2810B6AD4ACF}" presName="children" presStyleCnt="0"/>
      <dgm:spPr/>
    </dgm:pt>
    <dgm:pt modelId="{EFD131A3-743A-4192-B6BE-8F2A15E9C530}" type="pres">
      <dgm:prSet presAssocID="{4D71FC82-29E9-47B2-93E3-2810B6AD4ACF}" presName="child1group" presStyleCnt="0"/>
      <dgm:spPr/>
    </dgm:pt>
    <dgm:pt modelId="{083A100C-475A-4899-B374-D3500C124AE8}" type="pres">
      <dgm:prSet presAssocID="{4D71FC82-29E9-47B2-93E3-2810B6AD4ACF}" presName="child1" presStyleLbl="bgAcc1" presStyleIdx="0" presStyleCnt="4"/>
      <dgm:spPr/>
    </dgm:pt>
    <dgm:pt modelId="{AC02C4A0-92D2-49BA-A871-804BCE2F5263}" type="pres">
      <dgm:prSet presAssocID="{4D71FC82-29E9-47B2-93E3-2810B6AD4ACF}" presName="child1Text" presStyleLbl="bgAcc1" presStyleIdx="0" presStyleCnt="4">
        <dgm:presLayoutVars>
          <dgm:bulletEnabled val="1"/>
        </dgm:presLayoutVars>
      </dgm:prSet>
      <dgm:spPr/>
    </dgm:pt>
    <dgm:pt modelId="{D0B1E0E0-334F-4AE3-B5CD-82F96B4B68FA}" type="pres">
      <dgm:prSet presAssocID="{4D71FC82-29E9-47B2-93E3-2810B6AD4ACF}" presName="child2group" presStyleCnt="0"/>
      <dgm:spPr/>
    </dgm:pt>
    <dgm:pt modelId="{B935B401-E2DC-4C10-AFE4-04132A74B464}" type="pres">
      <dgm:prSet presAssocID="{4D71FC82-29E9-47B2-93E3-2810B6AD4ACF}" presName="child2" presStyleLbl="bgAcc1" presStyleIdx="1" presStyleCnt="4"/>
      <dgm:spPr/>
    </dgm:pt>
    <dgm:pt modelId="{AE6E2C1B-8CAF-480D-B833-B042ED2E141D}" type="pres">
      <dgm:prSet presAssocID="{4D71FC82-29E9-47B2-93E3-2810B6AD4ACF}" presName="child2Text" presStyleLbl="bgAcc1" presStyleIdx="1" presStyleCnt="4">
        <dgm:presLayoutVars>
          <dgm:bulletEnabled val="1"/>
        </dgm:presLayoutVars>
      </dgm:prSet>
      <dgm:spPr/>
    </dgm:pt>
    <dgm:pt modelId="{68088C94-87D6-46E2-B709-1881880C5682}" type="pres">
      <dgm:prSet presAssocID="{4D71FC82-29E9-47B2-93E3-2810B6AD4ACF}" presName="child3group" presStyleCnt="0"/>
      <dgm:spPr/>
    </dgm:pt>
    <dgm:pt modelId="{70682EB9-2794-4FC0-932B-7DB843B0DB66}" type="pres">
      <dgm:prSet presAssocID="{4D71FC82-29E9-47B2-93E3-2810B6AD4ACF}" presName="child3" presStyleLbl="bgAcc1" presStyleIdx="2" presStyleCnt="4"/>
      <dgm:spPr/>
    </dgm:pt>
    <dgm:pt modelId="{F1AD1CB4-5022-47CA-99F4-00172A4A037B}" type="pres">
      <dgm:prSet presAssocID="{4D71FC82-29E9-47B2-93E3-2810B6AD4ACF}" presName="child3Text" presStyleLbl="bgAcc1" presStyleIdx="2" presStyleCnt="4">
        <dgm:presLayoutVars>
          <dgm:bulletEnabled val="1"/>
        </dgm:presLayoutVars>
      </dgm:prSet>
      <dgm:spPr/>
    </dgm:pt>
    <dgm:pt modelId="{32CB6856-B93C-4670-93ED-9A4EEDAEAE38}" type="pres">
      <dgm:prSet presAssocID="{4D71FC82-29E9-47B2-93E3-2810B6AD4ACF}" presName="child4group" presStyleCnt="0"/>
      <dgm:spPr/>
    </dgm:pt>
    <dgm:pt modelId="{ECE98823-16CC-4F1D-B816-912936B84849}" type="pres">
      <dgm:prSet presAssocID="{4D71FC82-29E9-47B2-93E3-2810B6AD4ACF}" presName="child4" presStyleLbl="bgAcc1" presStyleIdx="3" presStyleCnt="4"/>
      <dgm:spPr/>
    </dgm:pt>
    <dgm:pt modelId="{337BC627-A94A-41AE-8706-C2DEE1F0D9E0}" type="pres">
      <dgm:prSet presAssocID="{4D71FC82-29E9-47B2-93E3-2810B6AD4ACF}" presName="child4Text" presStyleLbl="bgAcc1" presStyleIdx="3" presStyleCnt="4">
        <dgm:presLayoutVars>
          <dgm:bulletEnabled val="1"/>
        </dgm:presLayoutVars>
      </dgm:prSet>
      <dgm:spPr/>
    </dgm:pt>
    <dgm:pt modelId="{0EF1FCF2-8CBC-4215-9168-DC07DA27DC87}" type="pres">
      <dgm:prSet presAssocID="{4D71FC82-29E9-47B2-93E3-2810B6AD4ACF}" presName="childPlaceholder" presStyleCnt="0"/>
      <dgm:spPr/>
    </dgm:pt>
    <dgm:pt modelId="{F6B4EBBC-FFB4-45C5-AD2E-93C8F10F8BEE}" type="pres">
      <dgm:prSet presAssocID="{4D71FC82-29E9-47B2-93E3-2810B6AD4ACF}" presName="circle" presStyleCnt="0"/>
      <dgm:spPr/>
    </dgm:pt>
    <dgm:pt modelId="{B42F896F-7CFA-4E5C-9BBD-F2434D121BD5}" type="pres">
      <dgm:prSet presAssocID="{4D71FC82-29E9-47B2-93E3-2810B6AD4ACF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23171B61-187E-488F-92BA-8EAC9E9D4E21}" type="pres">
      <dgm:prSet presAssocID="{4D71FC82-29E9-47B2-93E3-2810B6AD4ACF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738F639D-0AF1-4813-9AB2-7B0F75C00887}" type="pres">
      <dgm:prSet presAssocID="{4D71FC82-29E9-47B2-93E3-2810B6AD4ACF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6ACBC9FF-2A7F-42A6-9487-F7B4878DCB3B}" type="pres">
      <dgm:prSet presAssocID="{4D71FC82-29E9-47B2-93E3-2810B6AD4ACF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77B04BD0-C63E-4CC9-A5B7-B077B55C972B}" type="pres">
      <dgm:prSet presAssocID="{4D71FC82-29E9-47B2-93E3-2810B6AD4ACF}" presName="quadrantPlaceholder" presStyleCnt="0"/>
      <dgm:spPr/>
    </dgm:pt>
    <dgm:pt modelId="{ACDA5CC6-17A7-40E5-B911-D62CB729D6F7}" type="pres">
      <dgm:prSet presAssocID="{4D71FC82-29E9-47B2-93E3-2810B6AD4ACF}" presName="center1" presStyleLbl="fgShp" presStyleIdx="0" presStyleCnt="2"/>
      <dgm:spPr/>
    </dgm:pt>
    <dgm:pt modelId="{F21547F6-0D67-479A-98C1-077B0F3E9ED7}" type="pres">
      <dgm:prSet presAssocID="{4D71FC82-29E9-47B2-93E3-2810B6AD4ACF}" presName="center2" presStyleLbl="fgShp" presStyleIdx="1" presStyleCnt="2"/>
      <dgm:spPr/>
    </dgm:pt>
  </dgm:ptLst>
  <dgm:cxnLst>
    <dgm:cxn modelId="{E9AD7502-7A29-47D6-A130-13D44E156F6A}" srcId="{4D71FC82-29E9-47B2-93E3-2810B6AD4ACF}" destId="{102D34E1-33DF-4BB5-A623-A931F14AE0F8}" srcOrd="0" destOrd="0" parTransId="{FD95B1FD-899C-4F96-A297-7F220DEED87C}" sibTransId="{58A683F3-8F8D-4D54-B322-C235862E3732}"/>
    <dgm:cxn modelId="{8ED0B907-85EB-4853-BF17-3C890B9D2D50}" type="presOf" srcId="{CD48076F-A59F-47EB-B997-D2953271A9CA}" destId="{AE6E2C1B-8CAF-480D-B833-B042ED2E141D}" srcOrd="1" destOrd="2" presId="urn:microsoft.com/office/officeart/2005/8/layout/cycle4"/>
    <dgm:cxn modelId="{0CEB0710-DD07-46D1-83EE-D2F85A31D344}" type="presOf" srcId="{37B51324-0E24-4317-AC32-5EF909F424AD}" destId="{ECE98823-16CC-4F1D-B816-912936B84849}" srcOrd="0" destOrd="1" presId="urn:microsoft.com/office/officeart/2005/8/layout/cycle4"/>
    <dgm:cxn modelId="{9995C118-A48A-4FEC-A0FD-18A9C34B9344}" type="presOf" srcId="{521322A4-890E-4A26-95A1-CAB36C42F7E9}" destId="{AE6E2C1B-8CAF-480D-B833-B042ED2E141D}" srcOrd="1" destOrd="1" presId="urn:microsoft.com/office/officeart/2005/8/layout/cycle4"/>
    <dgm:cxn modelId="{B528DB2A-E13A-4566-B838-11F62C05A6EA}" srcId="{7017336F-EC5B-40A7-903E-2B7BB50BD055}" destId="{37B51324-0E24-4317-AC32-5EF909F424AD}" srcOrd="1" destOrd="0" parTransId="{D4953F23-17B3-4056-9191-FF8771BA5776}" sibTransId="{B42D9304-46FE-43C8-835A-409BD5E703E3}"/>
    <dgm:cxn modelId="{BEFFAC2C-806C-47B1-BB13-CF8289DED700}" type="presOf" srcId="{304108F2-B23F-4867-8C42-ECEFD6D291B3}" destId="{70682EB9-2794-4FC0-932B-7DB843B0DB66}" srcOrd="0" destOrd="0" presId="urn:microsoft.com/office/officeart/2005/8/layout/cycle4"/>
    <dgm:cxn modelId="{780DB033-FA3A-4DD0-B976-39EDAF95555C}" type="presOf" srcId="{102D34E1-33DF-4BB5-A623-A931F14AE0F8}" destId="{B42F896F-7CFA-4E5C-9BBD-F2434D121BD5}" srcOrd="0" destOrd="0" presId="urn:microsoft.com/office/officeart/2005/8/layout/cycle4"/>
    <dgm:cxn modelId="{E66F283F-E0ED-4C58-A310-4B831883DAF2}" type="presOf" srcId="{CD48076F-A59F-47EB-B997-D2953271A9CA}" destId="{B935B401-E2DC-4C10-AFE4-04132A74B464}" srcOrd="0" destOrd="2" presId="urn:microsoft.com/office/officeart/2005/8/layout/cycle4"/>
    <dgm:cxn modelId="{9E5ABC5B-CBD6-45D3-8578-B0C07A2397A8}" type="presOf" srcId="{42E10B76-95EE-432A-8841-B413BCCD61F1}" destId="{AC02C4A0-92D2-49BA-A871-804BCE2F5263}" srcOrd="1" destOrd="0" presId="urn:microsoft.com/office/officeart/2005/8/layout/cycle4"/>
    <dgm:cxn modelId="{95D4E25E-7624-4DCB-B10F-0317C62FAE0D}" type="presOf" srcId="{521322A4-890E-4A26-95A1-CAB36C42F7E9}" destId="{B935B401-E2DC-4C10-AFE4-04132A74B464}" srcOrd="0" destOrd="1" presId="urn:microsoft.com/office/officeart/2005/8/layout/cycle4"/>
    <dgm:cxn modelId="{2F1CA260-DE00-4A5E-9B66-49479CE6330C}" type="presOf" srcId="{4D71FC82-29E9-47B2-93E3-2810B6AD4ACF}" destId="{6ADE44C1-1404-4D06-AFF5-667333AD8175}" srcOrd="0" destOrd="0" presId="urn:microsoft.com/office/officeart/2005/8/layout/cycle4"/>
    <dgm:cxn modelId="{B80C2864-D9AD-46D6-B959-53C6BF32BE3E}" srcId="{4D71FC82-29E9-47B2-93E3-2810B6AD4ACF}" destId="{9106BB7C-3028-4742-ABE1-B21EFCCE0B81}" srcOrd="2" destOrd="0" parTransId="{D03AE7EB-BAE3-494E-A3A2-749A4960EFEA}" sibTransId="{E6A34407-6D0C-4F3B-A850-33D500B3B5B0}"/>
    <dgm:cxn modelId="{9C65F86A-3057-47CD-AD60-2D762148F394}" type="presOf" srcId="{37B51324-0E24-4317-AC32-5EF909F424AD}" destId="{337BC627-A94A-41AE-8706-C2DEE1F0D9E0}" srcOrd="1" destOrd="1" presId="urn:microsoft.com/office/officeart/2005/8/layout/cycle4"/>
    <dgm:cxn modelId="{9F0F256C-3C68-4407-9ED0-EB7647013B08}" type="presOf" srcId="{304108F2-B23F-4867-8C42-ECEFD6D291B3}" destId="{F1AD1CB4-5022-47CA-99F4-00172A4A037B}" srcOrd="1" destOrd="0" presId="urn:microsoft.com/office/officeart/2005/8/layout/cycle4"/>
    <dgm:cxn modelId="{65940370-3066-4B72-ABD2-41A700C83E7F}" srcId="{B6A6CA30-6CF4-4C17-B345-1A91AEE2F778}" destId="{B404049D-4D4F-4933-BF13-F2DAC058D982}" srcOrd="0" destOrd="0" parTransId="{E3674E91-B043-4B9E-B153-00C38A692E6B}" sibTransId="{02951C8D-AEDC-4DBB-A813-10AC94EE1ACA}"/>
    <dgm:cxn modelId="{747A3471-0862-4E8A-A695-1637181A5C0E}" type="presOf" srcId="{E88905BA-6F88-486E-ACAC-481D9779756F}" destId="{083A100C-475A-4899-B374-D3500C124AE8}" srcOrd="0" destOrd="1" presId="urn:microsoft.com/office/officeart/2005/8/layout/cycle4"/>
    <dgm:cxn modelId="{8465BF7A-5A45-43B0-99A1-ED9C1A2E7A80}" type="presOf" srcId="{B404049D-4D4F-4933-BF13-F2DAC058D982}" destId="{AE6E2C1B-8CAF-480D-B833-B042ED2E141D}" srcOrd="1" destOrd="0" presId="urn:microsoft.com/office/officeart/2005/8/layout/cycle4"/>
    <dgm:cxn modelId="{F86DB47D-3BAB-478F-98FF-60B1E34D507A}" srcId="{B6A6CA30-6CF4-4C17-B345-1A91AEE2F778}" destId="{CD48076F-A59F-47EB-B997-D2953271A9CA}" srcOrd="2" destOrd="0" parTransId="{A072373A-98C3-4148-A586-61C9EB807133}" sibTransId="{D2B8C7B6-FCD5-478D-824F-B130D5DEEA5B}"/>
    <dgm:cxn modelId="{17217B8C-8DB6-4A6A-9C93-D96B1E5B814B}" type="presOf" srcId="{9106BB7C-3028-4742-ABE1-B21EFCCE0B81}" destId="{738F639D-0AF1-4813-9AB2-7B0F75C00887}" srcOrd="0" destOrd="0" presId="urn:microsoft.com/office/officeart/2005/8/layout/cycle4"/>
    <dgm:cxn modelId="{1EFE8698-385E-4F52-B4A3-DF0702E01721}" type="presOf" srcId="{E88905BA-6F88-486E-ACAC-481D9779756F}" destId="{AC02C4A0-92D2-49BA-A871-804BCE2F5263}" srcOrd="1" destOrd="1" presId="urn:microsoft.com/office/officeart/2005/8/layout/cycle4"/>
    <dgm:cxn modelId="{6DB5AB9E-8D9F-4FB2-A779-6E6E6E39D25E}" srcId="{B6A6CA30-6CF4-4C17-B345-1A91AEE2F778}" destId="{521322A4-890E-4A26-95A1-CAB36C42F7E9}" srcOrd="1" destOrd="0" parTransId="{EB7457BE-60A7-4154-BAC6-F19A3DE5462E}" sibTransId="{596C3F01-5535-46EF-8733-4534FD718AB1}"/>
    <dgm:cxn modelId="{BF0816A6-7DE3-4466-8417-A2DB4360664D}" srcId="{102D34E1-33DF-4BB5-A623-A931F14AE0F8}" destId="{42E10B76-95EE-432A-8841-B413BCCD61F1}" srcOrd="0" destOrd="0" parTransId="{D1F6D207-53CA-44A3-9B6F-9D8868213324}" sibTransId="{2C0DEC89-0D6F-4427-B7A7-3C993CD1D5F4}"/>
    <dgm:cxn modelId="{0A680BAF-291F-4620-9717-CFF5D4228B4C}" type="presOf" srcId="{B404049D-4D4F-4933-BF13-F2DAC058D982}" destId="{B935B401-E2DC-4C10-AFE4-04132A74B464}" srcOrd="0" destOrd="0" presId="urn:microsoft.com/office/officeart/2005/8/layout/cycle4"/>
    <dgm:cxn modelId="{C52BB8B6-AF43-4085-91B5-84CE28E8C324}" type="presOf" srcId="{7017336F-EC5B-40A7-903E-2B7BB50BD055}" destId="{6ACBC9FF-2A7F-42A6-9487-F7B4878DCB3B}" srcOrd="0" destOrd="0" presId="urn:microsoft.com/office/officeart/2005/8/layout/cycle4"/>
    <dgm:cxn modelId="{82C333BA-A8A8-45DF-85F3-86BE52945BC9}" type="presOf" srcId="{42E10B76-95EE-432A-8841-B413BCCD61F1}" destId="{083A100C-475A-4899-B374-D3500C124AE8}" srcOrd="0" destOrd="0" presId="urn:microsoft.com/office/officeart/2005/8/layout/cycle4"/>
    <dgm:cxn modelId="{14D70FBC-A642-4F72-A7F0-289BD8A45793}" srcId="{4D71FC82-29E9-47B2-93E3-2810B6AD4ACF}" destId="{B6A6CA30-6CF4-4C17-B345-1A91AEE2F778}" srcOrd="1" destOrd="0" parTransId="{733320D4-041F-4454-94A2-30C3E7058DEB}" sibTransId="{607F8EE1-8539-41D8-9A9F-A2373566FC78}"/>
    <dgm:cxn modelId="{F00A31BE-15A2-4C58-9D12-41EB06E1E1B4}" srcId="{9106BB7C-3028-4742-ABE1-B21EFCCE0B81}" destId="{9CA4D6EE-95E6-4E79-B858-14CAA2A11301}" srcOrd="1" destOrd="0" parTransId="{53CB9809-08FA-41C6-9A24-DA6341AE1AAE}" sibTransId="{E1DCAFC8-FE42-4F44-80CC-7C9B0469FAD3}"/>
    <dgm:cxn modelId="{F3A615C1-6A49-4BE8-8237-15DA27A97D46}" srcId="{9106BB7C-3028-4742-ABE1-B21EFCCE0B81}" destId="{304108F2-B23F-4867-8C42-ECEFD6D291B3}" srcOrd="0" destOrd="0" parTransId="{EBB1AE0E-82A3-49C1-98CA-71C6BA8DE838}" sibTransId="{75DE8484-1342-49C6-B0D4-1E2236DB0B1A}"/>
    <dgm:cxn modelId="{3B427CC3-B8AC-4EBC-9FA4-FE160AFF1686}" srcId="{102D34E1-33DF-4BB5-A623-A931F14AE0F8}" destId="{E88905BA-6F88-486E-ACAC-481D9779756F}" srcOrd="1" destOrd="0" parTransId="{C409C532-7652-4110-8F51-B9B7584E9356}" sibTransId="{39B3F0A6-AC87-42A7-A121-196CEAEDE902}"/>
    <dgm:cxn modelId="{9E26F0CC-C54E-4A28-AA8F-87007B361687}" type="presOf" srcId="{9CA4D6EE-95E6-4E79-B858-14CAA2A11301}" destId="{F1AD1CB4-5022-47CA-99F4-00172A4A037B}" srcOrd="1" destOrd="1" presId="urn:microsoft.com/office/officeart/2005/8/layout/cycle4"/>
    <dgm:cxn modelId="{1D44ACCF-0ACC-4C2C-B1C7-0A7134B6BF4A}" type="presOf" srcId="{E1CFA943-5862-41F3-BFCB-5C628215EE89}" destId="{ECE98823-16CC-4F1D-B816-912936B84849}" srcOrd="0" destOrd="0" presId="urn:microsoft.com/office/officeart/2005/8/layout/cycle4"/>
    <dgm:cxn modelId="{52BC75D1-9A4E-423C-B13C-FA0C81479138}" type="presOf" srcId="{9CA4D6EE-95E6-4E79-B858-14CAA2A11301}" destId="{70682EB9-2794-4FC0-932B-7DB843B0DB66}" srcOrd="0" destOrd="1" presId="urn:microsoft.com/office/officeart/2005/8/layout/cycle4"/>
    <dgm:cxn modelId="{C9BBEFD2-42C9-4088-835B-940B3994E7A0}" srcId="{4D71FC82-29E9-47B2-93E3-2810B6AD4ACF}" destId="{7017336F-EC5B-40A7-903E-2B7BB50BD055}" srcOrd="3" destOrd="0" parTransId="{446BD954-F180-4418-8C4B-FEBA969C0C2C}" sibTransId="{4BBB622E-4285-47D2-8A3E-AADE5507F05F}"/>
    <dgm:cxn modelId="{9B46C0D8-0029-467F-A244-22E53D0FEE0E}" type="presOf" srcId="{E1CFA943-5862-41F3-BFCB-5C628215EE89}" destId="{337BC627-A94A-41AE-8706-C2DEE1F0D9E0}" srcOrd="1" destOrd="0" presId="urn:microsoft.com/office/officeart/2005/8/layout/cycle4"/>
    <dgm:cxn modelId="{91856EF4-622D-43B3-969C-AF486706F503}" srcId="{7017336F-EC5B-40A7-903E-2B7BB50BD055}" destId="{E1CFA943-5862-41F3-BFCB-5C628215EE89}" srcOrd="0" destOrd="0" parTransId="{E9413231-792F-426E-A66F-8A694EE3E553}" sibTransId="{74B5DDB9-5057-49D9-9378-30BE842324C9}"/>
    <dgm:cxn modelId="{A6930DFD-5C19-44FB-8A0E-AAFE6260A48C}" type="presOf" srcId="{B6A6CA30-6CF4-4C17-B345-1A91AEE2F778}" destId="{23171B61-187E-488F-92BA-8EAC9E9D4E21}" srcOrd="0" destOrd="0" presId="urn:microsoft.com/office/officeart/2005/8/layout/cycle4"/>
    <dgm:cxn modelId="{DC8755F6-57C6-40B6-B7F4-CAA86C4A2DA2}" type="presParOf" srcId="{6ADE44C1-1404-4D06-AFF5-667333AD8175}" destId="{C44EAE68-7EF1-4A58-B238-4701BD577BFD}" srcOrd="0" destOrd="0" presId="urn:microsoft.com/office/officeart/2005/8/layout/cycle4"/>
    <dgm:cxn modelId="{CB0647E8-0CD1-46D3-A5CF-4C7857550628}" type="presParOf" srcId="{C44EAE68-7EF1-4A58-B238-4701BD577BFD}" destId="{EFD131A3-743A-4192-B6BE-8F2A15E9C530}" srcOrd="0" destOrd="0" presId="urn:microsoft.com/office/officeart/2005/8/layout/cycle4"/>
    <dgm:cxn modelId="{F5997C29-BF14-40C5-B56A-07119571B1F7}" type="presParOf" srcId="{EFD131A3-743A-4192-B6BE-8F2A15E9C530}" destId="{083A100C-475A-4899-B374-D3500C124AE8}" srcOrd="0" destOrd="0" presId="urn:microsoft.com/office/officeart/2005/8/layout/cycle4"/>
    <dgm:cxn modelId="{8DC575DE-8078-4793-BAC9-F2416904ABEC}" type="presParOf" srcId="{EFD131A3-743A-4192-B6BE-8F2A15E9C530}" destId="{AC02C4A0-92D2-49BA-A871-804BCE2F5263}" srcOrd="1" destOrd="0" presId="urn:microsoft.com/office/officeart/2005/8/layout/cycle4"/>
    <dgm:cxn modelId="{4E649322-9C45-46A1-AAB0-9A5C07C34EAC}" type="presParOf" srcId="{C44EAE68-7EF1-4A58-B238-4701BD577BFD}" destId="{D0B1E0E0-334F-4AE3-B5CD-82F96B4B68FA}" srcOrd="1" destOrd="0" presId="urn:microsoft.com/office/officeart/2005/8/layout/cycle4"/>
    <dgm:cxn modelId="{B88F931A-BC52-4905-8B0E-787068D116B4}" type="presParOf" srcId="{D0B1E0E0-334F-4AE3-B5CD-82F96B4B68FA}" destId="{B935B401-E2DC-4C10-AFE4-04132A74B464}" srcOrd="0" destOrd="0" presId="urn:microsoft.com/office/officeart/2005/8/layout/cycle4"/>
    <dgm:cxn modelId="{2071202C-E362-488D-8BCF-9360326D3997}" type="presParOf" srcId="{D0B1E0E0-334F-4AE3-B5CD-82F96B4B68FA}" destId="{AE6E2C1B-8CAF-480D-B833-B042ED2E141D}" srcOrd="1" destOrd="0" presId="urn:microsoft.com/office/officeart/2005/8/layout/cycle4"/>
    <dgm:cxn modelId="{672B9DEA-A1EE-473B-B7BD-2E5881B51854}" type="presParOf" srcId="{C44EAE68-7EF1-4A58-B238-4701BD577BFD}" destId="{68088C94-87D6-46E2-B709-1881880C5682}" srcOrd="2" destOrd="0" presId="urn:microsoft.com/office/officeart/2005/8/layout/cycle4"/>
    <dgm:cxn modelId="{BCF0CA35-4EBE-4822-93AB-BC43969299F9}" type="presParOf" srcId="{68088C94-87D6-46E2-B709-1881880C5682}" destId="{70682EB9-2794-4FC0-932B-7DB843B0DB66}" srcOrd="0" destOrd="0" presId="urn:microsoft.com/office/officeart/2005/8/layout/cycle4"/>
    <dgm:cxn modelId="{FE315FFD-86A6-42AE-9004-92F4C34C3F9F}" type="presParOf" srcId="{68088C94-87D6-46E2-B709-1881880C5682}" destId="{F1AD1CB4-5022-47CA-99F4-00172A4A037B}" srcOrd="1" destOrd="0" presId="urn:microsoft.com/office/officeart/2005/8/layout/cycle4"/>
    <dgm:cxn modelId="{A841BE1A-ADDA-4AD0-A7CE-43FB779BCCD5}" type="presParOf" srcId="{C44EAE68-7EF1-4A58-B238-4701BD577BFD}" destId="{32CB6856-B93C-4670-93ED-9A4EEDAEAE38}" srcOrd="3" destOrd="0" presId="urn:microsoft.com/office/officeart/2005/8/layout/cycle4"/>
    <dgm:cxn modelId="{793CB92A-D8FD-4FED-8992-6FA2FA6B2996}" type="presParOf" srcId="{32CB6856-B93C-4670-93ED-9A4EEDAEAE38}" destId="{ECE98823-16CC-4F1D-B816-912936B84849}" srcOrd="0" destOrd="0" presId="urn:microsoft.com/office/officeart/2005/8/layout/cycle4"/>
    <dgm:cxn modelId="{B693A9A2-64C7-44F3-BCB2-5D853CFB7BD9}" type="presParOf" srcId="{32CB6856-B93C-4670-93ED-9A4EEDAEAE38}" destId="{337BC627-A94A-41AE-8706-C2DEE1F0D9E0}" srcOrd="1" destOrd="0" presId="urn:microsoft.com/office/officeart/2005/8/layout/cycle4"/>
    <dgm:cxn modelId="{1780BF4C-1BC5-4B36-BEC7-001BAF8A7742}" type="presParOf" srcId="{C44EAE68-7EF1-4A58-B238-4701BD577BFD}" destId="{0EF1FCF2-8CBC-4215-9168-DC07DA27DC87}" srcOrd="4" destOrd="0" presId="urn:microsoft.com/office/officeart/2005/8/layout/cycle4"/>
    <dgm:cxn modelId="{693639BB-7A39-4FE8-A716-DD66880C5777}" type="presParOf" srcId="{6ADE44C1-1404-4D06-AFF5-667333AD8175}" destId="{F6B4EBBC-FFB4-45C5-AD2E-93C8F10F8BEE}" srcOrd="1" destOrd="0" presId="urn:microsoft.com/office/officeart/2005/8/layout/cycle4"/>
    <dgm:cxn modelId="{30CF1F0E-D269-476D-808A-4C70D1525B05}" type="presParOf" srcId="{F6B4EBBC-FFB4-45C5-AD2E-93C8F10F8BEE}" destId="{B42F896F-7CFA-4E5C-9BBD-F2434D121BD5}" srcOrd="0" destOrd="0" presId="urn:microsoft.com/office/officeart/2005/8/layout/cycle4"/>
    <dgm:cxn modelId="{D131D077-0D7E-49C0-8651-1D1825AEFC0E}" type="presParOf" srcId="{F6B4EBBC-FFB4-45C5-AD2E-93C8F10F8BEE}" destId="{23171B61-187E-488F-92BA-8EAC9E9D4E21}" srcOrd="1" destOrd="0" presId="urn:microsoft.com/office/officeart/2005/8/layout/cycle4"/>
    <dgm:cxn modelId="{A6402C1D-2DA8-4425-AC87-3D231CE0F149}" type="presParOf" srcId="{F6B4EBBC-FFB4-45C5-AD2E-93C8F10F8BEE}" destId="{738F639D-0AF1-4813-9AB2-7B0F75C00887}" srcOrd="2" destOrd="0" presId="urn:microsoft.com/office/officeart/2005/8/layout/cycle4"/>
    <dgm:cxn modelId="{55195403-62C7-43D1-A15B-8D9869952C4B}" type="presParOf" srcId="{F6B4EBBC-FFB4-45C5-AD2E-93C8F10F8BEE}" destId="{6ACBC9FF-2A7F-42A6-9487-F7B4878DCB3B}" srcOrd="3" destOrd="0" presId="urn:microsoft.com/office/officeart/2005/8/layout/cycle4"/>
    <dgm:cxn modelId="{1167E32E-C95D-4B2D-B7C7-5831F2041622}" type="presParOf" srcId="{F6B4EBBC-FFB4-45C5-AD2E-93C8F10F8BEE}" destId="{77B04BD0-C63E-4CC9-A5B7-B077B55C972B}" srcOrd="4" destOrd="0" presId="urn:microsoft.com/office/officeart/2005/8/layout/cycle4"/>
    <dgm:cxn modelId="{122E4435-9174-4EBC-9279-1E2C0A1EC5B5}" type="presParOf" srcId="{6ADE44C1-1404-4D06-AFF5-667333AD8175}" destId="{ACDA5CC6-17A7-40E5-B911-D62CB729D6F7}" srcOrd="2" destOrd="0" presId="urn:microsoft.com/office/officeart/2005/8/layout/cycle4"/>
    <dgm:cxn modelId="{A384AA10-F297-4AB9-BEB1-A13ED125ABEF}" type="presParOf" srcId="{6ADE44C1-1404-4D06-AFF5-667333AD8175}" destId="{F21547F6-0D67-479A-98C1-077B0F3E9ED7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82EB9-2794-4FC0-932B-7DB843B0DB66}">
      <dsp:nvSpPr>
        <dsp:cNvPr id="0" name=""/>
        <dsp:cNvSpPr/>
      </dsp:nvSpPr>
      <dsp:spPr>
        <a:xfrm>
          <a:off x="6788528" y="4497819"/>
          <a:ext cx="3267533" cy="21166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Ngrok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Heroku</a:t>
          </a:r>
        </a:p>
      </dsp:txBody>
      <dsp:txXfrm>
        <a:off x="7815283" y="5073469"/>
        <a:ext cx="2194283" cy="1494475"/>
      </dsp:txXfrm>
    </dsp:sp>
    <dsp:sp modelId="{ECE98823-16CC-4F1D-B816-912936B84849}">
      <dsp:nvSpPr>
        <dsp:cNvPr id="0" name=""/>
        <dsp:cNvSpPr/>
      </dsp:nvSpPr>
      <dsp:spPr>
        <a:xfrm>
          <a:off x="1457289" y="4497819"/>
          <a:ext cx="3267533" cy="21166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Xampp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Clever Cloud</a:t>
          </a:r>
        </a:p>
      </dsp:txBody>
      <dsp:txXfrm>
        <a:off x="1503784" y="5073469"/>
        <a:ext cx="2194283" cy="1494475"/>
      </dsp:txXfrm>
    </dsp:sp>
    <dsp:sp modelId="{B935B401-E2DC-4C10-AFE4-04132A74B464}">
      <dsp:nvSpPr>
        <dsp:cNvPr id="0" name=""/>
        <dsp:cNvSpPr/>
      </dsp:nvSpPr>
      <dsp:spPr>
        <a:xfrm>
          <a:off x="6788528" y="0"/>
          <a:ext cx="3267533" cy="21166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SQL-Alchemy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Request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Make Response</a:t>
          </a:r>
        </a:p>
      </dsp:txBody>
      <dsp:txXfrm>
        <a:off x="7815283" y="46495"/>
        <a:ext cx="2194283" cy="1494475"/>
      </dsp:txXfrm>
    </dsp:sp>
    <dsp:sp modelId="{083A100C-475A-4899-B374-D3500C124AE8}">
      <dsp:nvSpPr>
        <dsp:cNvPr id="0" name=""/>
        <dsp:cNvSpPr/>
      </dsp:nvSpPr>
      <dsp:spPr>
        <a:xfrm>
          <a:off x="1457289" y="0"/>
          <a:ext cx="3267533" cy="21166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Intents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Entities</a:t>
          </a:r>
        </a:p>
      </dsp:txBody>
      <dsp:txXfrm>
        <a:off x="1503784" y="46495"/>
        <a:ext cx="2194283" cy="1494475"/>
      </dsp:txXfrm>
    </dsp:sp>
    <dsp:sp modelId="{B42F896F-7CFA-4E5C-9BBD-F2434D121BD5}">
      <dsp:nvSpPr>
        <dsp:cNvPr id="0" name=""/>
        <dsp:cNvSpPr/>
      </dsp:nvSpPr>
      <dsp:spPr>
        <a:xfrm>
          <a:off x="2826479" y="377023"/>
          <a:ext cx="2864052" cy="2864052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DIALOGFLOW</a:t>
          </a:r>
        </a:p>
      </dsp:txBody>
      <dsp:txXfrm>
        <a:off x="3665340" y="1215884"/>
        <a:ext cx="2025191" cy="2025191"/>
      </dsp:txXfrm>
    </dsp:sp>
    <dsp:sp modelId="{23171B61-187E-488F-92BA-8EAC9E9D4E21}">
      <dsp:nvSpPr>
        <dsp:cNvPr id="0" name=""/>
        <dsp:cNvSpPr/>
      </dsp:nvSpPr>
      <dsp:spPr>
        <a:xfrm rot="5400000">
          <a:off x="5822820" y="377023"/>
          <a:ext cx="2864052" cy="2864052"/>
        </a:xfrm>
        <a:prstGeom prst="pieWedge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FLASK</a:t>
          </a:r>
        </a:p>
      </dsp:txBody>
      <dsp:txXfrm rot="-5400000">
        <a:off x="5822820" y="1215884"/>
        <a:ext cx="2025191" cy="2025191"/>
      </dsp:txXfrm>
    </dsp:sp>
    <dsp:sp modelId="{738F639D-0AF1-4813-9AB2-7B0F75C00887}">
      <dsp:nvSpPr>
        <dsp:cNvPr id="0" name=""/>
        <dsp:cNvSpPr/>
      </dsp:nvSpPr>
      <dsp:spPr>
        <a:xfrm rot="10800000">
          <a:off x="5822820" y="3373364"/>
          <a:ext cx="2864052" cy="2864052"/>
        </a:xfrm>
        <a:prstGeom prst="pieWedge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Webhook</a:t>
          </a:r>
        </a:p>
      </dsp:txBody>
      <dsp:txXfrm rot="10800000">
        <a:off x="5822820" y="3373364"/>
        <a:ext cx="2025191" cy="2025191"/>
      </dsp:txXfrm>
    </dsp:sp>
    <dsp:sp modelId="{6ACBC9FF-2A7F-42A6-9487-F7B4878DCB3B}">
      <dsp:nvSpPr>
        <dsp:cNvPr id="0" name=""/>
        <dsp:cNvSpPr/>
      </dsp:nvSpPr>
      <dsp:spPr>
        <a:xfrm rot="16200000">
          <a:off x="2826479" y="3373364"/>
          <a:ext cx="2864052" cy="2864052"/>
        </a:xfrm>
        <a:prstGeom prst="pieWedg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MY-SQL</a:t>
          </a:r>
        </a:p>
      </dsp:txBody>
      <dsp:txXfrm rot="5400000">
        <a:off x="3665340" y="3373364"/>
        <a:ext cx="2025191" cy="2025191"/>
      </dsp:txXfrm>
    </dsp:sp>
    <dsp:sp modelId="{ACDA5CC6-17A7-40E5-B911-D62CB729D6F7}">
      <dsp:nvSpPr>
        <dsp:cNvPr id="0" name=""/>
        <dsp:cNvSpPr/>
      </dsp:nvSpPr>
      <dsp:spPr>
        <a:xfrm>
          <a:off x="5262246" y="2711920"/>
          <a:ext cx="988858" cy="859877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1547F6-0D67-479A-98C1-077B0F3E9ED7}">
      <dsp:nvSpPr>
        <dsp:cNvPr id="0" name=""/>
        <dsp:cNvSpPr/>
      </dsp:nvSpPr>
      <dsp:spPr>
        <a:xfrm rot="10800000">
          <a:off x="5262246" y="3042642"/>
          <a:ext cx="988858" cy="859877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D54D-412D-4023-B552-85D1CC9CF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09B65-DA67-4167-A4E6-985640B26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2490F-9B77-43CE-8CA1-1F4C43AF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A595-E3AB-4DB8-8FBF-DE863D749BC5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9A3C7-03F2-4F58-BF9F-C2B8E3E2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F9FC9-1A08-44C5-828E-9B080830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CF16-4930-4F4F-91A1-09204E4AA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7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19F3-2E5D-49B8-885A-581A8E6A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8A19A-D32B-4FEE-B166-4FA81D4B5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62080-C8D9-4156-B443-00A7BF81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A595-E3AB-4DB8-8FBF-DE863D749BC5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C16B5-49BA-4A4A-B903-9D14EBB2E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A93AC-1690-4FE2-B549-12698A09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CF16-4930-4F4F-91A1-09204E4AA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3E323-9712-45CC-9E43-2AF63EE18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38DAB-CBFB-465D-9EAE-FDE118F4E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8A96C-D85B-4D88-8A86-1FF42C2B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A595-E3AB-4DB8-8FBF-DE863D749BC5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8C155-A220-4732-8662-2CC72CBE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F4A86-5AA5-4181-A8AA-F25D35BC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CF16-4930-4F4F-91A1-09204E4AA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1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E0CF-00BD-4333-A81F-AFA5F320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730D6-692F-4F75-828B-B2207810B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CE7F3-051F-4790-BC1B-50DEED144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A595-E3AB-4DB8-8FBF-DE863D749BC5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BFB91-6E55-4837-A52D-8D670080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FAC23-9B2E-4E40-9F33-9C56AA43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CF16-4930-4F4F-91A1-09204E4AA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6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838D-8F2D-4798-91A7-3D683A3E8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E3DAC-86BC-42E7-B61A-CB3803037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A247C-9581-416C-9D18-BB6160F9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A595-E3AB-4DB8-8FBF-DE863D749BC5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03A84-A866-4E07-B5DA-3E376325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CA274-0EC1-49B9-A50B-2B1925749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CF16-4930-4F4F-91A1-09204E4AA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8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541C-758A-42E9-B630-34FA299D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3E92E-88BE-4C91-B5FB-051120C97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37923-6F50-4556-8D3A-50737A009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D0D44-8E2A-40CF-88AC-C1B63C21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A595-E3AB-4DB8-8FBF-DE863D749BC5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702F5-503C-4318-BF3F-4999A72CB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CF07A-65F3-422F-AF4C-F7E463AB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CF16-4930-4F4F-91A1-09204E4AA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3CA6-3335-4003-B681-DEC9C07A0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B5736-4CDE-4CC9-AD2B-E488796DE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F1BB8-D490-445C-8376-C2CB2BB27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4F73A4-8426-489D-91B8-7E8074F1C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973AA-7836-479E-9C8E-3423861BA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3AEEC-C0D4-46C5-A33C-CF1C82BCF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A595-E3AB-4DB8-8FBF-DE863D749BC5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27577-EF04-4975-83BA-3C91B68F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D43A1C-FDD9-4596-A2B0-74745417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CF16-4930-4F4F-91A1-09204E4AA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2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98EE2-F257-4B3C-BB47-C47DA186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402E0-682A-4729-85A8-C0BEF97D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A595-E3AB-4DB8-8FBF-DE863D749BC5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5F5DD-340F-4EED-8ED7-C1053EC8B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31E35-7B94-497C-9ECD-5E26A244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CF16-4930-4F4F-91A1-09204E4AA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7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23AF47-9BBF-4DB4-9C04-901113DE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A595-E3AB-4DB8-8FBF-DE863D749BC5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833934-6A19-4940-BEF4-C59A8AE0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CF54B-F33D-4DBF-B57B-A11DA8A8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CF16-4930-4F4F-91A1-09204E4AA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2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7F72-3982-488B-9949-2AD1F3F0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EB365-AFF7-44B8-A419-137323220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A278F-5C8F-4AD4-A4B2-018B27DC7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3D5A1-7EA7-496F-9BFD-AD3D34377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A595-E3AB-4DB8-8FBF-DE863D749BC5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C94FD-29A3-4798-8CF6-94870BB0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DA155-7213-4817-B57F-AC51C3B9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CF16-4930-4F4F-91A1-09204E4AA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4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0DE4-E2BE-421E-A104-B87C2CF5F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06CD76-233B-4409-A5B3-6615CEFAC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98253-8BBC-4D97-B775-24A14DBB1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B13DB-B764-4D0D-9FBE-FF41D3D7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A595-E3AB-4DB8-8FBF-DE863D749BC5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07E8B-0B22-4EF5-99F0-9B032C865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76A15-9921-44A6-9064-DBF44A38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CF16-4930-4F4F-91A1-09204E4AA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1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CAF5E-EA5E-4616-BD18-1C2C956A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37CCB-1237-498E-BC58-B330F9015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972C3-5CD4-4A30-9AC2-FF0E2526D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0A595-E3AB-4DB8-8FBF-DE863D749BC5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666C9-135C-4290-B940-A05F23432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E65E4-7080-4B3B-AB01-273167499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ECF16-4930-4F4F-91A1-09204E4AA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62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3C27E78-66BB-400E-ACB5-18F9FEC6A4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690855"/>
              </p:ext>
            </p:extLst>
          </p:nvPr>
        </p:nvGraphicFramePr>
        <p:xfrm>
          <a:off x="346229" y="133165"/>
          <a:ext cx="11513352" cy="661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78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787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15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PATEL</dc:creator>
  <cp:lastModifiedBy>AMAN PATEL</cp:lastModifiedBy>
  <cp:revision>5</cp:revision>
  <dcterms:created xsi:type="dcterms:W3CDTF">2020-01-09T20:53:36Z</dcterms:created>
  <dcterms:modified xsi:type="dcterms:W3CDTF">2020-01-09T22:54:29Z</dcterms:modified>
</cp:coreProperties>
</file>