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1" r:id="rId4"/>
    <p:sldId id="302" r:id="rId5"/>
    <p:sldId id="303" r:id="rId6"/>
    <p:sldId id="304" r:id="rId7"/>
    <p:sldId id="300" r:id="rId8"/>
    <p:sldId id="299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8"/>
    <p:restoredTop sz="79405" autoAdjust="0"/>
  </p:normalViewPr>
  <p:slideViewPr>
    <p:cSldViewPr snapToGrid="0" snapToObjects="1">
      <p:cViewPr>
        <p:scale>
          <a:sx n="62" d="100"/>
          <a:sy n="62" d="100"/>
        </p:scale>
        <p:origin x="-5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32F2-921B-44C9-B9D2-EA80C7B5F03D}" type="datetimeFigureOut">
              <a:rPr lang="en-GB" smtClean="0"/>
              <a:t>09/04/2018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F8A3-FFF8-4775-BC0C-AA72F6AA1F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9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FF8A3-FFF8-4775-BC0C-AA72F6AA1F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3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53633" y="4768355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37847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74" y="173026"/>
            <a:ext cx="1539467" cy="3657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916" y="740979"/>
            <a:ext cx="11272345" cy="3953085"/>
          </a:xfrm>
        </p:spPr>
        <p:txBody>
          <a:bodyPr/>
          <a:lstStyle/>
          <a:p>
            <a:pPr algn="ctr"/>
            <a:r>
              <a:rPr lang="en-US" altLang="ko-KR" dirty="0"/>
              <a:t>Computer </a:t>
            </a:r>
            <a:r>
              <a:rPr lang="en-US" altLang="ko-KR" dirty="0" smtClean="0"/>
              <a:t>Vision</a:t>
            </a:r>
            <a:br>
              <a:rPr lang="en-US" altLang="ko-KR" dirty="0" smtClean="0"/>
            </a:b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36" y="5147212"/>
            <a:ext cx="7727824" cy="1526122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2: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python,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48227" y="4513457"/>
            <a:ext cx="13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08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.04.2018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102" y="4891104"/>
            <a:ext cx="4217438" cy="1966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63808" y="6488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Biên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447188"/>
            <a:ext cx="11032677" cy="1237774"/>
          </a:xfrm>
        </p:spPr>
        <p:txBody>
          <a:bodyPr/>
          <a:lstStyle/>
          <a:p>
            <a:r>
              <a:rPr lang="en-GB" dirty="0" smtClean="0"/>
              <a:t>1.1 </a:t>
            </a:r>
            <a:r>
              <a:rPr lang="en-GB" dirty="0" err="1" smtClean="0"/>
              <a:t>Cấu</a:t>
            </a:r>
            <a:r>
              <a:rPr lang="en-GB" dirty="0" smtClean="0"/>
              <a:t> </a:t>
            </a:r>
            <a:r>
              <a:rPr lang="en-GB" dirty="0" err="1" smtClean="0"/>
              <a:t>trúc</a:t>
            </a:r>
            <a:r>
              <a:rPr lang="en-GB" dirty="0" smtClean="0"/>
              <a:t> </a:t>
            </a:r>
            <a:r>
              <a:rPr lang="en-GB" dirty="0" err="1" smtClean="0"/>
              <a:t>chương</a:t>
            </a:r>
            <a:r>
              <a:rPr lang="en-GB" dirty="0" smtClean="0"/>
              <a:t> </a:t>
            </a:r>
            <a:r>
              <a:rPr lang="en-GB" dirty="0" err="1" smtClean="0"/>
              <a:t>trình</a:t>
            </a:r>
            <a:r>
              <a:rPr lang="en-GB" dirty="0" smtClean="0"/>
              <a:t>  </a:t>
            </a:r>
            <a:r>
              <a:rPr lang="en-GB" dirty="0" err="1" smtClean="0"/>
              <a:t>trong</a:t>
            </a:r>
            <a:r>
              <a:rPr lang="en-GB" dirty="0" smtClean="0"/>
              <a:t> python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1" y="2290762"/>
            <a:ext cx="6308332" cy="421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235" y="2290762"/>
            <a:ext cx="5123379" cy="421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80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31" y="447188"/>
            <a:ext cx="11155967" cy="1361064"/>
          </a:xfrm>
        </p:spPr>
        <p:txBody>
          <a:bodyPr/>
          <a:lstStyle/>
          <a:p>
            <a:r>
              <a:rPr lang="en-GB" dirty="0" smtClean="0"/>
              <a:t>1.2 </a:t>
            </a:r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điều</a:t>
            </a:r>
            <a:r>
              <a:rPr lang="en-GB" dirty="0" smtClean="0"/>
              <a:t> </a:t>
            </a:r>
            <a:r>
              <a:rPr lang="en-GB" dirty="0" err="1" smtClean="0"/>
              <a:t>kiện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1" y="2979506"/>
            <a:ext cx="5399819" cy="254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023" y="2777126"/>
            <a:ext cx="561022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74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6" y="447188"/>
            <a:ext cx="11094322" cy="1258322"/>
          </a:xfrm>
        </p:spPr>
        <p:txBody>
          <a:bodyPr/>
          <a:lstStyle/>
          <a:p>
            <a:r>
              <a:rPr lang="en-GB" dirty="0" smtClean="0"/>
              <a:t>1.3 </a:t>
            </a:r>
            <a:r>
              <a:rPr lang="en-GB" dirty="0" err="1" smtClean="0"/>
              <a:t>Vòng</a:t>
            </a:r>
            <a:r>
              <a:rPr lang="en-GB" dirty="0" smtClean="0"/>
              <a:t> </a:t>
            </a:r>
            <a:r>
              <a:rPr lang="en-GB" dirty="0" err="1" smtClean="0"/>
              <a:t>lặp</a:t>
            </a:r>
            <a:r>
              <a:rPr lang="en-GB" dirty="0" smtClean="0"/>
              <a:t> while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90" y="2370762"/>
            <a:ext cx="8915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90" y="4295774"/>
            <a:ext cx="8915400" cy="186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68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57" y="447187"/>
            <a:ext cx="11166241" cy="1309693"/>
          </a:xfrm>
        </p:spPr>
        <p:txBody>
          <a:bodyPr/>
          <a:lstStyle/>
          <a:p>
            <a:r>
              <a:rPr lang="en-GB" dirty="0" smtClean="0"/>
              <a:t>1.4 </a:t>
            </a:r>
            <a:r>
              <a:rPr lang="en-GB" dirty="0" err="1" smtClean="0"/>
              <a:t>Vòng</a:t>
            </a:r>
            <a:r>
              <a:rPr lang="en-GB" dirty="0" smtClean="0"/>
              <a:t> </a:t>
            </a:r>
            <a:r>
              <a:rPr lang="en-GB" dirty="0" err="1" smtClean="0"/>
              <a:t>lặp</a:t>
            </a:r>
            <a:r>
              <a:rPr lang="en-GB" dirty="0" smtClean="0"/>
              <a:t> for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18" y="2288622"/>
            <a:ext cx="97345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18" y="3874745"/>
            <a:ext cx="4591050" cy="143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18" y="5429250"/>
            <a:ext cx="513397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1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11" y="447187"/>
            <a:ext cx="10909387" cy="1217225"/>
          </a:xfrm>
        </p:spPr>
        <p:txBody>
          <a:bodyPr/>
          <a:lstStyle/>
          <a:p>
            <a:r>
              <a:rPr lang="en-GB" dirty="0" smtClean="0"/>
              <a:t>1.5 Range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7" y="2386173"/>
            <a:ext cx="78867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2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28" y="447188"/>
            <a:ext cx="11114870" cy="1258322"/>
          </a:xfrm>
        </p:spPr>
        <p:txBody>
          <a:bodyPr/>
          <a:lstStyle/>
          <a:p>
            <a:r>
              <a:rPr lang="en-GB" dirty="0" smtClean="0"/>
              <a:t>1.6 </a:t>
            </a:r>
            <a:r>
              <a:rPr lang="en-GB" dirty="0" err="1" smtClean="0"/>
              <a:t>Hàm</a:t>
            </a:r>
            <a:r>
              <a:rPr lang="en-GB" dirty="0" smtClean="0"/>
              <a:t> con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8" y="2389383"/>
            <a:ext cx="55149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8" y="4162425"/>
            <a:ext cx="95250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86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31" y="447188"/>
            <a:ext cx="11155967" cy="1268596"/>
          </a:xfrm>
        </p:spPr>
        <p:txBody>
          <a:bodyPr/>
          <a:lstStyle/>
          <a:p>
            <a:r>
              <a:rPr lang="en-GB" dirty="0" smtClean="0"/>
              <a:t>1.7 </a:t>
            </a:r>
            <a:r>
              <a:rPr lang="en-GB" dirty="0" err="1" smtClean="0"/>
              <a:t>Tổng</a:t>
            </a:r>
            <a:r>
              <a:rPr lang="en-GB" dirty="0" smtClean="0"/>
              <a:t> </a:t>
            </a:r>
            <a:r>
              <a:rPr lang="en-GB" dirty="0" err="1" smtClean="0"/>
              <a:t>kết</a:t>
            </a:r>
            <a:r>
              <a:rPr lang="en-GB" dirty="0" smtClean="0"/>
              <a:t> </a:t>
            </a:r>
            <a:r>
              <a:rPr lang="en-GB" dirty="0" err="1"/>
              <a:t>c</a:t>
            </a:r>
            <a:r>
              <a:rPr lang="en-GB" dirty="0" err="1" smtClean="0"/>
              <a:t>ác</a:t>
            </a:r>
            <a:r>
              <a:rPr lang="en-GB" dirty="0" smtClean="0"/>
              <a:t> </a:t>
            </a:r>
            <a:r>
              <a:rPr lang="en-GB" dirty="0" err="1" smtClean="0"/>
              <a:t>câu</a:t>
            </a:r>
            <a:r>
              <a:rPr lang="en-GB" dirty="0" smtClean="0"/>
              <a:t> </a:t>
            </a:r>
            <a:r>
              <a:rPr lang="en-GB" dirty="0" err="1" smtClean="0"/>
              <a:t>lệnh</a:t>
            </a:r>
            <a:r>
              <a:rPr lang="en-GB" dirty="0" smtClean="0"/>
              <a:t> </a:t>
            </a:r>
            <a:r>
              <a:rPr lang="en-GB" dirty="0" err="1" smtClean="0"/>
              <a:t>trong</a:t>
            </a:r>
            <a:r>
              <a:rPr lang="en-GB" dirty="0" smtClean="0"/>
              <a:t> python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59" y="1941815"/>
            <a:ext cx="7428215" cy="478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74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1371" y="1028733"/>
            <a:ext cx="11151029" cy="4991067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43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23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333</TotalTime>
  <Words>63</Words>
  <Application>Microsoft Office PowerPoint</Application>
  <PresentationFormat>Custom</PresentationFormat>
  <Paragraphs>17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Quotable</vt:lpstr>
      <vt:lpstr>Computer Vision     </vt:lpstr>
      <vt:lpstr>1.1 Cấu trúc chương trình  trong python</vt:lpstr>
      <vt:lpstr>1.2 Câu điều kiện</vt:lpstr>
      <vt:lpstr>1.3 Vòng lặp while</vt:lpstr>
      <vt:lpstr>1.4 Vòng lặp for</vt:lpstr>
      <vt:lpstr>1.5 Range</vt:lpstr>
      <vt:lpstr>1.6 Hàm con</vt:lpstr>
      <vt:lpstr>1.7 Tổng kết các câu lệnh trong python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name</dc:title>
  <dc:creator>Microsoft Office User</dc:creator>
  <cp:lastModifiedBy>Windows User</cp:lastModifiedBy>
  <cp:revision>107</cp:revision>
  <dcterms:created xsi:type="dcterms:W3CDTF">2017-10-15T21:55:47Z</dcterms:created>
  <dcterms:modified xsi:type="dcterms:W3CDTF">2018-04-09T13:23:51Z</dcterms:modified>
</cp:coreProperties>
</file>