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83" r:id="rId2"/>
    <p:sldId id="274" r:id="rId3"/>
    <p:sldId id="284" r:id="rId4"/>
    <p:sldId id="286" r:id="rId5"/>
    <p:sldId id="285" r:id="rId6"/>
    <p:sldId id="287" r:id="rId7"/>
    <p:sldId id="288" r:id="rId8"/>
  </p:sldIdLst>
  <p:sldSz cx="9144000" cy="6858000" type="screen4x3"/>
  <p:notesSz cx="9926638" cy="14355763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93">
          <p15:clr>
            <a:srgbClr val="A4A3A4"/>
          </p15:clr>
        </p15:guide>
        <p15:guide id="3" orient="horz" pos="186">
          <p15:clr>
            <a:srgbClr val="A4A3A4"/>
          </p15:clr>
        </p15:guide>
        <p15:guide id="4" pos="5498">
          <p15:clr>
            <a:srgbClr val="A4A3A4"/>
          </p15:clr>
        </p15:guide>
        <p15:guide id="5" pos="264">
          <p15:clr>
            <a:srgbClr val="A4A3A4"/>
          </p15:clr>
        </p15:guide>
        <p15:guide id="6" pos="2826">
          <p15:clr>
            <a:srgbClr val="A4A3A4"/>
          </p15:clr>
        </p15:guide>
        <p15:guide id="7" pos="29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F"/>
    <a:srgbClr val="EE0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45372-1E03-41EB-B729-4E83ABD5E3A6}" v="8" dt="2021-03-16T11:57:24.06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776" y="132"/>
      </p:cViewPr>
      <p:guideLst>
        <p:guide orient="horz" pos="845"/>
        <p:guide orient="horz" pos="3793"/>
        <p:guide orient="horz" pos="186"/>
        <p:guide pos="5498"/>
        <p:guide pos="264"/>
        <p:guide pos="2826"/>
        <p:guide pos="2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eep Gopinath" userId="df1789c2-34e4-4644-af4e-646e55614404" providerId="ADAL" clId="{02C45372-1E03-41EB-B729-4E83ABD5E3A6}"/>
    <pc:docChg chg="custSel addSld modSld sldOrd">
      <pc:chgData name="Sandheep Gopinath" userId="df1789c2-34e4-4644-af4e-646e55614404" providerId="ADAL" clId="{02C45372-1E03-41EB-B729-4E83ABD5E3A6}" dt="2021-03-17T10:49:58.283" v="181" actId="14100"/>
      <pc:docMkLst>
        <pc:docMk/>
      </pc:docMkLst>
      <pc:sldChg chg="addSp modSp mod">
        <pc:chgData name="Sandheep Gopinath" userId="df1789c2-34e4-4644-af4e-646e55614404" providerId="ADAL" clId="{02C45372-1E03-41EB-B729-4E83ABD5E3A6}" dt="2021-03-16T08:09:58.953" v="107" actId="20577"/>
        <pc:sldMkLst>
          <pc:docMk/>
          <pc:sldMk cId="2525906906" sldId="284"/>
        </pc:sldMkLst>
        <pc:spChg chg="mod">
          <ac:chgData name="Sandheep Gopinath" userId="df1789c2-34e4-4644-af4e-646e55614404" providerId="ADAL" clId="{02C45372-1E03-41EB-B729-4E83ABD5E3A6}" dt="2021-03-16T06:49:23.489" v="68" actId="20577"/>
          <ac:spMkLst>
            <pc:docMk/>
            <pc:sldMk cId="2525906906" sldId="284"/>
            <ac:spMk id="3" creationId="{31D796A7-BB4F-41D7-850C-333EAB977390}"/>
          </ac:spMkLst>
        </pc:spChg>
        <pc:spChg chg="add mod">
          <ac:chgData name="Sandheep Gopinath" userId="df1789c2-34e4-4644-af4e-646e55614404" providerId="ADAL" clId="{02C45372-1E03-41EB-B729-4E83ABD5E3A6}" dt="2021-03-16T08:09:58.953" v="107" actId="20577"/>
          <ac:spMkLst>
            <pc:docMk/>
            <pc:sldMk cId="2525906906" sldId="284"/>
            <ac:spMk id="6" creationId="{82C0A251-DF65-4F52-981D-6080880D76A8}"/>
          </ac:spMkLst>
        </pc:spChg>
      </pc:sldChg>
      <pc:sldChg chg="addSp delSp modSp add mod">
        <pc:chgData name="Sandheep Gopinath" userId="df1789c2-34e4-4644-af4e-646e55614404" providerId="ADAL" clId="{02C45372-1E03-41EB-B729-4E83ABD5E3A6}" dt="2021-03-16T09:54:29.682" v="113" actId="6549"/>
        <pc:sldMkLst>
          <pc:docMk/>
          <pc:sldMk cId="3479900423" sldId="285"/>
        </pc:sldMkLst>
        <pc:spChg chg="mod">
          <ac:chgData name="Sandheep Gopinath" userId="df1789c2-34e4-4644-af4e-646e55614404" providerId="ADAL" clId="{02C45372-1E03-41EB-B729-4E83ABD5E3A6}" dt="2021-03-16T09:54:29.682" v="113" actId="6549"/>
          <ac:spMkLst>
            <pc:docMk/>
            <pc:sldMk cId="3479900423" sldId="285"/>
            <ac:spMk id="3" creationId="{31D796A7-BB4F-41D7-850C-333EAB977390}"/>
          </ac:spMkLst>
        </pc:spChg>
        <pc:spChg chg="mod">
          <ac:chgData name="Sandheep Gopinath" userId="df1789c2-34e4-4644-af4e-646e55614404" providerId="ADAL" clId="{02C45372-1E03-41EB-B729-4E83ABD5E3A6}" dt="2021-03-15T12:13:51.624" v="52" actId="20577"/>
          <ac:spMkLst>
            <pc:docMk/>
            <pc:sldMk cId="3479900423" sldId="285"/>
            <ac:spMk id="5" creationId="{DE9BE29C-1ED6-43FA-8AA7-3F911046B49A}"/>
          </ac:spMkLst>
        </pc:spChg>
        <pc:spChg chg="add del mod">
          <ac:chgData name="Sandheep Gopinath" userId="df1789c2-34e4-4644-af4e-646e55614404" providerId="ADAL" clId="{02C45372-1E03-41EB-B729-4E83ABD5E3A6}" dt="2021-03-16T06:49:44.994" v="80" actId="21"/>
          <ac:spMkLst>
            <pc:docMk/>
            <pc:sldMk cId="3479900423" sldId="285"/>
            <ac:spMk id="6" creationId="{65125A6C-E7F0-49C1-94BB-9BCAB24E7C34}"/>
          </ac:spMkLst>
        </pc:spChg>
        <pc:spChg chg="mod">
          <ac:chgData name="Sandheep Gopinath" userId="df1789c2-34e4-4644-af4e-646e55614404" providerId="ADAL" clId="{02C45372-1E03-41EB-B729-4E83ABD5E3A6}" dt="2021-03-16T08:09:35.247" v="94" actId="20577"/>
          <ac:spMkLst>
            <pc:docMk/>
            <pc:sldMk cId="3479900423" sldId="285"/>
            <ac:spMk id="10" creationId="{71EBC99C-01A4-4712-B11D-240677901FE1}"/>
          </ac:spMkLst>
        </pc:spChg>
        <pc:spChg chg="mod">
          <ac:chgData name="Sandheep Gopinath" userId="df1789c2-34e4-4644-af4e-646e55614404" providerId="ADAL" clId="{02C45372-1E03-41EB-B729-4E83ABD5E3A6}" dt="2021-03-16T08:09:37.199" v="95" actId="20577"/>
          <ac:spMkLst>
            <pc:docMk/>
            <pc:sldMk cId="3479900423" sldId="285"/>
            <ac:spMk id="12" creationId="{CB035DB7-C664-40CE-BD86-9A224315A8A3}"/>
          </ac:spMkLst>
        </pc:spChg>
        <pc:spChg chg="mod">
          <ac:chgData name="Sandheep Gopinath" userId="df1789c2-34e4-4644-af4e-646e55614404" providerId="ADAL" clId="{02C45372-1E03-41EB-B729-4E83ABD5E3A6}" dt="2021-03-16T08:09:32.383" v="93" actId="20577"/>
          <ac:spMkLst>
            <pc:docMk/>
            <pc:sldMk cId="3479900423" sldId="285"/>
            <ac:spMk id="14" creationId="{25400D69-3553-4AA3-8F19-5D06A71AB114}"/>
          </ac:spMkLst>
        </pc:spChg>
        <pc:spChg chg="add mod">
          <ac:chgData name="Sandheep Gopinath" userId="df1789c2-34e4-4644-af4e-646e55614404" providerId="ADAL" clId="{02C45372-1E03-41EB-B729-4E83ABD5E3A6}" dt="2021-03-16T08:09:27.262" v="89" actId="20577"/>
          <ac:spMkLst>
            <pc:docMk/>
            <pc:sldMk cId="3479900423" sldId="285"/>
            <ac:spMk id="15" creationId="{311E56E4-BAB4-401A-A75B-FC98C139F613}"/>
          </ac:spMkLst>
        </pc:spChg>
      </pc:sldChg>
      <pc:sldChg chg="addSp modSp add mod ord">
        <pc:chgData name="Sandheep Gopinath" userId="df1789c2-34e4-4644-af4e-646e55614404" providerId="ADAL" clId="{02C45372-1E03-41EB-B729-4E83ABD5E3A6}" dt="2021-03-16T06:49:57.160" v="85" actId="1076"/>
        <pc:sldMkLst>
          <pc:docMk/>
          <pc:sldMk cId="2024072841" sldId="286"/>
        </pc:sldMkLst>
        <pc:spChg chg="mod">
          <ac:chgData name="Sandheep Gopinath" userId="df1789c2-34e4-4644-af4e-646e55614404" providerId="ADAL" clId="{02C45372-1E03-41EB-B729-4E83ABD5E3A6}" dt="2021-03-15T12:13:35.710" v="30" actId="1076"/>
          <ac:spMkLst>
            <pc:docMk/>
            <pc:sldMk cId="2024072841" sldId="286"/>
            <ac:spMk id="2" creationId="{61A9301A-9E65-4F8A-97B7-0E74887F6216}"/>
          </ac:spMkLst>
        </pc:spChg>
        <pc:spChg chg="mod">
          <ac:chgData name="Sandheep Gopinath" userId="df1789c2-34e4-4644-af4e-646e55614404" providerId="ADAL" clId="{02C45372-1E03-41EB-B729-4E83ABD5E3A6}" dt="2021-03-15T12:13:40.207" v="41" actId="20577"/>
          <ac:spMkLst>
            <pc:docMk/>
            <pc:sldMk cId="2024072841" sldId="286"/>
            <ac:spMk id="3" creationId="{31D796A7-BB4F-41D7-850C-333EAB977390}"/>
          </ac:spMkLst>
        </pc:spChg>
        <pc:spChg chg="mod">
          <ac:chgData name="Sandheep Gopinath" userId="df1789c2-34e4-4644-af4e-646e55614404" providerId="ADAL" clId="{02C45372-1E03-41EB-B729-4E83ABD5E3A6}" dt="2021-03-15T12:13:09.998" v="21" actId="20577"/>
          <ac:spMkLst>
            <pc:docMk/>
            <pc:sldMk cId="2024072841" sldId="286"/>
            <ac:spMk id="5" creationId="{DE9BE29C-1ED6-43FA-8AA7-3F911046B49A}"/>
          </ac:spMkLst>
        </pc:spChg>
        <pc:spChg chg="mod">
          <ac:chgData name="Sandheep Gopinath" userId="df1789c2-34e4-4644-af4e-646e55614404" providerId="ADAL" clId="{02C45372-1E03-41EB-B729-4E83ABD5E3A6}" dt="2021-03-16T06:41:17.541" v="59" actId="20577"/>
          <ac:spMkLst>
            <pc:docMk/>
            <pc:sldMk cId="2024072841" sldId="286"/>
            <ac:spMk id="12" creationId="{CB035DB7-C664-40CE-BD86-9A224315A8A3}"/>
          </ac:spMkLst>
        </pc:spChg>
        <pc:spChg chg="mod">
          <ac:chgData name="Sandheep Gopinath" userId="df1789c2-34e4-4644-af4e-646e55614404" providerId="ADAL" clId="{02C45372-1E03-41EB-B729-4E83ABD5E3A6}" dt="2021-03-15T12:13:12.256" v="25" actId="20577"/>
          <ac:spMkLst>
            <pc:docMk/>
            <pc:sldMk cId="2024072841" sldId="286"/>
            <ac:spMk id="14" creationId="{25400D69-3553-4AA3-8F19-5D06A71AB114}"/>
          </ac:spMkLst>
        </pc:spChg>
        <pc:spChg chg="add mod">
          <ac:chgData name="Sandheep Gopinath" userId="df1789c2-34e4-4644-af4e-646e55614404" providerId="ADAL" clId="{02C45372-1E03-41EB-B729-4E83ABD5E3A6}" dt="2021-03-16T06:49:57.160" v="85" actId="1076"/>
          <ac:spMkLst>
            <pc:docMk/>
            <pc:sldMk cId="2024072841" sldId="286"/>
            <ac:spMk id="15" creationId="{DD041380-3059-4D4C-A3AC-280A00037834}"/>
          </ac:spMkLst>
        </pc:spChg>
      </pc:sldChg>
      <pc:sldChg chg="modSp add mod">
        <pc:chgData name="Sandheep Gopinath" userId="df1789c2-34e4-4644-af4e-646e55614404" providerId="ADAL" clId="{02C45372-1E03-41EB-B729-4E83ABD5E3A6}" dt="2021-03-17T04:37:17.024" v="179" actId="20577"/>
        <pc:sldMkLst>
          <pc:docMk/>
          <pc:sldMk cId="953173037" sldId="287"/>
        </pc:sldMkLst>
        <pc:spChg chg="mod">
          <ac:chgData name="Sandheep Gopinath" userId="df1789c2-34e4-4644-af4e-646e55614404" providerId="ADAL" clId="{02C45372-1E03-41EB-B729-4E83ABD5E3A6}" dt="2021-03-17T04:37:17.024" v="179" actId="20577"/>
          <ac:spMkLst>
            <pc:docMk/>
            <pc:sldMk cId="953173037" sldId="287"/>
            <ac:spMk id="3" creationId="{31D796A7-BB4F-41D7-850C-333EAB977390}"/>
          </ac:spMkLst>
        </pc:spChg>
        <pc:spChg chg="mod">
          <ac:chgData name="Sandheep Gopinath" userId="df1789c2-34e4-4644-af4e-646e55614404" providerId="ADAL" clId="{02C45372-1E03-41EB-B729-4E83ABD5E3A6}" dt="2021-03-16T09:54:48.731" v="127" actId="20577"/>
          <ac:spMkLst>
            <pc:docMk/>
            <pc:sldMk cId="953173037" sldId="287"/>
            <ac:spMk id="12" creationId="{CB035DB7-C664-40CE-BD86-9A224315A8A3}"/>
          </ac:spMkLst>
        </pc:spChg>
        <pc:spChg chg="mod">
          <ac:chgData name="Sandheep Gopinath" userId="df1789c2-34e4-4644-af4e-646e55614404" providerId="ADAL" clId="{02C45372-1E03-41EB-B729-4E83ABD5E3A6}" dt="2021-03-16T09:55:32.731" v="129" actId="20577"/>
          <ac:spMkLst>
            <pc:docMk/>
            <pc:sldMk cId="953173037" sldId="287"/>
            <ac:spMk id="15" creationId="{311E56E4-BAB4-401A-A75B-FC98C139F613}"/>
          </ac:spMkLst>
        </pc:spChg>
      </pc:sldChg>
      <pc:sldChg chg="modSp add mod">
        <pc:chgData name="Sandheep Gopinath" userId="df1789c2-34e4-4644-af4e-646e55614404" providerId="ADAL" clId="{02C45372-1E03-41EB-B729-4E83ABD5E3A6}" dt="2021-03-17T10:49:58.283" v="181" actId="14100"/>
        <pc:sldMkLst>
          <pc:docMk/>
          <pc:sldMk cId="3423225410" sldId="288"/>
        </pc:sldMkLst>
        <pc:spChg chg="mod">
          <ac:chgData name="Sandheep Gopinath" userId="df1789c2-34e4-4644-af4e-646e55614404" providerId="ADAL" clId="{02C45372-1E03-41EB-B729-4E83ABD5E3A6}" dt="2021-03-17T04:37:01.900" v="170" actId="20577"/>
          <ac:spMkLst>
            <pc:docMk/>
            <pc:sldMk cId="3423225410" sldId="288"/>
            <ac:spMk id="3" creationId="{31D796A7-BB4F-41D7-850C-333EAB977390}"/>
          </ac:spMkLst>
        </pc:spChg>
        <pc:spChg chg="mod">
          <ac:chgData name="Sandheep Gopinath" userId="df1789c2-34e4-4644-af4e-646e55614404" providerId="ADAL" clId="{02C45372-1E03-41EB-B729-4E83ABD5E3A6}" dt="2021-03-17T10:49:58.283" v="181" actId="14100"/>
          <ac:spMkLst>
            <pc:docMk/>
            <pc:sldMk cId="3423225410" sldId="288"/>
            <ac:spMk id="5" creationId="{DE9BE29C-1ED6-43FA-8AA7-3F911046B49A}"/>
          </ac:spMkLst>
        </pc:spChg>
        <pc:spChg chg="mod">
          <ac:chgData name="Sandheep Gopinath" userId="df1789c2-34e4-4644-af4e-646e55614404" providerId="ADAL" clId="{02C45372-1E03-41EB-B729-4E83ABD5E3A6}" dt="2021-03-16T11:57:39.660" v="146" actId="20577"/>
          <ac:spMkLst>
            <pc:docMk/>
            <pc:sldMk cId="3423225410" sldId="288"/>
            <ac:spMk id="12" creationId="{CB035DB7-C664-40CE-BD86-9A224315A8A3}"/>
          </ac:spMkLst>
        </pc:spChg>
        <pc:spChg chg="mod">
          <ac:chgData name="Sandheep Gopinath" userId="df1789c2-34e4-4644-af4e-646e55614404" providerId="ADAL" clId="{02C45372-1E03-41EB-B729-4E83ABD5E3A6}" dt="2021-03-16T11:57:42.134" v="148" actId="20577"/>
          <ac:spMkLst>
            <pc:docMk/>
            <pc:sldMk cId="3423225410" sldId="288"/>
            <ac:spMk id="14" creationId="{25400D69-3553-4AA3-8F19-5D06A71AB114}"/>
          </ac:spMkLst>
        </pc:spChg>
        <pc:spChg chg="mod">
          <ac:chgData name="Sandheep Gopinath" userId="df1789c2-34e4-4644-af4e-646e55614404" providerId="ADAL" clId="{02C45372-1E03-41EB-B729-4E83ABD5E3A6}" dt="2021-03-16T11:57:45.272" v="155" actId="20577"/>
          <ac:spMkLst>
            <pc:docMk/>
            <pc:sldMk cId="3423225410" sldId="288"/>
            <ac:spMk id="15" creationId="{311E56E4-BAB4-401A-A75B-FC98C139F6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8DDC775-D96C-47F1-A7F6-3BB2D8E76A25}" type="datetimeFigureOut">
              <a:rPr lang="en-GB" smtClean="0"/>
              <a:t>17/03/2021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D5083773-A06C-4709-B30E-A3920CD181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824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A271B8D7-5601-426C-90BB-417F03FCEA1A}" type="datetimeFigureOut">
              <a:rPr lang="en-GB" smtClean="0"/>
              <a:t>17/03/2021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076325"/>
            <a:ext cx="7177088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95EEA1EF-E049-411F-95E8-50B58FEF4D8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5328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tIns="432000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1159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7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itle 7"/>
          <p:cNvSpPr>
            <a:spLocks noGrp="1"/>
          </p:cNvSpPr>
          <p:nvPr>
            <p:ph type="ctrTitle" hasCustomPrompt="1"/>
          </p:nvPr>
        </p:nvSpPr>
        <p:spPr>
          <a:xfrm>
            <a:off x="420687" y="1341438"/>
            <a:ext cx="8307388" cy="1157378"/>
          </a:xfrm>
        </p:spPr>
        <p:txBody>
          <a:bodyPr anchor="b" anchorCtr="0"/>
          <a:lstStyle/>
          <a:p>
            <a:r>
              <a:rPr lang="en-US" noProof="0" dirty="0"/>
              <a:t>Click to insert Presentation title in</a:t>
            </a:r>
            <a:br>
              <a:rPr lang="en-US" noProof="0" dirty="0"/>
            </a:br>
            <a:r>
              <a:rPr lang="en-US" b="1" noProof="0" dirty="0"/>
              <a:t>Verdana Bold </a:t>
            </a:r>
            <a:r>
              <a:rPr lang="en-US" noProof="0" dirty="0"/>
              <a:t>and Verdana Regular</a:t>
            </a:r>
          </a:p>
        </p:txBody>
      </p:sp>
      <p:sp>
        <p:nvSpPr>
          <p:cNvPr id="12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419099" y="2682581"/>
            <a:ext cx="8308975" cy="3890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Verdana" panose="020B0604030504040204" pitchFamily="34" charset="0"/>
              <a:buNone/>
              <a:tabLst/>
              <a:defRPr sz="1400"/>
            </a:lvl1pPr>
          </a:lstStyle>
          <a:p>
            <a:r>
              <a:rPr lang="en-GB" dirty="0"/>
              <a:t>Click to </a:t>
            </a:r>
            <a:r>
              <a:rPr lang="en-US" noProof="0" dirty="0"/>
              <a:t>insert</a:t>
            </a:r>
            <a:r>
              <a:rPr lang="en-GB" dirty="0"/>
              <a:t> name </a:t>
            </a:r>
            <a:r>
              <a:rPr lang="en-US" noProof="0" dirty="0"/>
              <a:t>and</a:t>
            </a:r>
            <a:r>
              <a:rPr lang="en-GB" dirty="0"/>
              <a:t> title of presenter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6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799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3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4800" y="1341438"/>
            <a:ext cx="4068000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38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659313" y="0"/>
            <a:ext cx="4484686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95700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486275" cy="6392863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6145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747275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0105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392863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9100" y="1341439"/>
            <a:ext cx="2980800" cy="4679950"/>
          </a:xfrm>
          <a:solidFill>
            <a:schemeClr val="bg1"/>
          </a:solidFill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60801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C7C7C7"/>
              </a:gs>
              <a:gs pos="50000">
                <a:schemeClr val="bg1"/>
              </a:gs>
              <a:gs pos="100000">
                <a:srgbClr val="CDCDC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Page#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chemeClr val="tx1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chemeClr val="tx1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82379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392863"/>
          </a:xfrm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99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:\Danfoss\Jobs\5123_Hjaelp til PowerPoint skabeloner\Received\Nyeste grafikker\Ny Grafik til SD\Ny Grafik til SD\PPT_frontpage_4-3_full_red_backdro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32" y="188775"/>
            <a:ext cx="2289048" cy="5852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41438"/>
            <a:ext cx="8307388" cy="115737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insert</a:t>
            </a:r>
            <a:r>
              <a:rPr lang="en-GB" dirty="0"/>
              <a:t> </a:t>
            </a:r>
            <a:r>
              <a:rPr lang="en-US" noProof="0" dirty="0"/>
              <a:t>Presentation</a:t>
            </a:r>
            <a:r>
              <a:rPr lang="en-GB" dirty="0"/>
              <a:t> </a:t>
            </a:r>
            <a:r>
              <a:rPr lang="en-US" noProof="0" dirty="0"/>
              <a:t>title</a:t>
            </a:r>
            <a:r>
              <a:rPr lang="en-GB" dirty="0"/>
              <a:t> </a:t>
            </a:r>
            <a:r>
              <a:rPr lang="en-US" noProof="0" dirty="0"/>
              <a:t>in</a:t>
            </a:r>
            <a:br>
              <a:rPr lang="en-GB" dirty="0"/>
            </a:br>
            <a:r>
              <a:rPr lang="en-US" b="1" noProof="0" dirty="0"/>
              <a:t>Verdana</a:t>
            </a:r>
            <a:r>
              <a:rPr lang="en-GB" b="1" dirty="0"/>
              <a:t> </a:t>
            </a:r>
            <a:r>
              <a:rPr lang="en-US" b="1" noProof="0" dirty="0"/>
              <a:t>Bold</a:t>
            </a:r>
            <a:r>
              <a:rPr lang="en-GB" b="1" dirty="0"/>
              <a:t> </a:t>
            </a:r>
            <a:r>
              <a:rPr lang="en-US" noProof="0" dirty="0"/>
              <a:t>and</a:t>
            </a:r>
            <a:r>
              <a:rPr lang="en-GB" dirty="0"/>
              <a:t> </a:t>
            </a:r>
            <a:r>
              <a:rPr lang="en-US" noProof="0" dirty="0"/>
              <a:t>Verdana</a:t>
            </a:r>
            <a:r>
              <a:rPr lang="en-GB" dirty="0"/>
              <a:t> </a:t>
            </a:r>
            <a:r>
              <a:rPr lang="en-US" noProof="0" dirty="0"/>
              <a:t>Regular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82581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</a:t>
            </a:r>
            <a:r>
              <a:rPr lang="en-GB" dirty="0"/>
              <a:t> </a:t>
            </a:r>
            <a:r>
              <a:rPr lang="en-US" noProof="0" dirty="0"/>
              <a:t>to</a:t>
            </a:r>
            <a:r>
              <a:rPr lang="en-GB" dirty="0"/>
              <a:t> </a:t>
            </a:r>
            <a:r>
              <a:rPr lang="en-US" noProof="0" dirty="0"/>
              <a:t>insert</a:t>
            </a:r>
            <a:r>
              <a:rPr lang="en-GB" dirty="0"/>
              <a:t> </a:t>
            </a:r>
            <a:r>
              <a:rPr lang="en-US" noProof="0" dirty="0"/>
              <a:t>name</a:t>
            </a:r>
            <a:r>
              <a:rPr lang="en-GB" dirty="0"/>
              <a:t> </a:t>
            </a:r>
            <a:r>
              <a:rPr lang="en-US" noProof="0" dirty="0"/>
              <a:t>and</a:t>
            </a:r>
            <a:r>
              <a:rPr lang="en-GB" dirty="0"/>
              <a:t> </a:t>
            </a:r>
            <a:r>
              <a:rPr lang="en-US" noProof="0" dirty="0"/>
              <a:t>title</a:t>
            </a:r>
            <a:r>
              <a:rPr lang="en-GB" dirty="0"/>
              <a:t> </a:t>
            </a:r>
            <a:r>
              <a:rPr lang="en-US" noProof="0" dirty="0"/>
              <a:t>of</a:t>
            </a:r>
            <a:r>
              <a:rPr lang="en-GB" dirty="0"/>
              <a:t> </a:t>
            </a:r>
            <a:r>
              <a:rPr lang="en-US" noProof="0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11187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051" name="Box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19" y="2189486"/>
            <a:ext cx="3098210" cy="135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87526"/>
            <a:ext cx="2466000" cy="64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1438"/>
            <a:ext cx="8308975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58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Pladsholder til billede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 tIns="72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br>
              <a:rPr lang="da-DK" dirty="0"/>
            </a:b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en-US" dirty="0"/>
          </a:p>
        </p:txBody>
      </p:sp>
      <p:sp>
        <p:nvSpPr>
          <p:cNvPr id="5" name="Backdrop sing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200"/>
            <a:ext cx="9144000" cy="309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87" y="1341438"/>
            <a:ext cx="8307388" cy="115737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insert Presentation title in</a:t>
            </a:r>
            <a:br>
              <a:rPr lang="en-GB" dirty="0"/>
            </a:br>
            <a:r>
              <a:rPr lang="en-GB" b="1" dirty="0"/>
              <a:t>Verdana </a:t>
            </a:r>
            <a:r>
              <a:rPr lang="en-US" b="1" noProof="0" dirty="0"/>
              <a:t>Bold</a:t>
            </a:r>
            <a:r>
              <a:rPr lang="en-GB" b="1" dirty="0"/>
              <a:t> </a:t>
            </a:r>
            <a:r>
              <a:rPr lang="en-GB" dirty="0"/>
              <a:t>and Verdana Regular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099" y="2682581"/>
            <a:ext cx="8308975" cy="389093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</a:t>
            </a:r>
            <a:r>
              <a:rPr lang="en-GB" dirty="0"/>
              <a:t> to insert name and title of presenter</a:t>
            </a:r>
          </a:p>
        </p:txBody>
      </p:sp>
      <p:sp>
        <p:nvSpPr>
          <p:cNvPr id="13" name="Logo top"/>
          <p:cNvSpPr>
            <a:spLocks noGrp="1"/>
          </p:cNvSpPr>
          <p:nvPr>
            <p:ph type="body" sz="quarter" idx="11" hasCustomPrompt="1"/>
          </p:nvPr>
        </p:nvSpPr>
        <p:spPr>
          <a:xfrm>
            <a:off x="6465600" y="381600"/>
            <a:ext cx="2289600" cy="586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6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19100" y="1341438"/>
            <a:ext cx="4067175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4659313" y="1341438"/>
            <a:ext cx="4068761" cy="4679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72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um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9100" y="295275"/>
            <a:ext cx="4067176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4067175" cy="46799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659313" y="0"/>
            <a:ext cx="4484686" cy="6392863"/>
          </a:xfrm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br>
              <a:rPr lang="da-DK" dirty="0"/>
            </a:b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9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59313" y="295275"/>
            <a:ext cx="4068761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53870" y="1341438"/>
            <a:ext cx="406785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486275" cy="6392863"/>
          </a:xfrm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61828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mall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9100" y="1341438"/>
            <a:ext cx="51609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747275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9945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nd tex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7600" y="1341438"/>
            <a:ext cx="5160475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9100" y="1341439"/>
            <a:ext cx="2980800" cy="4679950"/>
          </a:xfrm>
        </p:spPr>
        <p:txBody>
          <a:bodyPr tIns="900000"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7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88" y="1341438"/>
            <a:ext cx="8301037" cy="5182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Page#"/>
          <p:cNvSpPr txBox="1">
            <a:spLocks noChangeArrowheads="1"/>
          </p:cNvSpPr>
          <p:nvPr userDrawn="1"/>
        </p:nvSpPr>
        <p:spPr bwMode="auto">
          <a:xfrm>
            <a:off x="64431" y="6621841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GB" sz="800" b="1" smtClean="0">
                <a:solidFill>
                  <a:schemeClr val="tx1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GB" sz="800" dirty="0">
                <a:solidFill>
                  <a:schemeClr val="tx1"/>
                </a:solidFill>
                <a:ea typeface="SimHei"/>
                <a:cs typeface="Arial" charset="0"/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58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Danfoss\Jobs\5123_Hjaelp til PowerPoint skabeloner\Received\Nyeste grafikker\Ny Grafik til SD\Ny Grafik til SD\PPT__4-3_bottom_bar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Danfoss\Jobs\5123_Hjaelp til PowerPoint skabeloner\Received\Nyeste grafikker\Ny Grafik til SD\Ny Grafik til SD\PPT__4-3_bottom_bar_logo-only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5022"/>
            <a:ext cx="9144000" cy="4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099" y="295275"/>
            <a:ext cx="8308975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341438"/>
            <a:ext cx="8308975" cy="46799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95943" y="290606"/>
            <a:ext cx="130629" cy="1046015"/>
            <a:chOff x="-478971" y="290606"/>
            <a:chExt cx="413657" cy="1046015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-478971" y="290606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-478971" y="1336621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rot="5400000" flipH="1">
            <a:off x="8656411" y="-176843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355373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>
            <a:off x="5688012" y="-176844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>
            <a:off x="5513843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>
            <a:off x="4592636" y="-176845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>
            <a:off x="4418467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>
            <a:off x="3503385" y="-176846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>
            <a:off x="3329216" y="-176847"/>
            <a:ext cx="130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#"/>
          <p:cNvSpPr txBox="1">
            <a:spLocks noChangeArrowheads="1"/>
          </p:cNvSpPr>
          <p:nvPr/>
        </p:nvSpPr>
        <p:spPr bwMode="auto">
          <a:xfrm>
            <a:off x="64431" y="6620799"/>
            <a:ext cx="381042" cy="1224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</a:pPr>
            <a:fld id="{21B19618-E8F0-4C5A-87AE-B0CCB4D6BB5E}" type="slidenum">
              <a:rPr lang="en-US" sz="800" b="1" noProof="0" smtClean="0">
                <a:solidFill>
                  <a:schemeClr val="bg1"/>
                </a:solidFill>
                <a:ea typeface="SimHei"/>
                <a:cs typeface="Arial" charset="0"/>
              </a:rPr>
              <a:pPr algn="r" fontAlgn="base">
                <a:spcBef>
                  <a:spcPct val="20000"/>
                </a:spcBef>
                <a:spcAft>
                  <a:spcPct val="0"/>
                </a:spcAft>
                <a:buClr>
                  <a:srgbClr val="808080"/>
                </a:buClr>
              </a:pPr>
              <a:t>‹#›</a:t>
            </a:fld>
            <a:r>
              <a:rPr lang="en-US" sz="800" noProof="0" dirty="0">
                <a:solidFill>
                  <a:schemeClr val="bg1"/>
                </a:solidFill>
                <a:ea typeface="SimHei"/>
                <a:cs typeface="Arial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ea typeface="SimHei"/>
                <a:cs typeface="Arial" charset="0"/>
              </a:rPr>
              <a:t>|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229950" y="290597"/>
            <a:ext cx="130629" cy="1045056"/>
            <a:chOff x="-478971" y="290597"/>
            <a:chExt cx="413657" cy="1045056"/>
          </a:xfrm>
        </p:grpSpPr>
        <p:cxnSp>
          <p:nvCxnSpPr>
            <p:cNvPr id="40" name="Straight Connector 39"/>
            <p:cNvCxnSpPr/>
            <p:nvPr userDrawn="1"/>
          </p:nvCxnSpPr>
          <p:spPr>
            <a:xfrm flipH="1">
              <a:off x="-478971" y="290597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H="1">
              <a:off x="-478971" y="1335653"/>
              <a:ext cx="4136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bmkFldAdditionalInfo"/>
          <p:cNvSpPr txBox="1">
            <a:spLocks noChangeArrowheads="1"/>
          </p:cNvSpPr>
          <p:nvPr/>
        </p:nvSpPr>
        <p:spPr bwMode="auto">
          <a:xfrm>
            <a:off x="485774" y="6620189"/>
            <a:ext cx="3998007" cy="1222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b" anchorCtr="0"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</a:pPr>
            <a:r>
              <a:rPr lang="en-US" sz="800" noProof="0" dirty="0">
                <a:solidFill>
                  <a:schemeClr val="bg1"/>
                </a:solidFill>
                <a:ea typeface="SimHei"/>
                <a:cs typeface="Arial" charset="0"/>
              </a:rPr>
              <a:t>Department (slide master)</a:t>
            </a:r>
          </a:p>
        </p:txBody>
      </p:sp>
      <p:sp>
        <p:nvSpPr>
          <p:cNvPr id="4" name="MSIPCMContentMarking" descr="{&quot;HashCode&quot;:1249950703,&quot;Placement&quot;:&quot;Footer&quot;,&quot;Top&quot;:519.343,&quot;Left&quot;:305.299774,&quot;SlideWidth&quot;:720,&quot;SlideHeight&quot;:540}">
            <a:extLst>
              <a:ext uri="{FF2B5EF4-FFF2-40B4-BE49-F238E27FC236}">
                <a16:creationId xmlns:a16="http://schemas.microsoft.com/office/drawing/2014/main" id="{FC2B938C-CBFB-48AC-8C24-53B5AB053045}"/>
              </a:ext>
            </a:extLst>
          </p:cNvPr>
          <p:cNvSpPr txBox="1"/>
          <p:nvPr userDrawn="1"/>
        </p:nvSpPr>
        <p:spPr>
          <a:xfrm>
            <a:off x="3877307" y="6595656"/>
            <a:ext cx="13893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Classified as Business</a:t>
            </a:r>
            <a:endParaRPr lang="en-US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655" r:id="rId2"/>
    <p:sldLayoutId id="2147483733" r:id="rId3"/>
    <p:sldLayoutId id="2147483675" r:id="rId4"/>
    <p:sldLayoutId id="2147483686" r:id="rId5"/>
    <p:sldLayoutId id="2147483688" r:id="rId6"/>
    <p:sldLayoutId id="2147483674" r:id="rId7"/>
    <p:sldLayoutId id="2147483673" r:id="rId8"/>
    <p:sldLayoutId id="2147483660" r:id="rId9"/>
    <p:sldLayoutId id="2147483710" r:id="rId10"/>
    <p:sldLayoutId id="2147483720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666" r:id="rId17"/>
    <p:sldLayoutId id="2147483732" r:id="rId18"/>
    <p:sldLayoutId id="2147483709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328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 System reports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Sandheep Gopinath</a:t>
            </a:r>
          </a:p>
        </p:txBody>
      </p:sp>
    </p:spTree>
    <p:extLst>
      <p:ext uri="{BB962C8B-B14F-4D97-AF65-F5344CB8AC3E}">
        <p14:creationId xmlns:p14="http://schemas.microsoft.com/office/powerpoint/2010/main" val="9006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84076" y="1229265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320506" y="1302589"/>
            <a:ext cx="4347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 Inch Copper Connector ( Phone)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25111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84076" y="1229265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320506" y="1302589"/>
            <a:ext cx="4347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3 Inch Copper Connector ( Webcam)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0A251-DF65-4F52-981D-6080880D76A8}"/>
              </a:ext>
            </a:extLst>
          </p:cNvPr>
          <p:cNvSpPr/>
          <p:nvPr/>
        </p:nvSpPr>
        <p:spPr>
          <a:xfrm>
            <a:off x="2208362" y="460908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3inch cu</a:t>
            </a:r>
          </a:p>
          <a:p>
            <a:endParaRPr lang="en-US" dirty="0"/>
          </a:p>
          <a:p>
            <a:r>
              <a:rPr lang="en-US" dirty="0"/>
              <a:t>circularity 0.8</a:t>
            </a:r>
          </a:p>
          <a:p>
            <a:r>
              <a:rPr lang="en-US" dirty="0"/>
              <a:t>min 30</a:t>
            </a:r>
          </a:p>
          <a:p>
            <a:r>
              <a:rPr lang="en-US" dirty="0"/>
              <a:t>max 700</a:t>
            </a:r>
          </a:p>
        </p:txBody>
      </p:sp>
    </p:spTree>
    <p:extLst>
      <p:ext uri="{BB962C8B-B14F-4D97-AF65-F5344CB8AC3E}">
        <p14:creationId xmlns:p14="http://schemas.microsoft.com/office/powerpoint/2010/main" val="252590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38356" y="1238409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320506" y="1302589"/>
            <a:ext cx="4347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5 Inch Copper Connector (Webcam)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41380-3059-4D4C-A3AC-280A00037834}"/>
              </a:ext>
            </a:extLst>
          </p:cNvPr>
          <p:cNvSpPr/>
          <p:nvPr/>
        </p:nvSpPr>
        <p:spPr>
          <a:xfrm>
            <a:off x="2655729" y="4653352"/>
            <a:ext cx="345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 inch cu</a:t>
            </a:r>
          </a:p>
          <a:p>
            <a:r>
              <a:rPr lang="en-US" dirty="0"/>
              <a:t>circularity 0.75</a:t>
            </a:r>
          </a:p>
          <a:p>
            <a:r>
              <a:rPr lang="en-US" dirty="0"/>
              <a:t>min 120</a:t>
            </a:r>
          </a:p>
          <a:p>
            <a:r>
              <a:rPr lang="en-US" dirty="0"/>
              <a:t>max 900</a:t>
            </a:r>
          </a:p>
        </p:txBody>
      </p:sp>
    </p:spTree>
    <p:extLst>
      <p:ext uri="{BB962C8B-B14F-4D97-AF65-F5344CB8AC3E}">
        <p14:creationId xmlns:p14="http://schemas.microsoft.com/office/powerpoint/2010/main" val="202407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84076" y="1229265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320506" y="1302589"/>
            <a:ext cx="4347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8 Inch Flare Connector ( Webcam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E56E4-BAB4-401A-A75B-FC98C139F613}"/>
              </a:ext>
            </a:extLst>
          </p:cNvPr>
          <p:cNvSpPr/>
          <p:nvPr/>
        </p:nvSpPr>
        <p:spPr>
          <a:xfrm>
            <a:off x="2301702" y="4458669"/>
            <a:ext cx="345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 inch cu</a:t>
            </a:r>
          </a:p>
          <a:p>
            <a:r>
              <a:rPr lang="en-US" dirty="0"/>
              <a:t>circularity 0.75</a:t>
            </a:r>
          </a:p>
          <a:p>
            <a:r>
              <a:rPr lang="en-US" dirty="0"/>
              <a:t>min 120</a:t>
            </a:r>
          </a:p>
          <a:p>
            <a:r>
              <a:rPr lang="en-US" dirty="0"/>
              <a:t>max 900</a:t>
            </a:r>
          </a:p>
        </p:txBody>
      </p:sp>
    </p:spTree>
    <p:extLst>
      <p:ext uri="{BB962C8B-B14F-4D97-AF65-F5344CB8AC3E}">
        <p14:creationId xmlns:p14="http://schemas.microsoft.com/office/powerpoint/2010/main" val="34799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84076" y="1229265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137798" y="1310099"/>
            <a:ext cx="5022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8 Inch Cu Connector ( Webcam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E56E4-BAB4-401A-A75B-FC98C139F613}"/>
              </a:ext>
            </a:extLst>
          </p:cNvPr>
          <p:cNvSpPr/>
          <p:nvPr/>
        </p:nvSpPr>
        <p:spPr>
          <a:xfrm>
            <a:off x="2301702" y="4458669"/>
            <a:ext cx="345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 inch cu</a:t>
            </a:r>
          </a:p>
          <a:p>
            <a:r>
              <a:rPr lang="en-US" dirty="0"/>
              <a:t>circularity 0.76</a:t>
            </a:r>
          </a:p>
          <a:p>
            <a:r>
              <a:rPr lang="en-US" dirty="0"/>
              <a:t>min 120</a:t>
            </a:r>
          </a:p>
          <a:p>
            <a:r>
              <a:rPr lang="en-US" dirty="0"/>
              <a:t>max 900</a:t>
            </a:r>
          </a:p>
        </p:txBody>
      </p:sp>
    </p:spTree>
    <p:extLst>
      <p:ext uri="{BB962C8B-B14F-4D97-AF65-F5344CB8AC3E}">
        <p14:creationId xmlns:p14="http://schemas.microsoft.com/office/powerpoint/2010/main" val="95317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9301A-9E65-4F8A-97B7-0E74887F6216}"/>
              </a:ext>
            </a:extLst>
          </p:cNvPr>
          <p:cNvSpPr/>
          <p:nvPr/>
        </p:nvSpPr>
        <p:spPr>
          <a:xfrm>
            <a:off x="1984076" y="1229265"/>
            <a:ext cx="4891178" cy="30106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796A7-BB4F-41D7-850C-333EAB977390}"/>
              </a:ext>
            </a:extLst>
          </p:cNvPr>
          <p:cNvSpPr txBox="1"/>
          <p:nvPr/>
        </p:nvSpPr>
        <p:spPr>
          <a:xfrm>
            <a:off x="2137798" y="1310099"/>
            <a:ext cx="5022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16 Inch Face Seal Connector ( Webcam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FE226-FB92-4325-BC09-DEE6FEFFB35B}"/>
              </a:ext>
            </a:extLst>
          </p:cNvPr>
          <p:cNvSpPr txBox="1"/>
          <p:nvPr/>
        </p:nvSpPr>
        <p:spPr>
          <a:xfrm>
            <a:off x="2993368" y="221235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Produced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BE29C-1ED6-43FA-8AA7-3F911046B49A}"/>
              </a:ext>
            </a:extLst>
          </p:cNvPr>
          <p:cNvSpPr txBox="1"/>
          <p:nvPr/>
        </p:nvSpPr>
        <p:spPr>
          <a:xfrm>
            <a:off x="3260788" y="253616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B1469-B199-4F6A-9F22-6A17FB1996F1}"/>
              </a:ext>
            </a:extLst>
          </p:cNvPr>
          <p:cNvSpPr txBox="1"/>
          <p:nvPr/>
        </p:nvSpPr>
        <p:spPr>
          <a:xfrm>
            <a:off x="4848049" y="3217490"/>
            <a:ext cx="13543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Not detected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C99C-01A4-4712-B11D-240677901FE1}"/>
              </a:ext>
            </a:extLst>
          </p:cNvPr>
          <p:cNvSpPr txBox="1"/>
          <p:nvPr/>
        </p:nvSpPr>
        <p:spPr>
          <a:xfrm>
            <a:off x="5525221" y="355088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16D4-32A3-422D-B19F-1BC547437581}"/>
              </a:ext>
            </a:extLst>
          </p:cNvPr>
          <p:cNvSpPr txBox="1"/>
          <p:nvPr/>
        </p:nvSpPr>
        <p:spPr>
          <a:xfrm>
            <a:off x="4843734" y="2221930"/>
            <a:ext cx="15311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False Positives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35DB7-C664-40CE-BD86-9A224315A8A3}"/>
              </a:ext>
            </a:extLst>
          </p:cNvPr>
          <p:cNvSpPr txBox="1"/>
          <p:nvPr/>
        </p:nvSpPr>
        <p:spPr>
          <a:xfrm>
            <a:off x="5503654" y="2571285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AD677-AB2E-4198-852C-2460DBCC4F1B}"/>
              </a:ext>
            </a:extLst>
          </p:cNvPr>
          <p:cNvSpPr txBox="1"/>
          <p:nvPr/>
        </p:nvSpPr>
        <p:spPr>
          <a:xfrm>
            <a:off x="2993368" y="3217490"/>
            <a:ext cx="9661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Detected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0D69-3553-4AA3-8F19-5D06A71AB114}"/>
              </a:ext>
            </a:extLst>
          </p:cNvPr>
          <p:cNvSpPr txBox="1"/>
          <p:nvPr/>
        </p:nvSpPr>
        <p:spPr>
          <a:xfrm>
            <a:off x="3260788" y="3541306"/>
            <a:ext cx="4658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84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E56E4-BAB4-401A-A75B-FC98C139F613}"/>
              </a:ext>
            </a:extLst>
          </p:cNvPr>
          <p:cNvSpPr/>
          <p:nvPr/>
        </p:nvSpPr>
        <p:spPr>
          <a:xfrm>
            <a:off x="2301702" y="4458669"/>
            <a:ext cx="3456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 inch flare</a:t>
            </a:r>
          </a:p>
          <a:p>
            <a:r>
              <a:rPr lang="en-US" dirty="0"/>
              <a:t>circularity 0.76</a:t>
            </a:r>
          </a:p>
          <a:p>
            <a:r>
              <a:rPr lang="en-US" dirty="0"/>
              <a:t>min 120</a:t>
            </a:r>
          </a:p>
          <a:p>
            <a:r>
              <a:rPr lang="en-US" dirty="0"/>
              <a:t>max 900</a:t>
            </a:r>
          </a:p>
        </p:txBody>
      </p:sp>
    </p:spTree>
    <p:extLst>
      <p:ext uri="{BB962C8B-B14F-4D97-AF65-F5344CB8AC3E}">
        <p14:creationId xmlns:p14="http://schemas.microsoft.com/office/powerpoint/2010/main" val="34232254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Danfoss 4_3_template">
  <a:themeElements>
    <a:clrScheme name="Danfoss">
      <a:dk1>
        <a:srgbClr val="000000"/>
      </a:dk1>
      <a:lt1>
        <a:sysClr val="window" lastClr="FFFFFF"/>
      </a:lt1>
      <a:dk2>
        <a:srgbClr val="878786"/>
      </a:dk2>
      <a:lt2>
        <a:srgbClr val="B4BCC3"/>
      </a:lt2>
      <a:accent1>
        <a:srgbClr val="B10A11"/>
      </a:accent1>
      <a:accent2>
        <a:srgbClr val="E60A11"/>
      </a:accent2>
      <a:accent3>
        <a:srgbClr val="869199"/>
      </a:accent3>
      <a:accent4>
        <a:srgbClr val="C44A34"/>
      </a:accent4>
      <a:accent5>
        <a:srgbClr val="9DA7AF"/>
      </a:accent5>
      <a:accent6>
        <a:srgbClr val="575757"/>
      </a:accent6>
      <a:hlink>
        <a:srgbClr val="E2000F"/>
      </a:hlink>
      <a:folHlink>
        <a:srgbClr val="86909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60A11"/>
        </a:solidFill>
        <a:ln w="9525">
          <a:solidFill>
            <a:srgbClr val="E60A11"/>
          </a:solidFill>
        </a:ln>
      </a:spPr>
      <a:bodyPr rtlCol="0" anchor="ctr"/>
      <a:lstStyle>
        <a:defPPr algn="ctr">
          <a:defRPr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Danfoss Red">
      <a:srgbClr val="E2000F"/>
    </a:custClr>
    <a:custClr name="Danfoss Deep Red">
      <a:srgbClr val="B6000F"/>
    </a:custClr>
    <a:custClr name="White">
      <a:srgbClr val="FFFFFF"/>
    </a:custClr>
    <a:custClr name="Black">
      <a:srgbClr val="000000"/>
    </a:custClr>
    <a:custClr name="Gray">
      <a:srgbClr val="869098"/>
    </a:custClr>
    <a:custClr name="80% Danfoss Deep Red">
      <a:srgbClr val="C44A34"/>
    </a:custClr>
    <a:custClr name="60% Danfoss Deep Red">
      <a:srgbClr val="D3785E"/>
    </a:custClr>
    <a:custClr name="40% Danfoss Deep Red">
      <a:srgbClr val="E2A690"/>
    </a:custClr>
    <a:custClr name="20% Danfoss Deep Red">
      <a:srgbClr val="F1D3C7"/>
    </a:custClr>
    <a:custClr name="10% Danfoss Deep Red">
      <a:srgbClr val="F8E9E3"/>
    </a:custClr>
    <a:custClr name="80% Black">
      <a:srgbClr val="575756"/>
    </a:custClr>
    <a:custClr name="60% Black">
      <a:srgbClr val="878786"/>
    </a:custClr>
    <a:custClr name="40% Black (Text)">
      <a:srgbClr val="B0B0B1"/>
    </a:custClr>
    <a:custClr name="20% Black">
      <a:srgbClr val="D8D8D9"/>
    </a:custClr>
    <a:custClr name="10% Black">
      <a:srgbClr val="EBEBEB"/>
    </a:custClr>
    <a:custClr name="80% Gray">
      <a:srgbClr val="869098"/>
    </a:custClr>
    <a:custClr name="60% Gray">
      <a:srgbClr val="B4BCC3"/>
    </a:custClr>
    <a:custClr name="40% Gray">
      <a:srgbClr val="CCD3D8"/>
    </a:custClr>
    <a:custClr name="20% Gray">
      <a:srgbClr val="E5E8EB"/>
    </a:custClr>
    <a:custClr name="10% Gray">
      <a:srgbClr val="F1F3F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Danfoss 4_3_template</Template>
  <TotalTime>779</TotalTime>
  <Words>152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Danfoss 4_3_template</vt:lpstr>
      <vt:lpstr>Vision System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Sandheep Gopinath</dc:creator>
  <cp:lastModifiedBy>Sandheep Gopinath</cp:lastModifiedBy>
  <cp:revision>2</cp:revision>
  <dcterms:created xsi:type="dcterms:W3CDTF">2021-03-12T11:49:42Z</dcterms:created>
  <dcterms:modified xsi:type="dcterms:W3CDTF">2021-03-17T10:50:07Z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www.skabelondesign.com</vt:lpwstr>
  </property>
  <property fmtid="{D5CDD505-2E9C-101B-9397-08002B2CF9AE}" pid="3" name="MSIP_Label_8d6a82de-332f-43b8-a8a7-1928fd67507f_Enabled">
    <vt:lpwstr>true</vt:lpwstr>
  </property>
  <property fmtid="{D5CDD505-2E9C-101B-9397-08002B2CF9AE}" pid="4" name="MSIP_Label_8d6a82de-332f-43b8-a8a7-1928fd67507f_SetDate">
    <vt:lpwstr>2021-03-12T12:28:05Z</vt:lpwstr>
  </property>
  <property fmtid="{D5CDD505-2E9C-101B-9397-08002B2CF9AE}" pid="5" name="MSIP_Label_8d6a82de-332f-43b8-a8a7-1928fd67507f_Method">
    <vt:lpwstr>Standard</vt:lpwstr>
  </property>
  <property fmtid="{D5CDD505-2E9C-101B-9397-08002B2CF9AE}" pid="6" name="MSIP_Label_8d6a82de-332f-43b8-a8a7-1928fd67507f_Name">
    <vt:lpwstr>1. Business</vt:lpwstr>
  </property>
  <property fmtid="{D5CDD505-2E9C-101B-9397-08002B2CF9AE}" pid="7" name="MSIP_Label_8d6a82de-332f-43b8-a8a7-1928fd67507f_SiteId">
    <vt:lpwstr>097464b8-069c-453e-9254-c17ec707310d</vt:lpwstr>
  </property>
  <property fmtid="{D5CDD505-2E9C-101B-9397-08002B2CF9AE}" pid="8" name="MSIP_Label_8d6a82de-332f-43b8-a8a7-1928fd67507f_ActionId">
    <vt:lpwstr>5cf3923b-5979-4885-a4bc-e17f82516da4</vt:lpwstr>
  </property>
  <property fmtid="{D5CDD505-2E9C-101B-9397-08002B2CF9AE}" pid="9" name="MSIP_Label_8d6a82de-332f-43b8-a8a7-1928fd67507f_ContentBits">
    <vt:lpwstr>2</vt:lpwstr>
  </property>
</Properties>
</file>