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93A58-E17D-4260-A507-7DFEE2BC9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9E319A-DD47-45FD-B13D-D8C99193F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ECDD1-392B-46CE-AE06-A48C77C5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E62F1-E844-43B3-BBE4-95BE558F5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50D79-0B6C-4C30-BB04-1595C48A2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666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136A-D286-4EFD-84E3-116F36A48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635B9-DB1C-4319-8890-2C440C5FB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0FE73-AA6C-4AD3-A232-654AE566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3E0F9-1DA8-4490-ABF0-CFCD3801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945EF-D95F-4924-B021-78BD44A2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917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28135-9D98-432F-BC38-7B1803C5F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A3A32-EEFD-4D7A-820E-15A1B53C2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3287A-3FCB-459E-BD16-0D07D14CD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9E34-4758-4457-89E5-EDC756B9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049C-A32D-4CAC-B262-1A732E17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379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C0D1-7BE0-4608-9FFD-8E921C676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8BC2-8B6F-41EB-846A-A22BC9BE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9B4B3-2A39-42C8-96F8-1B863CE8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A903E-6E38-4D75-A8DA-BE9E495E7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34DBF-4E77-42AA-AC80-6A6FDC88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616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3F6CA-0FA4-4691-9DE0-D4C3BDC62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9B74-7DA3-450E-AB11-42262EC184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29C54-B18D-4B78-AFFD-F9971DB4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6A34A-81D1-4445-9549-4D7B8517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DC926-80F4-4A02-8605-BAC0C5A2D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0843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C99A7-CDE6-4BDA-8013-A68DAA489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7491-8F9D-4A6E-8389-1D130DA2E4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28878-88BD-4158-8312-0CF39DF152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F5100-0FF0-47F7-BCA3-B13E513B8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CE1DD-031E-4A76-808C-D2853338D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71B67-956F-480B-A066-290192DA1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3409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7866-80FF-4381-B679-A53CFEAE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F10556-D681-4E4A-AA92-D94FF3981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69182-F540-4DCD-8758-9FBBF6E6D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9E35A0-EE48-48DA-A453-7441AA810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375DD-0F4B-4949-8CD7-57CE3CD1DE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FC9842-299A-4E54-B990-84D9BE3EB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046F9A-E606-4665-9DB6-E3F65947C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CC5C2-C7EE-4911-83D4-296EB7C41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373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DBBFD-3636-4D46-867A-978E6AFCF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7E9A2-8630-4518-B0A6-80A9022A8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401432-C3A9-4ADB-9669-A2CFF551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0ADD26-6907-460C-94C8-8F2774C37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70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10631-7FCC-421B-8EEA-B118E9DA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08077-E149-4D9D-BBEB-64DE6C55D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B8716-1F9B-43CC-B749-2DF873F5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316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71CB0-4B01-47DD-A969-F0763F20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967-5E9D-41A0-9A21-AB3A2C95A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B7245-18F2-4F39-A9E6-7D1C6366B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D6C03-5FCA-4D02-9EDF-AB433412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B7E1B-A08A-435C-886F-43BF9656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C8721-81F2-4904-B18D-FDA02B8CD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9461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A7F2-7DD6-437E-8BD3-0F709C90A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5A9234-42D4-4040-B475-3D1C6BFA2D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4F366-347B-46D6-9034-08971D761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6B6953-3A65-486E-8B63-C020DFAED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C8CEF-D148-407E-8B13-D2EBF75B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13470-C7F1-4BD2-BC5F-55FB5B25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7046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B8F52-4CB8-4A82-AE42-4373EF7A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448379-CBFE-485E-A676-1B056116D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B026-05D0-445E-B98A-6F4F84383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22018-A668-4979-8E72-7B3C4AE6C71C}" type="datetimeFigureOut">
              <a:rPr lang="en-CA" smtClean="0"/>
              <a:t>2019-06-16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A8A0A-C694-44AB-BC1B-02DB58B1FA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32600-E9FD-4FC1-9C2B-3C255CFA0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34F9B-C17B-4711-A25D-F06731FC4FF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493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301170-EA96-4111-9328-EEFDDDA2B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3" t="4999" r="81549" b="76835"/>
          <a:stretch/>
        </p:blipFill>
        <p:spPr>
          <a:xfrm>
            <a:off x="1411356" y="2150268"/>
            <a:ext cx="871331" cy="935314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9A303400-A1CE-4263-9979-B77D045A5C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59" t="4999" r="66412" b="76835"/>
          <a:stretch/>
        </p:blipFill>
        <p:spPr>
          <a:xfrm>
            <a:off x="2282685" y="2150268"/>
            <a:ext cx="871329" cy="935314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99ACBB6E-54BA-4A9A-A0AE-EF0DBA4759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66" t="9689" r="30122" b="76835"/>
          <a:stretch/>
        </p:blipFill>
        <p:spPr>
          <a:xfrm>
            <a:off x="2311247" y="4592652"/>
            <a:ext cx="871329" cy="935315"/>
          </a:xfrm>
          <a:prstGeom prst="rect">
            <a:avLst/>
          </a:prstGeom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7B0FCBB-FA2D-43EE-BFBE-B9BC9EAC9B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237" t="4999" r="41114" b="76835"/>
          <a:stretch/>
        </p:blipFill>
        <p:spPr>
          <a:xfrm>
            <a:off x="3149033" y="4592652"/>
            <a:ext cx="871331" cy="935315"/>
          </a:xfrm>
          <a:prstGeom prst="rect">
            <a:avLst/>
          </a:prstGeom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329A55EA-19F6-4CFA-93AC-02B8FAD268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50" t="4999" r="3562" b="76835"/>
          <a:stretch/>
        </p:blipFill>
        <p:spPr>
          <a:xfrm>
            <a:off x="5917966" y="3001046"/>
            <a:ext cx="871323" cy="935315"/>
          </a:xfrm>
          <a:prstGeom prst="rect">
            <a:avLst/>
          </a:prstGeom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AF11C5A-C5DF-4997-94CC-DB97ED74ED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3" t="4999" r="73548" b="76835"/>
          <a:stretch/>
        </p:blipFill>
        <p:spPr>
          <a:xfrm>
            <a:off x="3258388" y="683172"/>
            <a:ext cx="871329" cy="935314"/>
          </a:xfrm>
          <a:prstGeom prst="rect">
            <a:avLst/>
          </a:prstGeom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D1981AE-6C81-48CB-AB73-9B4FDE0EA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97" t="4999" r="57763" b="76835"/>
          <a:stretch/>
        </p:blipFill>
        <p:spPr>
          <a:xfrm>
            <a:off x="1439920" y="4592654"/>
            <a:ext cx="871327" cy="935314"/>
          </a:xfrm>
          <a:prstGeom prst="rect">
            <a:avLst/>
          </a:prstGeom>
        </p:spPr>
      </p:pic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1531C301-5786-47C6-8A31-B38BA260D2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53" t="4999" r="49727" b="76835"/>
          <a:stretch/>
        </p:blipFill>
        <p:spPr>
          <a:xfrm>
            <a:off x="4111176" y="3004463"/>
            <a:ext cx="871323" cy="935314"/>
          </a:xfrm>
          <a:prstGeom prst="rect">
            <a:avLst/>
          </a:pr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EFC42401-5699-4219-B93B-9B314621D8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770" t="4999" r="17130" b="76835"/>
          <a:stretch/>
        </p:blipFill>
        <p:spPr>
          <a:xfrm>
            <a:off x="5944633" y="4828812"/>
            <a:ext cx="871325" cy="935314"/>
          </a:xfrm>
          <a:prstGeom prst="rect">
            <a:avLst/>
          </a:prstGeom>
        </p:spPr>
      </p:pic>
      <p:pic>
        <p:nvPicPr>
          <p:cNvPr id="15" name="Content Placeholder 4">
            <a:extLst>
              <a:ext uri="{FF2B5EF4-FFF2-40B4-BE49-F238E27FC236}">
                <a16:creationId xmlns:a16="http://schemas.microsoft.com/office/drawing/2014/main" id="{67FB0F54-4F7F-4CA2-8BE4-6F194490F92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6" t="24452" r="85837" b="58046"/>
          <a:stretch/>
        </p:blipFill>
        <p:spPr>
          <a:xfrm>
            <a:off x="10780644" y="573260"/>
            <a:ext cx="871313" cy="931898"/>
          </a:xfrm>
          <a:prstGeom prst="rect">
            <a:avLst/>
          </a:prstGeom>
        </p:spPr>
      </p:pic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2D0D6872-6BCD-4268-AD04-0B79A52CB1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35" t="24452" r="22416" b="58046"/>
          <a:stretch/>
        </p:blipFill>
        <p:spPr>
          <a:xfrm>
            <a:off x="8933612" y="2444223"/>
            <a:ext cx="871323" cy="931898"/>
          </a:xfrm>
          <a:prstGeom prst="rect">
            <a:avLst/>
          </a:prstGeom>
        </p:spPr>
      </p:pic>
      <p:pic>
        <p:nvPicPr>
          <p:cNvPr id="22" name="Content Placeholder 4">
            <a:extLst>
              <a:ext uri="{FF2B5EF4-FFF2-40B4-BE49-F238E27FC236}">
                <a16:creationId xmlns:a16="http://schemas.microsoft.com/office/drawing/2014/main" id="{83D8A417-E30E-43A0-A6A4-32C899463F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24" t="24452" r="30614" b="58046"/>
          <a:stretch/>
        </p:blipFill>
        <p:spPr>
          <a:xfrm>
            <a:off x="8933613" y="1512325"/>
            <a:ext cx="871329" cy="931898"/>
          </a:xfrm>
          <a:prstGeom prst="rect">
            <a:avLst/>
          </a:prstGeom>
        </p:spPr>
      </p:pic>
      <p:pic>
        <p:nvPicPr>
          <p:cNvPr id="23" name="Content Placeholder 4">
            <a:extLst>
              <a:ext uri="{FF2B5EF4-FFF2-40B4-BE49-F238E27FC236}">
                <a16:creationId xmlns:a16="http://schemas.microsoft.com/office/drawing/2014/main" id="{2C39EF28-A5A4-481B-B8F9-53ECEDB8EE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529" t="24452" r="42092" b="58046"/>
          <a:stretch/>
        </p:blipFill>
        <p:spPr>
          <a:xfrm>
            <a:off x="8933613" y="573260"/>
            <a:ext cx="871329" cy="931898"/>
          </a:xfrm>
          <a:prstGeom prst="rect">
            <a:avLst/>
          </a:prstGeom>
        </p:spPr>
      </p:pic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9E8C84C9-D5E0-492E-A23C-826A088AE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741" t="24452" r="52736" b="58046"/>
          <a:stretch/>
        </p:blipFill>
        <p:spPr>
          <a:xfrm>
            <a:off x="10780628" y="1512325"/>
            <a:ext cx="871329" cy="931898"/>
          </a:xfrm>
          <a:prstGeom prst="rect">
            <a:avLst/>
          </a:prstGeom>
        </p:spPr>
      </p:pic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D5F37C72-8703-4656-9704-54F4EDD0E0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2" t="24452" r="63625" b="58046"/>
          <a:stretch/>
        </p:blipFill>
        <p:spPr>
          <a:xfrm>
            <a:off x="9909315" y="1512325"/>
            <a:ext cx="871329" cy="931898"/>
          </a:xfrm>
          <a:prstGeom prst="rect">
            <a:avLst/>
          </a:prstGeom>
        </p:spPr>
      </p:pic>
      <p:pic>
        <p:nvPicPr>
          <p:cNvPr id="26" name="Content Placeholder 4">
            <a:extLst>
              <a:ext uri="{FF2B5EF4-FFF2-40B4-BE49-F238E27FC236}">
                <a16:creationId xmlns:a16="http://schemas.microsoft.com/office/drawing/2014/main" id="{E8818A16-28D4-4425-A4E5-290115606F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24452" r="74598" b="58046"/>
          <a:stretch/>
        </p:blipFill>
        <p:spPr>
          <a:xfrm>
            <a:off x="9909321" y="573260"/>
            <a:ext cx="871313" cy="931898"/>
          </a:xfrm>
          <a:prstGeom prst="rect">
            <a:avLst/>
          </a:prstGeom>
        </p:spPr>
      </p:pic>
      <p:pic>
        <p:nvPicPr>
          <p:cNvPr id="29" name="Content Placeholder 4">
            <a:extLst>
              <a:ext uri="{FF2B5EF4-FFF2-40B4-BE49-F238E27FC236}">
                <a16:creationId xmlns:a16="http://schemas.microsoft.com/office/drawing/2014/main" id="{9D8AFD2C-1A9D-4CE1-9392-B87CE460D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2" t="50769" r="87611" b="33401"/>
          <a:stretch/>
        </p:blipFill>
        <p:spPr>
          <a:xfrm>
            <a:off x="4561464" y="5675122"/>
            <a:ext cx="871313" cy="935315"/>
          </a:xfrm>
          <a:prstGeom prst="rect">
            <a:avLst/>
          </a:prstGeom>
        </p:spPr>
      </p:pic>
      <p:pic>
        <p:nvPicPr>
          <p:cNvPr id="34" name="Content Placeholder 4">
            <a:extLst>
              <a:ext uri="{FF2B5EF4-FFF2-40B4-BE49-F238E27FC236}">
                <a16:creationId xmlns:a16="http://schemas.microsoft.com/office/drawing/2014/main" id="{6213D0AE-13B2-469E-8422-F645316602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73" t="45576" r="4585" b="36272"/>
          <a:stretch/>
        </p:blipFill>
        <p:spPr>
          <a:xfrm>
            <a:off x="9804935" y="4185162"/>
            <a:ext cx="866349" cy="931899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5261E3F2-EA84-4F63-A1DA-3CB503BAC4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42984" r="60059" b="42073"/>
          <a:stretch/>
        </p:blipFill>
        <p:spPr>
          <a:xfrm>
            <a:off x="7190971" y="1641124"/>
            <a:ext cx="871313" cy="931898"/>
          </a:xfrm>
          <a:prstGeom prst="rect">
            <a:avLst/>
          </a:prstGeom>
        </p:spPr>
      </p:pic>
      <p:pic>
        <p:nvPicPr>
          <p:cNvPr id="36" name="Content Placeholder 4">
            <a:extLst>
              <a:ext uri="{FF2B5EF4-FFF2-40B4-BE49-F238E27FC236}">
                <a16:creationId xmlns:a16="http://schemas.microsoft.com/office/drawing/2014/main" id="{F0987DA9-6468-49EF-9534-44582AF90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85" t="42984" r="69837" b="40957"/>
          <a:stretch/>
        </p:blipFill>
        <p:spPr>
          <a:xfrm>
            <a:off x="5449063" y="1642832"/>
            <a:ext cx="871313" cy="931898"/>
          </a:xfrm>
          <a:prstGeom prst="rect">
            <a:avLst/>
          </a:prstGeom>
        </p:spPr>
      </p:pic>
      <p:pic>
        <p:nvPicPr>
          <p:cNvPr id="37" name="Content Placeholder 4">
            <a:extLst>
              <a:ext uri="{FF2B5EF4-FFF2-40B4-BE49-F238E27FC236}">
                <a16:creationId xmlns:a16="http://schemas.microsoft.com/office/drawing/2014/main" id="{CD7C636A-FDF2-47A3-9AC0-6A12AEBC56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02" t="42984" r="79131" b="37213"/>
          <a:stretch/>
        </p:blipFill>
        <p:spPr>
          <a:xfrm>
            <a:off x="4577750" y="1639416"/>
            <a:ext cx="871313" cy="935314"/>
          </a:xfrm>
          <a:prstGeom prst="rect">
            <a:avLst/>
          </a:prstGeom>
        </p:spPr>
      </p:pic>
      <p:pic>
        <p:nvPicPr>
          <p:cNvPr id="38" name="Content Placeholder 4">
            <a:extLst>
              <a:ext uri="{FF2B5EF4-FFF2-40B4-BE49-F238E27FC236}">
                <a16:creationId xmlns:a16="http://schemas.microsoft.com/office/drawing/2014/main" id="{42CCBF36-97CD-49F7-AEBA-FE83CED981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81" t="42984" r="23883" b="40553"/>
          <a:stretch/>
        </p:blipFill>
        <p:spPr>
          <a:xfrm>
            <a:off x="10598276" y="2910171"/>
            <a:ext cx="866350" cy="931899"/>
          </a:xfrm>
          <a:prstGeom prst="rect">
            <a:avLst/>
          </a:prstGeom>
        </p:spPr>
      </p:pic>
      <p:pic>
        <p:nvPicPr>
          <p:cNvPr id="39" name="Content Placeholder 4">
            <a:extLst>
              <a:ext uri="{FF2B5EF4-FFF2-40B4-BE49-F238E27FC236}">
                <a16:creationId xmlns:a16="http://schemas.microsoft.com/office/drawing/2014/main" id="{F9AF45A9-3F13-4F85-9F62-10DD450EAA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53" t="42983" r="42169" b="39766"/>
          <a:stretch/>
        </p:blipFill>
        <p:spPr>
          <a:xfrm>
            <a:off x="6835773" y="3004463"/>
            <a:ext cx="871323" cy="931898"/>
          </a:xfrm>
          <a:prstGeom prst="rect">
            <a:avLst/>
          </a:prstGeom>
        </p:spPr>
      </p:pic>
      <p:pic>
        <p:nvPicPr>
          <p:cNvPr id="40" name="Content Placeholder 4">
            <a:extLst>
              <a:ext uri="{FF2B5EF4-FFF2-40B4-BE49-F238E27FC236}">
                <a16:creationId xmlns:a16="http://schemas.microsoft.com/office/drawing/2014/main" id="{D6E723B4-1A63-4593-A27A-A61CD974E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2" t="42984" r="52081" b="39770"/>
          <a:stretch/>
        </p:blipFill>
        <p:spPr>
          <a:xfrm>
            <a:off x="6319644" y="1641124"/>
            <a:ext cx="871313" cy="931898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B59F2355-CEB8-411E-B22C-9BBE8FC927A8}"/>
              </a:ext>
            </a:extLst>
          </p:cNvPr>
          <p:cNvGrpSpPr/>
          <p:nvPr/>
        </p:nvGrpSpPr>
        <p:grpSpPr>
          <a:xfrm>
            <a:off x="7873679" y="2851546"/>
            <a:ext cx="881785" cy="931898"/>
            <a:chOff x="13289484" y="2150268"/>
            <a:chExt cx="881785" cy="850778"/>
          </a:xfrm>
        </p:grpSpPr>
        <p:pic>
          <p:nvPicPr>
            <p:cNvPr id="41" name="Content Placeholder 4">
              <a:extLst>
                <a:ext uri="{FF2B5EF4-FFF2-40B4-BE49-F238E27FC236}">
                  <a16:creationId xmlns:a16="http://schemas.microsoft.com/office/drawing/2014/main" id="{36C17427-751C-4F0D-B951-3CABF3B11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019" t="50855" r="15389" b="33401"/>
            <a:stretch/>
          </p:blipFill>
          <p:spPr>
            <a:xfrm>
              <a:off x="13289484" y="2150268"/>
              <a:ext cx="881785" cy="850778"/>
            </a:xfrm>
            <a:prstGeom prst="rect">
              <a:avLst/>
            </a:prstGeom>
          </p:spPr>
        </p:pic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952426-01E4-4B3D-9D72-E33703F1235D}"/>
                </a:ext>
              </a:extLst>
            </p:cNvPr>
            <p:cNvSpPr/>
            <p:nvPr/>
          </p:nvSpPr>
          <p:spPr>
            <a:xfrm>
              <a:off x="13289484" y="2150268"/>
              <a:ext cx="139913" cy="29395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F36A9A4A-5FFF-4425-A366-7F07F62F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94" y="596352"/>
            <a:ext cx="666667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15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FE-7555-49CD-8827-8AED135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217" cy="5148775"/>
          </a:xfrm>
        </p:spPr>
      </p:pic>
    </p:spTree>
    <p:extLst>
      <p:ext uri="{BB962C8B-B14F-4D97-AF65-F5344CB8AC3E}">
        <p14:creationId xmlns:p14="http://schemas.microsoft.com/office/powerpoint/2010/main" val="2873097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FE-7555-49CD-8827-8AED135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52" b="58046"/>
          <a:stretch/>
        </p:blipFill>
        <p:spPr>
          <a:xfrm>
            <a:off x="0" y="1258957"/>
            <a:ext cx="9193217" cy="901147"/>
          </a:xfrm>
        </p:spPr>
      </p:pic>
    </p:spTree>
    <p:extLst>
      <p:ext uri="{BB962C8B-B14F-4D97-AF65-F5344CB8AC3E}">
        <p14:creationId xmlns:p14="http://schemas.microsoft.com/office/powerpoint/2010/main" val="235750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FE-7555-49CD-8827-8AED135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84" b="33401"/>
          <a:stretch/>
        </p:blipFill>
        <p:spPr>
          <a:xfrm>
            <a:off x="0" y="2213113"/>
            <a:ext cx="9193217" cy="1215887"/>
          </a:xfrm>
        </p:spPr>
      </p:pic>
    </p:spTree>
    <p:extLst>
      <p:ext uri="{BB962C8B-B14F-4D97-AF65-F5344CB8AC3E}">
        <p14:creationId xmlns:p14="http://schemas.microsoft.com/office/powerpoint/2010/main" val="816410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FE-7555-49CD-8827-8AED135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217" cy="5148775"/>
          </a:xfrm>
        </p:spPr>
      </p:pic>
    </p:spTree>
    <p:extLst>
      <p:ext uri="{BB962C8B-B14F-4D97-AF65-F5344CB8AC3E}">
        <p14:creationId xmlns:p14="http://schemas.microsoft.com/office/powerpoint/2010/main" val="227640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FE-7555-49CD-8827-8AED135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217" cy="5148775"/>
          </a:xfrm>
        </p:spPr>
      </p:pic>
    </p:spTree>
    <p:extLst>
      <p:ext uri="{BB962C8B-B14F-4D97-AF65-F5344CB8AC3E}">
        <p14:creationId xmlns:p14="http://schemas.microsoft.com/office/powerpoint/2010/main" val="1073924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FE-7555-49CD-8827-8AED135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217" cy="5148775"/>
          </a:xfrm>
        </p:spPr>
      </p:pic>
    </p:spTree>
    <p:extLst>
      <p:ext uri="{BB962C8B-B14F-4D97-AF65-F5344CB8AC3E}">
        <p14:creationId xmlns:p14="http://schemas.microsoft.com/office/powerpoint/2010/main" val="285006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FE-7555-49CD-8827-8AED135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217" cy="5148775"/>
          </a:xfrm>
        </p:spPr>
      </p:pic>
    </p:spTree>
    <p:extLst>
      <p:ext uri="{BB962C8B-B14F-4D97-AF65-F5344CB8AC3E}">
        <p14:creationId xmlns:p14="http://schemas.microsoft.com/office/powerpoint/2010/main" val="80144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FE-7555-49CD-8827-8AED135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217" cy="5148775"/>
          </a:xfrm>
        </p:spPr>
      </p:pic>
    </p:spTree>
    <p:extLst>
      <p:ext uri="{BB962C8B-B14F-4D97-AF65-F5344CB8AC3E}">
        <p14:creationId xmlns:p14="http://schemas.microsoft.com/office/powerpoint/2010/main" val="216992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848FE-7555-49CD-8827-8AED13536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44ADE8-F689-47AD-BA98-E186B40DD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93217" cy="5148775"/>
          </a:xfrm>
        </p:spPr>
      </p:pic>
    </p:spTree>
    <p:extLst>
      <p:ext uri="{BB962C8B-B14F-4D97-AF65-F5344CB8AC3E}">
        <p14:creationId xmlns:p14="http://schemas.microsoft.com/office/powerpoint/2010/main" val="1528715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Avery Briggs</dc:creator>
  <cp:lastModifiedBy>Avery Briggs</cp:lastModifiedBy>
  <cp:revision>9</cp:revision>
  <dcterms:created xsi:type="dcterms:W3CDTF">2019-06-16T20:20:57Z</dcterms:created>
  <dcterms:modified xsi:type="dcterms:W3CDTF">2019-06-16T21:57:30Z</dcterms:modified>
</cp:coreProperties>
</file>