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7" r:id="rId4"/>
    <p:sldId id="258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73" r:id="rId18"/>
    <p:sldId id="277" r:id="rId19"/>
    <p:sldId id="276" r:id="rId20"/>
    <p:sldId id="275" r:id="rId21"/>
    <p:sldId id="274" r:id="rId22"/>
    <p:sldId id="278" r:id="rId23"/>
    <p:sldId id="279" r:id="rId24"/>
    <p:sldId id="280" r:id="rId25"/>
    <p:sldId id="281" r:id="rId26"/>
    <p:sldId id="270" r:id="rId27"/>
    <p:sldId id="282" r:id="rId28"/>
    <p:sldId id="283" r:id="rId29"/>
    <p:sldId id="284" r:id="rId30"/>
    <p:sldId id="27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46A8-CB7C-4603-80D6-A9CD43176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005F1-6C42-4D43-A1A6-C159375BF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C8F30-1D14-4169-9AE9-814F7E7A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B6AB-3631-46AA-8F68-F00898F2DB27}" type="datetimeFigureOut">
              <a:rPr lang="en-CA" smtClean="0"/>
              <a:t>2019-12-28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83919-97EF-40C9-AAA4-029DE43D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F5AA5-8836-40F2-A20F-992783B6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2E2D-418D-41EC-8726-AEA7C0980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292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F5CEA-BC82-41C2-B3A8-7E03EFB0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C51C3-2D60-413E-AA08-5F60ABBE6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65AFB-F21A-438A-B57D-D35495E4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B6AB-3631-46AA-8F68-F00898F2DB27}" type="datetimeFigureOut">
              <a:rPr lang="en-CA" smtClean="0"/>
              <a:t>2019-12-28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5277B-2DFE-4912-93E8-87A975AD9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0630C-680D-4E8D-8333-A6F84B4C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2E2D-418D-41EC-8726-AEA7C0980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78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53791-D4EB-4F31-9F07-F633DB280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2DBDB-5814-4326-9783-68C66ADF0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F1D9B-A605-4761-AB08-A1577FEB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B6AB-3631-46AA-8F68-F00898F2DB27}" type="datetimeFigureOut">
              <a:rPr lang="en-CA" smtClean="0"/>
              <a:t>2019-12-28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94705-3837-4D51-90E5-57126CFA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C37A4-574F-4BA4-868C-7B8C4E66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2E2D-418D-41EC-8726-AEA7C0980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752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37A5C-CDF4-4846-A25C-2E03D49FF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626DC-FE99-4ADB-9B86-4CA69DFA1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31132-C2C6-4CCE-ACB2-10E7CE48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B6AB-3631-46AA-8F68-F00898F2DB27}" type="datetimeFigureOut">
              <a:rPr lang="en-CA" smtClean="0"/>
              <a:t>2019-12-28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EDA00-5292-4387-A6FA-20338A91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67481-F0A1-4CC0-941B-813F7C0B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2E2D-418D-41EC-8726-AEA7C0980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962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5428-34D0-4157-837C-D91D07FD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FC62E-93FF-4260-8C8B-05E5B88EC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716E-C08A-47BB-9ED9-0CCC7308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B6AB-3631-46AA-8F68-F00898F2DB27}" type="datetimeFigureOut">
              <a:rPr lang="en-CA" smtClean="0"/>
              <a:t>2019-12-28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743C0-2ECD-436D-A8D5-66672D29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6C771-B673-4A8C-8667-AEEE6B7A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2E2D-418D-41EC-8726-AEA7C0980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1375-CFCA-43E4-BC5D-FF6EE706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D5F21-DAF0-42C7-B165-218B4AD5C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C6926-12E5-4CAF-8109-2E62A63B2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81C57-8F95-47BB-BA2A-8DC654FE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B6AB-3631-46AA-8F68-F00898F2DB27}" type="datetimeFigureOut">
              <a:rPr lang="en-CA" smtClean="0"/>
              <a:t>2019-12-28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491DB-FC8C-47D2-A906-1944E027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D2153-FBA2-431E-A138-561DF1D9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2E2D-418D-41EC-8726-AEA7C0980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55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AE1E-A584-4183-9245-A9D34B73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B6852-2403-478A-8A5D-A9D17462B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82B6D-8446-417B-8176-DA12CF65A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92245-48C9-431E-982C-BA8B219CF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AE41F-BE9F-40B3-B262-8FD68B621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2EED5C-1655-443C-853D-7433A898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B6AB-3631-46AA-8F68-F00898F2DB27}" type="datetimeFigureOut">
              <a:rPr lang="en-CA" smtClean="0"/>
              <a:t>2019-12-28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EF5C0-CA7F-4B98-95D2-F1F9F721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EDFD5-AFC7-490D-BB06-EDAB834B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2E2D-418D-41EC-8726-AEA7C0980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526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6442-5E01-4A1C-8C90-921ED3F83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AF8D7-4735-4331-B42F-79AFB59E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B6AB-3631-46AA-8F68-F00898F2DB27}" type="datetimeFigureOut">
              <a:rPr lang="en-CA" smtClean="0"/>
              <a:t>2019-12-28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55D58-02E8-44C5-8D02-D592375C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1EDB6-6550-4527-8177-6C3979EF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2E2D-418D-41EC-8726-AEA7C0980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524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F56BD-65D6-487C-B0DA-81F41B84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B6AB-3631-46AA-8F68-F00898F2DB27}" type="datetimeFigureOut">
              <a:rPr lang="en-CA" smtClean="0"/>
              <a:t>2019-12-28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1EB14-CCDE-4214-A22C-431B40D8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3EA55-01B0-4FF8-A345-70D66F54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2E2D-418D-41EC-8726-AEA7C0980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44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695B-73AD-4446-B33E-D63393B5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6E30-A565-44DE-B414-5C36FE2C4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59698-27FD-4329-8845-CCC79DECC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F6DCB-2E5C-4854-BA7E-7E098D7C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B6AB-3631-46AA-8F68-F00898F2DB27}" type="datetimeFigureOut">
              <a:rPr lang="en-CA" smtClean="0"/>
              <a:t>2019-12-28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02F9B-36FD-4063-8F40-377D4EE05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09062-83F7-4A29-A53D-93A94DCB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2E2D-418D-41EC-8726-AEA7C0980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59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B3CC9-FB89-4F51-AC76-2B21482E4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3F861-F803-4889-83E3-78EC17790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291F5-FCB1-4FD8-9F8E-209DC5B8A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E6EE3-F8EA-4C3E-A7C1-EBC241900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B6AB-3631-46AA-8F68-F00898F2DB27}" type="datetimeFigureOut">
              <a:rPr lang="en-CA" smtClean="0"/>
              <a:t>2019-12-28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BE527-0A67-4C19-8276-312983E5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F77B8-0C45-476C-A097-34A0DB52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2E2D-418D-41EC-8726-AEA7C0980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917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2EEFB-D567-45F3-873C-A20A5382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B043E-E071-4652-8961-C8C3E5075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5207F-0566-4424-B07B-9271241A6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7B6AB-3631-46AA-8F68-F00898F2DB27}" type="datetimeFigureOut">
              <a:rPr lang="en-CA" smtClean="0"/>
              <a:t>2019-12-28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55C94-1A59-4FD3-893F-4B8945676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6E37-2B2B-4791-BB00-11D447564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62E2D-418D-41EC-8726-AEA7C0980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88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603AF5-5316-4402-8E9D-0C3D06DFD18E}"/>
              </a:ext>
            </a:extLst>
          </p:cNvPr>
          <p:cNvSpPr/>
          <p:nvPr/>
        </p:nvSpPr>
        <p:spPr>
          <a:xfrm>
            <a:off x="2398643" y="1245704"/>
            <a:ext cx="2239618" cy="3220279"/>
          </a:xfrm>
          <a:prstGeom prst="roundRect">
            <a:avLst/>
          </a:prstGeom>
          <a:solidFill>
            <a:srgbClr val="F0F5F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137D30A0-6E54-4FC9-8188-2596FB5938D7}"/>
              </a:ext>
            </a:extLst>
          </p:cNvPr>
          <p:cNvSpPr/>
          <p:nvPr/>
        </p:nvSpPr>
        <p:spPr>
          <a:xfrm>
            <a:off x="1526745" y="4685886"/>
            <a:ext cx="640383" cy="926381"/>
          </a:xfrm>
          <a:prstGeom prst="flowChartDecisi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Graphic 8" descr="Heart">
            <a:extLst>
              <a:ext uri="{FF2B5EF4-FFF2-40B4-BE49-F238E27FC236}">
                <a16:creationId xmlns:a16="http://schemas.microsoft.com/office/drawing/2014/main" id="{E06C131D-FF6E-48F5-A109-7E65A3D38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013" y="4281292"/>
            <a:ext cx="1037389" cy="123990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B2FA2DD-0211-493A-AFCB-846B98F8424D}"/>
              </a:ext>
            </a:extLst>
          </p:cNvPr>
          <p:cNvGrpSpPr/>
          <p:nvPr/>
        </p:nvGrpSpPr>
        <p:grpSpPr>
          <a:xfrm>
            <a:off x="3900371" y="4726745"/>
            <a:ext cx="914400" cy="1080148"/>
            <a:chOff x="6473688" y="3091068"/>
            <a:chExt cx="914400" cy="914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3FC70E-4B06-432F-AAAC-D328C18A1895}"/>
                </a:ext>
              </a:extLst>
            </p:cNvPr>
            <p:cNvGrpSpPr/>
            <p:nvPr/>
          </p:nvGrpSpPr>
          <p:grpSpPr>
            <a:xfrm>
              <a:off x="6473688" y="3091068"/>
              <a:ext cx="914400" cy="914400"/>
              <a:chOff x="5638800" y="2971800"/>
              <a:chExt cx="914400" cy="914400"/>
            </a:xfrm>
          </p:grpSpPr>
          <p:pic>
            <p:nvPicPr>
              <p:cNvPr id="8" name="Graphic 7" descr="Heart">
                <a:extLst>
                  <a:ext uri="{FF2B5EF4-FFF2-40B4-BE49-F238E27FC236}">
                    <a16:creationId xmlns:a16="http://schemas.microsoft.com/office/drawing/2014/main" id="{02D976D8-6894-4BD5-AEDE-ACB1CC6617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5638800" y="29718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1" name="Trapezoid 10">
                <a:extLst>
                  <a:ext uri="{FF2B5EF4-FFF2-40B4-BE49-F238E27FC236}">
                    <a16:creationId xmlns:a16="http://schemas.microsoft.com/office/drawing/2014/main" id="{0E0C4E7C-14E4-466B-9EF5-350AE27D5F7B}"/>
                  </a:ext>
                </a:extLst>
              </p:cNvPr>
              <p:cNvSpPr/>
              <p:nvPr/>
            </p:nvSpPr>
            <p:spPr>
              <a:xfrm>
                <a:off x="5996608" y="3617842"/>
                <a:ext cx="178905" cy="268357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9F7C16-728B-4BC5-AB5C-092D6CB1F227}"/>
                </a:ext>
              </a:extLst>
            </p:cNvPr>
            <p:cNvSpPr/>
            <p:nvPr/>
          </p:nvSpPr>
          <p:spPr>
            <a:xfrm>
              <a:off x="6844748" y="3670848"/>
              <a:ext cx="172278" cy="1855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058BFB0-8541-4E87-9786-F1EDC955C115}"/>
              </a:ext>
            </a:extLst>
          </p:cNvPr>
          <p:cNvGrpSpPr/>
          <p:nvPr/>
        </p:nvGrpSpPr>
        <p:grpSpPr>
          <a:xfrm>
            <a:off x="3095556" y="4880516"/>
            <a:ext cx="845792" cy="926379"/>
            <a:chOff x="4926496" y="4583570"/>
            <a:chExt cx="845792" cy="92637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D600537-7FC7-4EE5-BF7B-8F781D656381}"/>
                </a:ext>
              </a:extLst>
            </p:cNvPr>
            <p:cNvSpPr/>
            <p:nvPr/>
          </p:nvSpPr>
          <p:spPr>
            <a:xfrm>
              <a:off x="4926496" y="4972878"/>
              <a:ext cx="410817" cy="4174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BA1568F-26EC-41E9-9CB0-1DDBDFEB48B3}"/>
                </a:ext>
              </a:extLst>
            </p:cNvPr>
            <p:cNvSpPr/>
            <p:nvPr/>
          </p:nvSpPr>
          <p:spPr>
            <a:xfrm>
              <a:off x="5361471" y="4972878"/>
              <a:ext cx="410817" cy="4174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ED9B30-2F07-436D-8EBE-0EFF6B0B9FA0}"/>
                </a:ext>
              </a:extLst>
            </p:cNvPr>
            <p:cNvSpPr/>
            <p:nvPr/>
          </p:nvSpPr>
          <p:spPr>
            <a:xfrm>
              <a:off x="5131904" y="4583570"/>
              <a:ext cx="410817" cy="4174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Flowchart: Extract 17">
              <a:extLst>
                <a:ext uri="{FF2B5EF4-FFF2-40B4-BE49-F238E27FC236}">
                  <a16:creationId xmlns:a16="http://schemas.microsoft.com/office/drawing/2014/main" id="{8F391EA7-E2A7-4F1C-A9B8-594FE6D8D9F0}"/>
                </a:ext>
              </a:extLst>
            </p:cNvPr>
            <p:cNvSpPr/>
            <p:nvPr/>
          </p:nvSpPr>
          <p:spPr>
            <a:xfrm>
              <a:off x="5019360" y="4667977"/>
              <a:ext cx="640383" cy="537071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15A7EB30-E901-4EBB-9345-DCD9478E7EBE}"/>
                </a:ext>
              </a:extLst>
            </p:cNvPr>
            <p:cNvSpPr/>
            <p:nvPr/>
          </p:nvSpPr>
          <p:spPr>
            <a:xfrm>
              <a:off x="5295109" y="5205048"/>
              <a:ext cx="122582" cy="304901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7E503B0-6DA8-4E8A-8F23-8D6CF10AF152}"/>
              </a:ext>
            </a:extLst>
          </p:cNvPr>
          <p:cNvGrpSpPr/>
          <p:nvPr/>
        </p:nvGrpSpPr>
        <p:grpSpPr>
          <a:xfrm>
            <a:off x="6841689" y="1245704"/>
            <a:ext cx="2239618" cy="3220279"/>
            <a:chOff x="8234391" y="1245703"/>
            <a:chExt cx="2239618" cy="3220279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C31A5B3-F758-46C8-B333-B83249802077}"/>
                </a:ext>
              </a:extLst>
            </p:cNvPr>
            <p:cNvSpPr/>
            <p:nvPr/>
          </p:nvSpPr>
          <p:spPr>
            <a:xfrm>
              <a:off x="8234391" y="12457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00DDD45-5EE6-4E50-8482-B4CBB0E01A25}"/>
                </a:ext>
              </a:extLst>
            </p:cNvPr>
            <p:cNvSpPr/>
            <p:nvPr/>
          </p:nvSpPr>
          <p:spPr>
            <a:xfrm>
              <a:off x="8440616" y="1477108"/>
              <a:ext cx="1828800" cy="277133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Flowchart: Collate 2">
              <a:extLst>
                <a:ext uri="{FF2B5EF4-FFF2-40B4-BE49-F238E27FC236}">
                  <a16:creationId xmlns:a16="http://schemas.microsoft.com/office/drawing/2014/main" id="{1A29CA05-1487-4CCD-9DB9-303584B66C79}"/>
                </a:ext>
              </a:extLst>
            </p:cNvPr>
            <p:cNvSpPr/>
            <p:nvPr/>
          </p:nvSpPr>
          <p:spPr>
            <a:xfrm>
              <a:off x="8440616" y="1477108"/>
              <a:ext cx="393436" cy="393895"/>
            </a:xfrm>
            <a:prstGeom prst="flowChartCollat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22" name="Flowchart: Collate 21">
              <a:extLst>
                <a:ext uri="{FF2B5EF4-FFF2-40B4-BE49-F238E27FC236}">
                  <a16:creationId xmlns:a16="http://schemas.microsoft.com/office/drawing/2014/main" id="{10850038-FE3F-4937-8C0B-CF852C45C4E6}"/>
                </a:ext>
              </a:extLst>
            </p:cNvPr>
            <p:cNvSpPr/>
            <p:nvPr/>
          </p:nvSpPr>
          <p:spPr>
            <a:xfrm>
              <a:off x="8789968" y="1474760"/>
              <a:ext cx="393436" cy="393895"/>
            </a:xfrm>
            <a:prstGeom prst="flowChartCollat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23" name="Flowchart: Collate 22">
              <a:extLst>
                <a:ext uri="{FF2B5EF4-FFF2-40B4-BE49-F238E27FC236}">
                  <a16:creationId xmlns:a16="http://schemas.microsoft.com/office/drawing/2014/main" id="{ADC145A5-8B93-46D0-9662-6341526F6B5C}"/>
                </a:ext>
              </a:extLst>
            </p:cNvPr>
            <p:cNvSpPr/>
            <p:nvPr/>
          </p:nvSpPr>
          <p:spPr>
            <a:xfrm>
              <a:off x="9126873" y="1477108"/>
              <a:ext cx="393436" cy="393895"/>
            </a:xfrm>
            <a:prstGeom prst="flowChartCollat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24" name="Flowchart: Collate 23">
              <a:extLst>
                <a:ext uri="{FF2B5EF4-FFF2-40B4-BE49-F238E27FC236}">
                  <a16:creationId xmlns:a16="http://schemas.microsoft.com/office/drawing/2014/main" id="{7885E675-911B-4D99-A2E9-61ED20975E7F}"/>
                </a:ext>
              </a:extLst>
            </p:cNvPr>
            <p:cNvSpPr/>
            <p:nvPr/>
          </p:nvSpPr>
          <p:spPr>
            <a:xfrm>
              <a:off x="9476224" y="1474760"/>
              <a:ext cx="393435" cy="393895"/>
            </a:xfrm>
            <a:prstGeom prst="flowChartCollat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26" name="Flowchart: Collate 25">
              <a:extLst>
                <a:ext uri="{FF2B5EF4-FFF2-40B4-BE49-F238E27FC236}">
                  <a16:creationId xmlns:a16="http://schemas.microsoft.com/office/drawing/2014/main" id="{D47044A8-954C-4CD2-B537-BEF1B9BE56CC}"/>
                </a:ext>
              </a:extLst>
            </p:cNvPr>
            <p:cNvSpPr/>
            <p:nvPr/>
          </p:nvSpPr>
          <p:spPr>
            <a:xfrm>
              <a:off x="9878124" y="1474759"/>
              <a:ext cx="405360" cy="393895"/>
            </a:xfrm>
            <a:prstGeom prst="flowChartCollat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27" name="Flowchart: Collate 26">
              <a:extLst>
                <a:ext uri="{FF2B5EF4-FFF2-40B4-BE49-F238E27FC236}">
                  <a16:creationId xmlns:a16="http://schemas.microsoft.com/office/drawing/2014/main" id="{A1B4F671-A236-4B0C-8A2A-C744E1AC2115}"/>
                </a:ext>
              </a:extLst>
            </p:cNvPr>
            <p:cNvSpPr/>
            <p:nvPr/>
          </p:nvSpPr>
          <p:spPr>
            <a:xfrm>
              <a:off x="8440616" y="1874974"/>
              <a:ext cx="393436" cy="393895"/>
            </a:xfrm>
            <a:prstGeom prst="flowChartCollat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28" name="Flowchart: Collate 27">
              <a:extLst>
                <a:ext uri="{FF2B5EF4-FFF2-40B4-BE49-F238E27FC236}">
                  <a16:creationId xmlns:a16="http://schemas.microsoft.com/office/drawing/2014/main" id="{0C0165B0-B981-4F81-8048-533542C2A00A}"/>
                </a:ext>
              </a:extLst>
            </p:cNvPr>
            <p:cNvSpPr/>
            <p:nvPr/>
          </p:nvSpPr>
          <p:spPr>
            <a:xfrm>
              <a:off x="8789968" y="1872626"/>
              <a:ext cx="393436" cy="393895"/>
            </a:xfrm>
            <a:prstGeom prst="flowChartCollat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29" name="Flowchart: Collate 28">
              <a:extLst>
                <a:ext uri="{FF2B5EF4-FFF2-40B4-BE49-F238E27FC236}">
                  <a16:creationId xmlns:a16="http://schemas.microsoft.com/office/drawing/2014/main" id="{A40F50CE-0C48-43A6-B53A-1C3291A04960}"/>
                </a:ext>
              </a:extLst>
            </p:cNvPr>
            <p:cNvSpPr/>
            <p:nvPr/>
          </p:nvSpPr>
          <p:spPr>
            <a:xfrm>
              <a:off x="9126873" y="1874974"/>
              <a:ext cx="393436" cy="393895"/>
            </a:xfrm>
            <a:prstGeom prst="flowChartCollat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30" name="Flowchart: Collate 29">
              <a:extLst>
                <a:ext uri="{FF2B5EF4-FFF2-40B4-BE49-F238E27FC236}">
                  <a16:creationId xmlns:a16="http://schemas.microsoft.com/office/drawing/2014/main" id="{D0ED8CDF-C297-4C59-B497-A917CC108D02}"/>
                </a:ext>
              </a:extLst>
            </p:cNvPr>
            <p:cNvSpPr/>
            <p:nvPr/>
          </p:nvSpPr>
          <p:spPr>
            <a:xfrm>
              <a:off x="9476224" y="1872626"/>
              <a:ext cx="393435" cy="393895"/>
            </a:xfrm>
            <a:prstGeom prst="flowChartCollat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31" name="Flowchart: Collate 30">
              <a:extLst>
                <a:ext uri="{FF2B5EF4-FFF2-40B4-BE49-F238E27FC236}">
                  <a16:creationId xmlns:a16="http://schemas.microsoft.com/office/drawing/2014/main" id="{F87F8B75-9B28-4DA1-95FE-FF436B2A7FF0}"/>
                </a:ext>
              </a:extLst>
            </p:cNvPr>
            <p:cNvSpPr/>
            <p:nvPr/>
          </p:nvSpPr>
          <p:spPr>
            <a:xfrm>
              <a:off x="9878124" y="1872625"/>
              <a:ext cx="405360" cy="393895"/>
            </a:xfrm>
            <a:prstGeom prst="flowChartCollat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32" name="Flowchart: Collate 31">
              <a:extLst>
                <a:ext uri="{FF2B5EF4-FFF2-40B4-BE49-F238E27FC236}">
                  <a16:creationId xmlns:a16="http://schemas.microsoft.com/office/drawing/2014/main" id="{5E67485D-B406-44A5-B31E-7D98A0420378}"/>
                </a:ext>
              </a:extLst>
            </p:cNvPr>
            <p:cNvSpPr/>
            <p:nvPr/>
          </p:nvSpPr>
          <p:spPr>
            <a:xfrm>
              <a:off x="8440616" y="2270491"/>
              <a:ext cx="393436" cy="393895"/>
            </a:xfrm>
            <a:prstGeom prst="flowChartCollat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33" name="Flowchart: Collate 32">
              <a:extLst>
                <a:ext uri="{FF2B5EF4-FFF2-40B4-BE49-F238E27FC236}">
                  <a16:creationId xmlns:a16="http://schemas.microsoft.com/office/drawing/2014/main" id="{D2A7FB5D-F1D6-469D-ADFB-72629FF220A6}"/>
                </a:ext>
              </a:extLst>
            </p:cNvPr>
            <p:cNvSpPr/>
            <p:nvPr/>
          </p:nvSpPr>
          <p:spPr>
            <a:xfrm>
              <a:off x="8789968" y="2268143"/>
              <a:ext cx="393436" cy="393895"/>
            </a:xfrm>
            <a:prstGeom prst="flowChartCollat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34" name="Flowchart: Collate 33">
              <a:extLst>
                <a:ext uri="{FF2B5EF4-FFF2-40B4-BE49-F238E27FC236}">
                  <a16:creationId xmlns:a16="http://schemas.microsoft.com/office/drawing/2014/main" id="{D5A13583-E321-4E99-977A-F17EF363AE18}"/>
                </a:ext>
              </a:extLst>
            </p:cNvPr>
            <p:cNvSpPr/>
            <p:nvPr/>
          </p:nvSpPr>
          <p:spPr>
            <a:xfrm>
              <a:off x="9126873" y="2270491"/>
              <a:ext cx="393436" cy="393895"/>
            </a:xfrm>
            <a:prstGeom prst="flowChartCollat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35" name="Flowchart: Collate 34">
              <a:extLst>
                <a:ext uri="{FF2B5EF4-FFF2-40B4-BE49-F238E27FC236}">
                  <a16:creationId xmlns:a16="http://schemas.microsoft.com/office/drawing/2014/main" id="{0B2EE941-90B2-4681-8EC6-B6A1C340ED71}"/>
                </a:ext>
              </a:extLst>
            </p:cNvPr>
            <p:cNvSpPr/>
            <p:nvPr/>
          </p:nvSpPr>
          <p:spPr>
            <a:xfrm>
              <a:off x="9476224" y="2268143"/>
              <a:ext cx="393435" cy="393895"/>
            </a:xfrm>
            <a:prstGeom prst="flowChartCollat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36" name="Flowchart: Collate 35">
              <a:extLst>
                <a:ext uri="{FF2B5EF4-FFF2-40B4-BE49-F238E27FC236}">
                  <a16:creationId xmlns:a16="http://schemas.microsoft.com/office/drawing/2014/main" id="{4D37BE79-5009-4FBD-9389-4EA8525136DC}"/>
                </a:ext>
              </a:extLst>
            </p:cNvPr>
            <p:cNvSpPr/>
            <p:nvPr/>
          </p:nvSpPr>
          <p:spPr>
            <a:xfrm>
              <a:off x="9878124" y="2268142"/>
              <a:ext cx="405360" cy="393895"/>
            </a:xfrm>
            <a:prstGeom prst="flowChartCollat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37" name="Flowchart: Collate 36">
              <a:extLst>
                <a:ext uri="{FF2B5EF4-FFF2-40B4-BE49-F238E27FC236}">
                  <a16:creationId xmlns:a16="http://schemas.microsoft.com/office/drawing/2014/main" id="{E39CBDAF-8B57-4EDA-B522-E0CF5A85C634}"/>
                </a:ext>
              </a:extLst>
            </p:cNvPr>
            <p:cNvSpPr/>
            <p:nvPr/>
          </p:nvSpPr>
          <p:spPr>
            <a:xfrm>
              <a:off x="8440616" y="2654289"/>
              <a:ext cx="393436" cy="393895"/>
            </a:xfrm>
            <a:prstGeom prst="flowChartCollat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38" name="Flowchart: Collate 37">
              <a:extLst>
                <a:ext uri="{FF2B5EF4-FFF2-40B4-BE49-F238E27FC236}">
                  <a16:creationId xmlns:a16="http://schemas.microsoft.com/office/drawing/2014/main" id="{14517533-98FB-4C19-8970-EC7B6DD60D69}"/>
                </a:ext>
              </a:extLst>
            </p:cNvPr>
            <p:cNvSpPr/>
            <p:nvPr/>
          </p:nvSpPr>
          <p:spPr>
            <a:xfrm>
              <a:off x="8789968" y="2651941"/>
              <a:ext cx="393436" cy="393895"/>
            </a:xfrm>
            <a:prstGeom prst="flowChartCollat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39" name="Flowchart: Collate 38">
              <a:extLst>
                <a:ext uri="{FF2B5EF4-FFF2-40B4-BE49-F238E27FC236}">
                  <a16:creationId xmlns:a16="http://schemas.microsoft.com/office/drawing/2014/main" id="{8DE4ED53-9D69-4913-8807-6AE62DAA2EFB}"/>
                </a:ext>
              </a:extLst>
            </p:cNvPr>
            <p:cNvSpPr/>
            <p:nvPr/>
          </p:nvSpPr>
          <p:spPr>
            <a:xfrm>
              <a:off x="9126873" y="2654289"/>
              <a:ext cx="393436" cy="393895"/>
            </a:xfrm>
            <a:prstGeom prst="flowChartCollat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0" name="Flowchart: Collate 39">
              <a:extLst>
                <a:ext uri="{FF2B5EF4-FFF2-40B4-BE49-F238E27FC236}">
                  <a16:creationId xmlns:a16="http://schemas.microsoft.com/office/drawing/2014/main" id="{BEF8C6EF-A915-4EE8-9988-4206A786078A}"/>
                </a:ext>
              </a:extLst>
            </p:cNvPr>
            <p:cNvSpPr/>
            <p:nvPr/>
          </p:nvSpPr>
          <p:spPr>
            <a:xfrm>
              <a:off x="9476224" y="2651941"/>
              <a:ext cx="393435" cy="393895"/>
            </a:xfrm>
            <a:prstGeom prst="flowChartCollat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1" name="Flowchart: Collate 40">
              <a:extLst>
                <a:ext uri="{FF2B5EF4-FFF2-40B4-BE49-F238E27FC236}">
                  <a16:creationId xmlns:a16="http://schemas.microsoft.com/office/drawing/2014/main" id="{16BD0D4F-5745-4AFE-9A5B-11FBB8BD641C}"/>
                </a:ext>
              </a:extLst>
            </p:cNvPr>
            <p:cNvSpPr/>
            <p:nvPr/>
          </p:nvSpPr>
          <p:spPr>
            <a:xfrm>
              <a:off x="9878124" y="2651940"/>
              <a:ext cx="405360" cy="393895"/>
            </a:xfrm>
            <a:prstGeom prst="flowChartCollat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2" name="Flowchart: Collate 41">
              <a:extLst>
                <a:ext uri="{FF2B5EF4-FFF2-40B4-BE49-F238E27FC236}">
                  <a16:creationId xmlns:a16="http://schemas.microsoft.com/office/drawing/2014/main" id="{8CA27967-2122-49FD-ACDF-32DD49315268}"/>
                </a:ext>
              </a:extLst>
            </p:cNvPr>
            <p:cNvSpPr/>
            <p:nvPr/>
          </p:nvSpPr>
          <p:spPr>
            <a:xfrm>
              <a:off x="8426548" y="3046398"/>
              <a:ext cx="393436" cy="393895"/>
            </a:xfrm>
            <a:prstGeom prst="flowChartCollat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3" name="Flowchart: Collate 42">
              <a:extLst>
                <a:ext uri="{FF2B5EF4-FFF2-40B4-BE49-F238E27FC236}">
                  <a16:creationId xmlns:a16="http://schemas.microsoft.com/office/drawing/2014/main" id="{E39189A2-C22E-49C6-B31F-392A517A20CC}"/>
                </a:ext>
              </a:extLst>
            </p:cNvPr>
            <p:cNvSpPr/>
            <p:nvPr/>
          </p:nvSpPr>
          <p:spPr>
            <a:xfrm>
              <a:off x="8775900" y="3058118"/>
              <a:ext cx="393436" cy="393895"/>
            </a:xfrm>
            <a:prstGeom prst="flowChartCollat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4" name="Flowchart: Collate 43">
              <a:extLst>
                <a:ext uri="{FF2B5EF4-FFF2-40B4-BE49-F238E27FC236}">
                  <a16:creationId xmlns:a16="http://schemas.microsoft.com/office/drawing/2014/main" id="{99BBAE14-234C-49AA-8C4C-35E7B5B5B6FA}"/>
                </a:ext>
              </a:extLst>
            </p:cNvPr>
            <p:cNvSpPr/>
            <p:nvPr/>
          </p:nvSpPr>
          <p:spPr>
            <a:xfrm>
              <a:off x="9112805" y="3046398"/>
              <a:ext cx="393436" cy="393895"/>
            </a:xfrm>
            <a:prstGeom prst="flowChartCollat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5" name="Flowchart: Collate 44">
              <a:extLst>
                <a:ext uri="{FF2B5EF4-FFF2-40B4-BE49-F238E27FC236}">
                  <a16:creationId xmlns:a16="http://schemas.microsoft.com/office/drawing/2014/main" id="{58B9E719-1F39-4BBD-9B57-CFEA43F4DFB6}"/>
                </a:ext>
              </a:extLst>
            </p:cNvPr>
            <p:cNvSpPr/>
            <p:nvPr/>
          </p:nvSpPr>
          <p:spPr>
            <a:xfrm>
              <a:off x="9462156" y="3058118"/>
              <a:ext cx="393435" cy="393895"/>
            </a:xfrm>
            <a:prstGeom prst="flowChartCollat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6" name="Flowchart: Collate 45">
              <a:extLst>
                <a:ext uri="{FF2B5EF4-FFF2-40B4-BE49-F238E27FC236}">
                  <a16:creationId xmlns:a16="http://schemas.microsoft.com/office/drawing/2014/main" id="{EDCF99D8-401D-4634-9AFD-5730C04B1D4F}"/>
                </a:ext>
              </a:extLst>
            </p:cNvPr>
            <p:cNvSpPr/>
            <p:nvPr/>
          </p:nvSpPr>
          <p:spPr>
            <a:xfrm>
              <a:off x="9864056" y="3058117"/>
              <a:ext cx="405360" cy="393895"/>
            </a:xfrm>
            <a:prstGeom prst="flowChartCollat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7" name="Flowchart: Collate 46">
              <a:extLst>
                <a:ext uri="{FF2B5EF4-FFF2-40B4-BE49-F238E27FC236}">
                  <a16:creationId xmlns:a16="http://schemas.microsoft.com/office/drawing/2014/main" id="{9E684F94-0122-47B0-982D-B1E4EF4DBA93}"/>
                </a:ext>
              </a:extLst>
            </p:cNvPr>
            <p:cNvSpPr/>
            <p:nvPr/>
          </p:nvSpPr>
          <p:spPr>
            <a:xfrm>
              <a:off x="8426548" y="3449853"/>
              <a:ext cx="393436" cy="393895"/>
            </a:xfrm>
            <a:prstGeom prst="flowChartCollat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8" name="Flowchart: Collate 47">
              <a:extLst>
                <a:ext uri="{FF2B5EF4-FFF2-40B4-BE49-F238E27FC236}">
                  <a16:creationId xmlns:a16="http://schemas.microsoft.com/office/drawing/2014/main" id="{CDB4EB1F-B3CD-4FE4-B21A-337BCF7592FB}"/>
                </a:ext>
              </a:extLst>
            </p:cNvPr>
            <p:cNvSpPr/>
            <p:nvPr/>
          </p:nvSpPr>
          <p:spPr>
            <a:xfrm>
              <a:off x="8775900" y="3441916"/>
              <a:ext cx="393436" cy="393895"/>
            </a:xfrm>
            <a:prstGeom prst="flowChartCollat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9" name="Flowchart: Collate 48">
              <a:extLst>
                <a:ext uri="{FF2B5EF4-FFF2-40B4-BE49-F238E27FC236}">
                  <a16:creationId xmlns:a16="http://schemas.microsoft.com/office/drawing/2014/main" id="{0C73C89E-6186-42D5-B9A9-AB69D64F43BC}"/>
                </a:ext>
              </a:extLst>
            </p:cNvPr>
            <p:cNvSpPr/>
            <p:nvPr/>
          </p:nvSpPr>
          <p:spPr>
            <a:xfrm>
              <a:off x="9112805" y="3444264"/>
              <a:ext cx="393436" cy="393895"/>
            </a:xfrm>
            <a:prstGeom prst="flowChartCollat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0" name="Flowchart: Collate 49">
              <a:extLst>
                <a:ext uri="{FF2B5EF4-FFF2-40B4-BE49-F238E27FC236}">
                  <a16:creationId xmlns:a16="http://schemas.microsoft.com/office/drawing/2014/main" id="{1F9FE98A-D5E5-480D-9419-F0DE6E57F27C}"/>
                </a:ext>
              </a:extLst>
            </p:cNvPr>
            <p:cNvSpPr/>
            <p:nvPr/>
          </p:nvSpPr>
          <p:spPr>
            <a:xfrm>
              <a:off x="9462156" y="3441916"/>
              <a:ext cx="393435" cy="393895"/>
            </a:xfrm>
            <a:prstGeom prst="flowChartCollat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1" name="Flowchart: Collate 50">
              <a:extLst>
                <a:ext uri="{FF2B5EF4-FFF2-40B4-BE49-F238E27FC236}">
                  <a16:creationId xmlns:a16="http://schemas.microsoft.com/office/drawing/2014/main" id="{2EBAB4A3-85B9-4922-94D8-0AC61971C376}"/>
                </a:ext>
              </a:extLst>
            </p:cNvPr>
            <p:cNvSpPr/>
            <p:nvPr/>
          </p:nvSpPr>
          <p:spPr>
            <a:xfrm>
              <a:off x="9864056" y="3441915"/>
              <a:ext cx="405360" cy="393895"/>
            </a:xfrm>
            <a:prstGeom prst="flowChartCollat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2" name="Flowchart: Collate 51">
              <a:extLst>
                <a:ext uri="{FF2B5EF4-FFF2-40B4-BE49-F238E27FC236}">
                  <a16:creationId xmlns:a16="http://schemas.microsoft.com/office/drawing/2014/main" id="{9AB074AD-39C7-41B8-B291-0164878D1444}"/>
                </a:ext>
              </a:extLst>
            </p:cNvPr>
            <p:cNvSpPr/>
            <p:nvPr/>
          </p:nvSpPr>
          <p:spPr>
            <a:xfrm>
              <a:off x="8432151" y="3837062"/>
              <a:ext cx="393436" cy="393895"/>
            </a:xfrm>
            <a:prstGeom prst="flowChartCollat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3" name="Flowchart: Collate 52">
              <a:extLst>
                <a:ext uri="{FF2B5EF4-FFF2-40B4-BE49-F238E27FC236}">
                  <a16:creationId xmlns:a16="http://schemas.microsoft.com/office/drawing/2014/main" id="{344BA87C-9D47-48BF-8635-9359CA9DA9E7}"/>
                </a:ext>
              </a:extLst>
            </p:cNvPr>
            <p:cNvSpPr/>
            <p:nvPr/>
          </p:nvSpPr>
          <p:spPr>
            <a:xfrm>
              <a:off x="8781503" y="3834714"/>
              <a:ext cx="393436" cy="393895"/>
            </a:xfrm>
            <a:prstGeom prst="flowChartCollat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4" name="Flowchart: Collate 53">
              <a:extLst>
                <a:ext uri="{FF2B5EF4-FFF2-40B4-BE49-F238E27FC236}">
                  <a16:creationId xmlns:a16="http://schemas.microsoft.com/office/drawing/2014/main" id="{4B76396A-6E3A-4296-AE6E-1C131DABDB1E}"/>
                </a:ext>
              </a:extLst>
            </p:cNvPr>
            <p:cNvSpPr/>
            <p:nvPr/>
          </p:nvSpPr>
          <p:spPr>
            <a:xfrm>
              <a:off x="9118408" y="3837062"/>
              <a:ext cx="393436" cy="393895"/>
            </a:xfrm>
            <a:prstGeom prst="flowChartCollat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5" name="Flowchart: Collate 54">
              <a:extLst>
                <a:ext uri="{FF2B5EF4-FFF2-40B4-BE49-F238E27FC236}">
                  <a16:creationId xmlns:a16="http://schemas.microsoft.com/office/drawing/2014/main" id="{8789B844-0807-4123-B0DF-2A03B35CCD20}"/>
                </a:ext>
              </a:extLst>
            </p:cNvPr>
            <p:cNvSpPr/>
            <p:nvPr/>
          </p:nvSpPr>
          <p:spPr>
            <a:xfrm>
              <a:off x="9467759" y="3834714"/>
              <a:ext cx="393435" cy="393895"/>
            </a:xfrm>
            <a:prstGeom prst="flowChartCollat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6" name="Flowchart: Collate 55">
              <a:extLst>
                <a:ext uri="{FF2B5EF4-FFF2-40B4-BE49-F238E27FC236}">
                  <a16:creationId xmlns:a16="http://schemas.microsoft.com/office/drawing/2014/main" id="{EA7534C8-C29F-4EEC-899A-65B4979E9715}"/>
                </a:ext>
              </a:extLst>
            </p:cNvPr>
            <p:cNvSpPr/>
            <p:nvPr/>
          </p:nvSpPr>
          <p:spPr>
            <a:xfrm>
              <a:off x="9869659" y="3834713"/>
              <a:ext cx="405360" cy="393895"/>
            </a:xfrm>
            <a:prstGeom prst="flowChartCollat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8712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74E98ADB-61EB-4222-8A67-5D28B56F9F20}"/>
              </a:ext>
            </a:extLst>
          </p:cNvPr>
          <p:cNvGrpSpPr/>
          <p:nvPr/>
        </p:nvGrpSpPr>
        <p:grpSpPr>
          <a:xfrm>
            <a:off x="550936" y="1106002"/>
            <a:ext cx="2239618" cy="3220279"/>
            <a:chOff x="550936" y="1106002"/>
            <a:chExt cx="2239618" cy="322027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3B614DA-BFF4-42C4-82C5-B454B5757A1A}"/>
                </a:ext>
              </a:extLst>
            </p:cNvPr>
            <p:cNvGrpSpPr/>
            <p:nvPr/>
          </p:nvGrpSpPr>
          <p:grpSpPr>
            <a:xfrm>
              <a:off x="550936" y="1106002"/>
              <a:ext cx="2239618" cy="3220279"/>
              <a:chOff x="7859643" y="1245704"/>
              <a:chExt cx="2239618" cy="3220279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6265FC72-79D8-4FB9-8728-6D1BCF80EDAA}"/>
                  </a:ext>
                </a:extLst>
              </p:cNvPr>
              <p:cNvSpPr/>
              <p:nvPr/>
            </p:nvSpPr>
            <p:spPr>
              <a:xfrm>
                <a:off x="7859643" y="1245704"/>
                <a:ext cx="2239618" cy="3220279"/>
              </a:xfrm>
              <a:prstGeom prst="roundRect">
                <a:avLst/>
              </a:prstGeom>
              <a:solidFill>
                <a:srgbClr val="F0F5F5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DC265F79-731D-4B52-9B0A-B89A1658FA93}"/>
                  </a:ext>
                </a:extLst>
              </p:cNvPr>
              <p:cNvSpPr/>
              <p:nvPr/>
            </p:nvSpPr>
            <p:spPr>
              <a:xfrm>
                <a:off x="8012043" y="1398104"/>
                <a:ext cx="640383" cy="926381"/>
              </a:xfrm>
              <a:prstGeom prst="flowChartDecision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78A51CC-E5F6-4142-8965-6476E4318E40}"/>
                </a:ext>
              </a:extLst>
            </p:cNvPr>
            <p:cNvSpPr/>
            <p:nvPr/>
          </p:nvSpPr>
          <p:spPr>
            <a:xfrm>
              <a:off x="11204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5FD5365-8510-459C-8A15-2B201A0FDBB8}"/>
              </a:ext>
            </a:extLst>
          </p:cNvPr>
          <p:cNvGrpSpPr/>
          <p:nvPr/>
        </p:nvGrpSpPr>
        <p:grpSpPr>
          <a:xfrm>
            <a:off x="3471521" y="1106003"/>
            <a:ext cx="2239618" cy="3220279"/>
            <a:chOff x="3471521" y="1106003"/>
            <a:chExt cx="2239618" cy="3220279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2633A8E-65F9-4AD1-93C5-5A330CBEC8FD}"/>
                </a:ext>
              </a:extLst>
            </p:cNvPr>
            <p:cNvSpPr/>
            <p:nvPr/>
          </p:nvSpPr>
          <p:spPr>
            <a:xfrm>
              <a:off x="3471521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1DE7F51-3F45-4DDF-8123-3C602541BD94}"/>
                </a:ext>
              </a:extLst>
            </p:cNvPr>
            <p:cNvGrpSpPr/>
            <p:nvPr/>
          </p:nvGrpSpPr>
          <p:grpSpPr>
            <a:xfrm>
              <a:off x="3609451" y="1258404"/>
              <a:ext cx="845792" cy="926379"/>
              <a:chOff x="4926496" y="4583570"/>
              <a:chExt cx="845792" cy="926379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18A2F84-C8D2-4B2A-AA01-2EC6B3363926}"/>
                  </a:ext>
                </a:extLst>
              </p:cNvPr>
              <p:cNvSpPr/>
              <p:nvPr/>
            </p:nvSpPr>
            <p:spPr>
              <a:xfrm>
                <a:off x="4926496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EB59C77-6AFF-4EC2-BC73-3978875700B3}"/>
                  </a:ext>
                </a:extLst>
              </p:cNvPr>
              <p:cNvSpPr/>
              <p:nvPr/>
            </p:nvSpPr>
            <p:spPr>
              <a:xfrm>
                <a:off x="5361471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9CE18DE-0DAC-4CEF-ADEC-FF59FCB1283E}"/>
                  </a:ext>
                </a:extLst>
              </p:cNvPr>
              <p:cNvSpPr/>
              <p:nvPr/>
            </p:nvSpPr>
            <p:spPr>
              <a:xfrm>
                <a:off x="5131904" y="4583570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Flowchart: Extract 31">
                <a:extLst>
                  <a:ext uri="{FF2B5EF4-FFF2-40B4-BE49-F238E27FC236}">
                    <a16:creationId xmlns:a16="http://schemas.microsoft.com/office/drawing/2014/main" id="{A764AB6B-D4F9-48C9-B06F-153CA6616224}"/>
                  </a:ext>
                </a:extLst>
              </p:cNvPr>
              <p:cNvSpPr/>
              <p:nvPr/>
            </p:nvSpPr>
            <p:spPr>
              <a:xfrm>
                <a:off x="5019360" y="4667977"/>
                <a:ext cx="640383" cy="537071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Trapezoid 32">
                <a:extLst>
                  <a:ext uri="{FF2B5EF4-FFF2-40B4-BE49-F238E27FC236}">
                    <a16:creationId xmlns:a16="http://schemas.microsoft.com/office/drawing/2014/main" id="{46A36237-BE98-48DB-BB26-CBFF8977EC90}"/>
                  </a:ext>
                </a:extLst>
              </p:cNvPr>
              <p:cNvSpPr/>
              <p:nvPr/>
            </p:nvSpPr>
            <p:spPr>
              <a:xfrm>
                <a:off x="5295109" y="5205048"/>
                <a:ext cx="122582" cy="304901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E03F1AB-47E0-4963-8E51-751ECFA470B8}"/>
                </a:ext>
              </a:extLst>
            </p:cNvPr>
            <p:cNvSpPr/>
            <p:nvPr/>
          </p:nvSpPr>
          <p:spPr>
            <a:xfrm>
              <a:off x="40541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8395BE0-A50F-415A-B4B1-082BAD54AD3D}"/>
              </a:ext>
            </a:extLst>
          </p:cNvPr>
          <p:cNvGrpSpPr/>
          <p:nvPr/>
        </p:nvGrpSpPr>
        <p:grpSpPr>
          <a:xfrm>
            <a:off x="6433932" y="1097674"/>
            <a:ext cx="2239618" cy="3228608"/>
            <a:chOff x="6433932" y="1097674"/>
            <a:chExt cx="2239618" cy="322860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E23115B-0834-41C2-99F1-E40C56CCA2C3}"/>
                </a:ext>
              </a:extLst>
            </p:cNvPr>
            <p:cNvSpPr/>
            <p:nvPr/>
          </p:nvSpPr>
          <p:spPr>
            <a:xfrm>
              <a:off x="6433932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34EBE97-5505-40B8-8D7E-F748744A4916}"/>
                </a:ext>
              </a:extLst>
            </p:cNvPr>
            <p:cNvGrpSpPr/>
            <p:nvPr/>
          </p:nvGrpSpPr>
          <p:grpSpPr>
            <a:xfrm>
              <a:off x="6484838" y="1097674"/>
              <a:ext cx="914400" cy="1080148"/>
              <a:chOff x="6473688" y="3091068"/>
              <a:chExt cx="914400" cy="9144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ED5F4C2-FB4F-4853-B645-964DC06B0E4C}"/>
                  </a:ext>
                </a:extLst>
              </p:cNvPr>
              <p:cNvGrpSpPr/>
              <p:nvPr/>
            </p:nvGrpSpPr>
            <p:grpSpPr>
              <a:xfrm>
                <a:off x="6473688" y="3091068"/>
                <a:ext cx="914400" cy="914400"/>
                <a:chOff x="5638800" y="2971800"/>
                <a:chExt cx="914400" cy="914400"/>
              </a:xfrm>
            </p:grpSpPr>
            <p:pic>
              <p:nvPicPr>
                <p:cNvPr id="37" name="Graphic 36" descr="Heart">
                  <a:extLst>
                    <a:ext uri="{FF2B5EF4-FFF2-40B4-BE49-F238E27FC236}">
                      <a16:creationId xmlns:a16="http://schemas.microsoft.com/office/drawing/2014/main" id="{7C81A2A4-F10E-46E3-825F-254A7212AD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8" name="Trapezoid 37">
                  <a:extLst>
                    <a:ext uri="{FF2B5EF4-FFF2-40B4-BE49-F238E27FC236}">
                      <a16:creationId xmlns:a16="http://schemas.microsoft.com/office/drawing/2014/main" id="{CE88E1E4-0DF6-47B2-AE03-554E5BD522C2}"/>
                    </a:ext>
                  </a:extLst>
                </p:cNvPr>
                <p:cNvSpPr/>
                <p:nvPr/>
              </p:nvSpPr>
              <p:spPr>
                <a:xfrm>
                  <a:off x="5996608" y="3617842"/>
                  <a:ext cx="178905" cy="268357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CDB6689-363E-4C32-A86B-B8D0ED4478A7}"/>
                  </a:ext>
                </a:extLst>
              </p:cNvPr>
              <p:cNvSpPr/>
              <p:nvPr/>
            </p:nvSpPr>
            <p:spPr>
              <a:xfrm>
                <a:off x="6844748" y="3670848"/>
                <a:ext cx="172278" cy="1855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ABCF9A4-FF74-4F12-85CE-AF76EE70A525}"/>
                </a:ext>
              </a:extLst>
            </p:cNvPr>
            <p:cNvSpPr/>
            <p:nvPr/>
          </p:nvSpPr>
          <p:spPr>
            <a:xfrm>
              <a:off x="70386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B5E08DF-FD7A-41C4-913E-DCCB552B5ACD}"/>
              </a:ext>
            </a:extLst>
          </p:cNvPr>
          <p:cNvGrpSpPr/>
          <p:nvPr/>
        </p:nvGrpSpPr>
        <p:grpSpPr>
          <a:xfrm>
            <a:off x="9396343" y="1106004"/>
            <a:ext cx="2239618" cy="3220279"/>
            <a:chOff x="9396343" y="1106004"/>
            <a:chExt cx="2239618" cy="3220279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0C0F8BF2-88C5-43C0-A054-410C430A3CC7}"/>
                </a:ext>
              </a:extLst>
            </p:cNvPr>
            <p:cNvSpPr/>
            <p:nvPr/>
          </p:nvSpPr>
          <p:spPr>
            <a:xfrm>
              <a:off x="9396343" y="1106004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9" name="Graphic 38" descr="Heart">
              <a:extLst>
                <a:ext uri="{FF2B5EF4-FFF2-40B4-BE49-F238E27FC236}">
                  <a16:creationId xmlns:a16="http://schemas.microsoft.com/office/drawing/2014/main" id="{84192BF4-C809-4E36-87CF-14AB60200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47143" y="1137194"/>
              <a:ext cx="1037389" cy="1239906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B59361C-F895-42BF-860F-4C229AF5A0D0}"/>
                </a:ext>
              </a:extLst>
            </p:cNvPr>
            <p:cNvSpPr/>
            <p:nvPr/>
          </p:nvSpPr>
          <p:spPr>
            <a:xfrm>
              <a:off x="99977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551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1A5C53BF-03BC-4071-80FF-E2D7610D20A2}"/>
              </a:ext>
            </a:extLst>
          </p:cNvPr>
          <p:cNvGrpSpPr/>
          <p:nvPr/>
        </p:nvGrpSpPr>
        <p:grpSpPr>
          <a:xfrm>
            <a:off x="550936" y="1106002"/>
            <a:ext cx="2239618" cy="3220279"/>
            <a:chOff x="550936" y="1106002"/>
            <a:chExt cx="2239618" cy="322027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6DAF636-6D3F-41DD-B2AC-A04228E76F6D}"/>
                </a:ext>
              </a:extLst>
            </p:cNvPr>
            <p:cNvGrpSpPr/>
            <p:nvPr/>
          </p:nvGrpSpPr>
          <p:grpSpPr>
            <a:xfrm>
              <a:off x="550936" y="1106002"/>
              <a:ext cx="2239618" cy="3220279"/>
              <a:chOff x="7859643" y="1245704"/>
              <a:chExt cx="2239618" cy="3220279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BE52B18-5262-4C47-A345-19287260BC1E}"/>
                  </a:ext>
                </a:extLst>
              </p:cNvPr>
              <p:cNvSpPr/>
              <p:nvPr/>
            </p:nvSpPr>
            <p:spPr>
              <a:xfrm>
                <a:off x="7859643" y="1245704"/>
                <a:ext cx="2239618" cy="3220279"/>
              </a:xfrm>
              <a:prstGeom prst="roundRect">
                <a:avLst/>
              </a:prstGeom>
              <a:solidFill>
                <a:srgbClr val="F0F5F5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26542374-2AB7-4367-8996-535BD1C09F88}"/>
                  </a:ext>
                </a:extLst>
              </p:cNvPr>
              <p:cNvSpPr/>
              <p:nvPr/>
            </p:nvSpPr>
            <p:spPr>
              <a:xfrm>
                <a:off x="8012043" y="1398104"/>
                <a:ext cx="640383" cy="926381"/>
              </a:xfrm>
              <a:prstGeom prst="flowChartDecision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7F24244-44FF-43DD-95C1-D6D4842CC86B}"/>
                </a:ext>
              </a:extLst>
            </p:cNvPr>
            <p:cNvSpPr/>
            <p:nvPr/>
          </p:nvSpPr>
          <p:spPr>
            <a:xfrm>
              <a:off x="11204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5B52D3A-A415-46C0-B79C-5468E877AC62}"/>
              </a:ext>
            </a:extLst>
          </p:cNvPr>
          <p:cNvGrpSpPr/>
          <p:nvPr/>
        </p:nvGrpSpPr>
        <p:grpSpPr>
          <a:xfrm>
            <a:off x="3471521" y="1106003"/>
            <a:ext cx="2239618" cy="3220279"/>
            <a:chOff x="3471521" y="1106003"/>
            <a:chExt cx="2239618" cy="3220279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6554A52-5BDF-4F69-877C-4579A5578D8D}"/>
                </a:ext>
              </a:extLst>
            </p:cNvPr>
            <p:cNvSpPr/>
            <p:nvPr/>
          </p:nvSpPr>
          <p:spPr>
            <a:xfrm>
              <a:off x="3471521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7061999-A23E-45A0-A000-6F2105C7CE91}"/>
                </a:ext>
              </a:extLst>
            </p:cNvPr>
            <p:cNvGrpSpPr/>
            <p:nvPr/>
          </p:nvGrpSpPr>
          <p:grpSpPr>
            <a:xfrm>
              <a:off x="3609451" y="1258404"/>
              <a:ext cx="845792" cy="926379"/>
              <a:chOff x="4926496" y="4583570"/>
              <a:chExt cx="845792" cy="926379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2A5E99F-FA62-4844-96A9-1B1C37E971FA}"/>
                  </a:ext>
                </a:extLst>
              </p:cNvPr>
              <p:cNvSpPr/>
              <p:nvPr/>
            </p:nvSpPr>
            <p:spPr>
              <a:xfrm>
                <a:off x="4926496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D7DF485-F3EA-49DB-8304-1F659A0EC8C2}"/>
                  </a:ext>
                </a:extLst>
              </p:cNvPr>
              <p:cNvSpPr/>
              <p:nvPr/>
            </p:nvSpPr>
            <p:spPr>
              <a:xfrm>
                <a:off x="5361471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2494864-5EAB-4E90-B7CB-4E51F3C37366}"/>
                  </a:ext>
                </a:extLst>
              </p:cNvPr>
              <p:cNvSpPr/>
              <p:nvPr/>
            </p:nvSpPr>
            <p:spPr>
              <a:xfrm>
                <a:off x="5131904" y="4583570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Flowchart: Extract 31">
                <a:extLst>
                  <a:ext uri="{FF2B5EF4-FFF2-40B4-BE49-F238E27FC236}">
                    <a16:creationId xmlns:a16="http://schemas.microsoft.com/office/drawing/2014/main" id="{8CC3739A-2BD5-4F94-853D-E58AE11C66A3}"/>
                  </a:ext>
                </a:extLst>
              </p:cNvPr>
              <p:cNvSpPr/>
              <p:nvPr/>
            </p:nvSpPr>
            <p:spPr>
              <a:xfrm>
                <a:off x="5019360" y="4667977"/>
                <a:ext cx="640383" cy="537071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Trapezoid 32">
                <a:extLst>
                  <a:ext uri="{FF2B5EF4-FFF2-40B4-BE49-F238E27FC236}">
                    <a16:creationId xmlns:a16="http://schemas.microsoft.com/office/drawing/2014/main" id="{04651DC9-5C86-43EB-981A-90E5AA6A1881}"/>
                  </a:ext>
                </a:extLst>
              </p:cNvPr>
              <p:cNvSpPr/>
              <p:nvPr/>
            </p:nvSpPr>
            <p:spPr>
              <a:xfrm>
                <a:off x="5295109" y="5205048"/>
                <a:ext cx="122582" cy="304901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3D9E32C-92C2-4051-BB8D-BAED1672149C}"/>
                </a:ext>
              </a:extLst>
            </p:cNvPr>
            <p:cNvSpPr/>
            <p:nvPr/>
          </p:nvSpPr>
          <p:spPr>
            <a:xfrm>
              <a:off x="40541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A68E7E9-FE54-4FDC-8695-8959DC9708A1}"/>
              </a:ext>
            </a:extLst>
          </p:cNvPr>
          <p:cNvGrpSpPr/>
          <p:nvPr/>
        </p:nvGrpSpPr>
        <p:grpSpPr>
          <a:xfrm>
            <a:off x="6433932" y="1097674"/>
            <a:ext cx="2239618" cy="3228608"/>
            <a:chOff x="6433932" y="1097674"/>
            <a:chExt cx="2239618" cy="322860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FA54F05-7FA5-4110-8BC9-125CE9CD04DA}"/>
                </a:ext>
              </a:extLst>
            </p:cNvPr>
            <p:cNvSpPr/>
            <p:nvPr/>
          </p:nvSpPr>
          <p:spPr>
            <a:xfrm>
              <a:off x="6433932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2C6D84-E1F5-4B04-82E6-BF1E9EC9B998}"/>
                </a:ext>
              </a:extLst>
            </p:cNvPr>
            <p:cNvGrpSpPr/>
            <p:nvPr/>
          </p:nvGrpSpPr>
          <p:grpSpPr>
            <a:xfrm>
              <a:off x="6484838" y="1097674"/>
              <a:ext cx="914400" cy="1080148"/>
              <a:chOff x="6473688" y="3091068"/>
              <a:chExt cx="914400" cy="9144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DB9E0A4-3872-4B40-8220-49044F4171DC}"/>
                  </a:ext>
                </a:extLst>
              </p:cNvPr>
              <p:cNvGrpSpPr/>
              <p:nvPr/>
            </p:nvGrpSpPr>
            <p:grpSpPr>
              <a:xfrm>
                <a:off x="6473688" y="3091068"/>
                <a:ext cx="914400" cy="914400"/>
                <a:chOff x="5638800" y="2971800"/>
                <a:chExt cx="914400" cy="914400"/>
              </a:xfrm>
            </p:grpSpPr>
            <p:pic>
              <p:nvPicPr>
                <p:cNvPr id="37" name="Graphic 36" descr="Heart">
                  <a:extLst>
                    <a:ext uri="{FF2B5EF4-FFF2-40B4-BE49-F238E27FC236}">
                      <a16:creationId xmlns:a16="http://schemas.microsoft.com/office/drawing/2014/main" id="{47EFBFDC-4BA2-41BB-8EBE-8231E7DDDF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8" name="Trapezoid 37">
                  <a:extLst>
                    <a:ext uri="{FF2B5EF4-FFF2-40B4-BE49-F238E27FC236}">
                      <a16:creationId xmlns:a16="http://schemas.microsoft.com/office/drawing/2014/main" id="{4574C3EC-EEB5-4C8D-8FB2-FAB76F1F1D9D}"/>
                    </a:ext>
                  </a:extLst>
                </p:cNvPr>
                <p:cNvSpPr/>
                <p:nvPr/>
              </p:nvSpPr>
              <p:spPr>
                <a:xfrm>
                  <a:off x="5996608" y="3617842"/>
                  <a:ext cx="178905" cy="268357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2057B85-B2ED-44CF-9164-D81C1919E9CC}"/>
                  </a:ext>
                </a:extLst>
              </p:cNvPr>
              <p:cNvSpPr/>
              <p:nvPr/>
            </p:nvSpPr>
            <p:spPr>
              <a:xfrm>
                <a:off x="6844748" y="3670848"/>
                <a:ext cx="172278" cy="1855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185622-7172-4832-84DB-7C09C31975D7}"/>
                </a:ext>
              </a:extLst>
            </p:cNvPr>
            <p:cNvSpPr/>
            <p:nvPr/>
          </p:nvSpPr>
          <p:spPr>
            <a:xfrm>
              <a:off x="70386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0657B6F-EC16-49B1-A2A0-805951BF669C}"/>
              </a:ext>
            </a:extLst>
          </p:cNvPr>
          <p:cNvGrpSpPr/>
          <p:nvPr/>
        </p:nvGrpSpPr>
        <p:grpSpPr>
          <a:xfrm>
            <a:off x="9396343" y="1106004"/>
            <a:ext cx="2239618" cy="3220279"/>
            <a:chOff x="9396343" y="1106004"/>
            <a:chExt cx="2239618" cy="3220279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3749896-D6D4-470A-8D6C-4C2B793EBF9A}"/>
                </a:ext>
              </a:extLst>
            </p:cNvPr>
            <p:cNvSpPr/>
            <p:nvPr/>
          </p:nvSpPr>
          <p:spPr>
            <a:xfrm>
              <a:off x="9396343" y="1106004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9" name="Graphic 38" descr="Heart">
              <a:extLst>
                <a:ext uri="{FF2B5EF4-FFF2-40B4-BE49-F238E27FC236}">
                  <a16:creationId xmlns:a16="http://schemas.microsoft.com/office/drawing/2014/main" id="{E62BFD5B-B8F4-49FD-A2CB-D221CFF5E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47143" y="1137194"/>
              <a:ext cx="1037389" cy="1239906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3280DBD-58D6-46AA-B4A9-27CBC4127561}"/>
                </a:ext>
              </a:extLst>
            </p:cNvPr>
            <p:cNvSpPr/>
            <p:nvPr/>
          </p:nvSpPr>
          <p:spPr>
            <a:xfrm>
              <a:off x="99977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674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FDA6C0F5-8A2D-4BD9-BFAC-E70C32DA9439}"/>
              </a:ext>
            </a:extLst>
          </p:cNvPr>
          <p:cNvGrpSpPr/>
          <p:nvPr/>
        </p:nvGrpSpPr>
        <p:grpSpPr>
          <a:xfrm>
            <a:off x="192338" y="1106002"/>
            <a:ext cx="2811432" cy="3479438"/>
            <a:chOff x="192338" y="1106002"/>
            <a:chExt cx="2811432" cy="347943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67DFC44-3EC2-4AC4-9990-C339EF28601D}"/>
                </a:ext>
              </a:extLst>
            </p:cNvPr>
            <p:cNvGrpSpPr/>
            <p:nvPr/>
          </p:nvGrpSpPr>
          <p:grpSpPr>
            <a:xfrm>
              <a:off x="550936" y="1106002"/>
              <a:ext cx="2239618" cy="3220279"/>
              <a:chOff x="7859643" y="1245704"/>
              <a:chExt cx="2239618" cy="3220279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C72C0BBC-D4B2-468F-9C86-9E5FFACE1E34}"/>
                  </a:ext>
                </a:extLst>
              </p:cNvPr>
              <p:cNvSpPr/>
              <p:nvPr/>
            </p:nvSpPr>
            <p:spPr>
              <a:xfrm>
                <a:off x="7859643" y="1245704"/>
                <a:ext cx="2239618" cy="3220279"/>
              </a:xfrm>
              <a:prstGeom prst="roundRect">
                <a:avLst/>
              </a:prstGeom>
              <a:solidFill>
                <a:srgbClr val="F0F5F5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2" name="Flowchart: Decision 41">
                <a:extLst>
                  <a:ext uri="{FF2B5EF4-FFF2-40B4-BE49-F238E27FC236}">
                    <a16:creationId xmlns:a16="http://schemas.microsoft.com/office/drawing/2014/main" id="{1E5709BC-AE3F-43B9-8A2D-90909FBEAC09}"/>
                  </a:ext>
                </a:extLst>
              </p:cNvPr>
              <p:cNvSpPr/>
              <p:nvPr/>
            </p:nvSpPr>
            <p:spPr>
              <a:xfrm>
                <a:off x="8012043" y="1398104"/>
                <a:ext cx="640383" cy="926381"/>
              </a:xfrm>
              <a:prstGeom prst="flowChartDecision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466CA7C-0174-4EF2-99A8-2E635E85A962}"/>
                </a:ext>
              </a:extLst>
            </p:cNvPr>
            <p:cNvSpPr/>
            <p:nvPr/>
          </p:nvSpPr>
          <p:spPr>
            <a:xfrm>
              <a:off x="192338" y="2184783"/>
              <a:ext cx="281143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919927B-D0B2-4F19-BB21-6C8C4C9A7BB3}"/>
              </a:ext>
            </a:extLst>
          </p:cNvPr>
          <p:cNvGrpSpPr/>
          <p:nvPr/>
        </p:nvGrpSpPr>
        <p:grpSpPr>
          <a:xfrm>
            <a:off x="3119810" y="1106003"/>
            <a:ext cx="2811432" cy="3472474"/>
            <a:chOff x="3119810" y="1106003"/>
            <a:chExt cx="2811432" cy="347247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559BF9D-A2C8-40D2-9084-01E95C095F24}"/>
                </a:ext>
              </a:extLst>
            </p:cNvPr>
            <p:cNvSpPr/>
            <p:nvPr/>
          </p:nvSpPr>
          <p:spPr>
            <a:xfrm>
              <a:off x="3471521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4E8AD18-3688-46AF-9F3D-5AE7C176FFC6}"/>
                </a:ext>
              </a:extLst>
            </p:cNvPr>
            <p:cNvGrpSpPr/>
            <p:nvPr/>
          </p:nvGrpSpPr>
          <p:grpSpPr>
            <a:xfrm>
              <a:off x="3609451" y="1258404"/>
              <a:ext cx="845792" cy="926379"/>
              <a:chOff x="4926496" y="4583570"/>
              <a:chExt cx="845792" cy="926379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C463C2D-FAF0-48CE-917D-3502F413A2CB}"/>
                  </a:ext>
                </a:extLst>
              </p:cNvPr>
              <p:cNvSpPr/>
              <p:nvPr/>
            </p:nvSpPr>
            <p:spPr>
              <a:xfrm>
                <a:off x="4926496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0865240-B0AA-438F-985A-38C17280ACAC}"/>
                  </a:ext>
                </a:extLst>
              </p:cNvPr>
              <p:cNvSpPr/>
              <p:nvPr/>
            </p:nvSpPr>
            <p:spPr>
              <a:xfrm>
                <a:off x="5361471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3E3B837-F48A-41E5-9C47-6BF4A4581F97}"/>
                  </a:ext>
                </a:extLst>
              </p:cNvPr>
              <p:cNvSpPr/>
              <p:nvPr/>
            </p:nvSpPr>
            <p:spPr>
              <a:xfrm>
                <a:off x="5131904" y="4583570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" name="Flowchart: Extract 49">
                <a:extLst>
                  <a:ext uri="{FF2B5EF4-FFF2-40B4-BE49-F238E27FC236}">
                    <a16:creationId xmlns:a16="http://schemas.microsoft.com/office/drawing/2014/main" id="{FD990236-78B8-4B62-9905-C079F012FF33}"/>
                  </a:ext>
                </a:extLst>
              </p:cNvPr>
              <p:cNvSpPr/>
              <p:nvPr/>
            </p:nvSpPr>
            <p:spPr>
              <a:xfrm>
                <a:off x="5019360" y="4667977"/>
                <a:ext cx="640383" cy="537071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1" name="Trapezoid 50">
                <a:extLst>
                  <a:ext uri="{FF2B5EF4-FFF2-40B4-BE49-F238E27FC236}">
                    <a16:creationId xmlns:a16="http://schemas.microsoft.com/office/drawing/2014/main" id="{9789B704-CD83-41A1-ACE1-2C6877603E7C}"/>
                  </a:ext>
                </a:extLst>
              </p:cNvPr>
              <p:cNvSpPr/>
              <p:nvPr/>
            </p:nvSpPr>
            <p:spPr>
              <a:xfrm>
                <a:off x="5295109" y="5205048"/>
                <a:ext cx="122582" cy="304901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90F2223-9E88-4EC2-9DFC-DD2C8B38FA6B}"/>
                </a:ext>
              </a:extLst>
            </p:cNvPr>
            <p:cNvSpPr/>
            <p:nvPr/>
          </p:nvSpPr>
          <p:spPr>
            <a:xfrm>
              <a:off x="3119810" y="2177820"/>
              <a:ext cx="281143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C6DB91A-D183-46C1-911E-E8BF39C287D2}"/>
              </a:ext>
            </a:extLst>
          </p:cNvPr>
          <p:cNvGrpSpPr/>
          <p:nvPr/>
        </p:nvGrpSpPr>
        <p:grpSpPr>
          <a:xfrm>
            <a:off x="6151344" y="1097674"/>
            <a:ext cx="2811432" cy="3480804"/>
            <a:chOff x="6151344" y="1097674"/>
            <a:chExt cx="2811432" cy="3480804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D1B6530-F2F6-4D25-8EED-DF3B34FAD90A}"/>
                </a:ext>
              </a:extLst>
            </p:cNvPr>
            <p:cNvSpPr/>
            <p:nvPr/>
          </p:nvSpPr>
          <p:spPr>
            <a:xfrm>
              <a:off x="6433932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2116919-F995-4A44-B601-BDAF78C7593A}"/>
                </a:ext>
              </a:extLst>
            </p:cNvPr>
            <p:cNvGrpSpPr/>
            <p:nvPr/>
          </p:nvGrpSpPr>
          <p:grpSpPr>
            <a:xfrm>
              <a:off x="6484838" y="1097674"/>
              <a:ext cx="914400" cy="1080148"/>
              <a:chOff x="6473688" y="3091068"/>
              <a:chExt cx="914400" cy="914400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77C6957-602A-4EF1-9ECE-31B065054E4E}"/>
                  </a:ext>
                </a:extLst>
              </p:cNvPr>
              <p:cNvGrpSpPr/>
              <p:nvPr/>
            </p:nvGrpSpPr>
            <p:grpSpPr>
              <a:xfrm>
                <a:off x="6473688" y="3091068"/>
                <a:ext cx="914400" cy="914400"/>
                <a:chOff x="5638800" y="2971800"/>
                <a:chExt cx="914400" cy="914400"/>
              </a:xfrm>
            </p:grpSpPr>
            <p:pic>
              <p:nvPicPr>
                <p:cNvPr id="55" name="Graphic 54" descr="Heart">
                  <a:extLst>
                    <a:ext uri="{FF2B5EF4-FFF2-40B4-BE49-F238E27FC236}">
                      <a16:creationId xmlns:a16="http://schemas.microsoft.com/office/drawing/2014/main" id="{850C4E3B-5C16-4695-8F34-70B4FFD83F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56" name="Trapezoid 55">
                  <a:extLst>
                    <a:ext uri="{FF2B5EF4-FFF2-40B4-BE49-F238E27FC236}">
                      <a16:creationId xmlns:a16="http://schemas.microsoft.com/office/drawing/2014/main" id="{89AEFB58-6129-4543-965F-4D666EF4AB4A}"/>
                    </a:ext>
                  </a:extLst>
                </p:cNvPr>
                <p:cNvSpPr/>
                <p:nvPr/>
              </p:nvSpPr>
              <p:spPr>
                <a:xfrm>
                  <a:off x="5996608" y="3617842"/>
                  <a:ext cx="178905" cy="268357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3620F7E-3CA4-4FC4-9617-C98B20DF334E}"/>
                  </a:ext>
                </a:extLst>
              </p:cNvPr>
              <p:cNvSpPr/>
              <p:nvPr/>
            </p:nvSpPr>
            <p:spPr>
              <a:xfrm>
                <a:off x="6844748" y="3670848"/>
                <a:ext cx="172278" cy="1855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8E7BEB7-70B9-4E78-AAC4-31C4D34F05A1}"/>
                </a:ext>
              </a:extLst>
            </p:cNvPr>
            <p:cNvSpPr/>
            <p:nvPr/>
          </p:nvSpPr>
          <p:spPr>
            <a:xfrm>
              <a:off x="6151344" y="2177821"/>
              <a:ext cx="281143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2332637-0247-45DF-9723-77CE9E0F2B88}"/>
              </a:ext>
            </a:extLst>
          </p:cNvPr>
          <p:cNvGrpSpPr/>
          <p:nvPr/>
        </p:nvGrpSpPr>
        <p:grpSpPr>
          <a:xfrm>
            <a:off x="9078816" y="1106004"/>
            <a:ext cx="2811432" cy="3479436"/>
            <a:chOff x="9078816" y="1106004"/>
            <a:chExt cx="2811432" cy="3479436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34FA32B5-0B50-4010-ABFC-A62E57084559}"/>
                </a:ext>
              </a:extLst>
            </p:cNvPr>
            <p:cNvSpPr/>
            <p:nvPr/>
          </p:nvSpPr>
          <p:spPr>
            <a:xfrm>
              <a:off x="9396343" y="1106004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7" name="Graphic 56" descr="Heart">
              <a:extLst>
                <a:ext uri="{FF2B5EF4-FFF2-40B4-BE49-F238E27FC236}">
                  <a16:creationId xmlns:a16="http://schemas.microsoft.com/office/drawing/2014/main" id="{BD186C0F-A378-420E-A0F4-890872EEE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47143" y="1137194"/>
              <a:ext cx="1037389" cy="1239906"/>
            </a:xfrm>
            <a:prstGeom prst="rect">
              <a:avLst/>
            </a:prstGeom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7BC3EA4-6583-42D7-9C57-0E052A24A147}"/>
                </a:ext>
              </a:extLst>
            </p:cNvPr>
            <p:cNvSpPr/>
            <p:nvPr/>
          </p:nvSpPr>
          <p:spPr>
            <a:xfrm>
              <a:off x="9078816" y="2184783"/>
              <a:ext cx="281143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9342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B66A8292-C884-46F3-8C6E-FE970CB27A00}"/>
              </a:ext>
            </a:extLst>
          </p:cNvPr>
          <p:cNvGrpSpPr/>
          <p:nvPr/>
        </p:nvGrpSpPr>
        <p:grpSpPr>
          <a:xfrm>
            <a:off x="550936" y="1106002"/>
            <a:ext cx="2239618" cy="3220279"/>
            <a:chOff x="550936" y="1106002"/>
            <a:chExt cx="2239618" cy="322027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C6A7A3C-8DCC-4675-8E27-3AC8DB9D2270}"/>
                </a:ext>
              </a:extLst>
            </p:cNvPr>
            <p:cNvGrpSpPr/>
            <p:nvPr/>
          </p:nvGrpSpPr>
          <p:grpSpPr>
            <a:xfrm>
              <a:off x="550936" y="1106002"/>
              <a:ext cx="2239618" cy="3220279"/>
              <a:chOff x="7859643" y="1245704"/>
              <a:chExt cx="2239618" cy="3220279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4A07C446-DE15-4BFE-9081-F66EDA830ACC}"/>
                  </a:ext>
                </a:extLst>
              </p:cNvPr>
              <p:cNvSpPr/>
              <p:nvPr/>
            </p:nvSpPr>
            <p:spPr>
              <a:xfrm>
                <a:off x="7859643" y="1245704"/>
                <a:ext cx="2239618" cy="3220279"/>
              </a:xfrm>
              <a:prstGeom prst="roundRect">
                <a:avLst/>
              </a:prstGeom>
              <a:solidFill>
                <a:srgbClr val="F0F5F5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825B54B3-8CB8-4FC9-A8BA-35FDC27C988F}"/>
                  </a:ext>
                </a:extLst>
              </p:cNvPr>
              <p:cNvSpPr/>
              <p:nvPr/>
            </p:nvSpPr>
            <p:spPr>
              <a:xfrm>
                <a:off x="8012043" y="1398104"/>
                <a:ext cx="640383" cy="926381"/>
              </a:xfrm>
              <a:prstGeom prst="flowChartDecision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D881B4C-B68D-4DDC-89B3-A25B751D0BD8}"/>
                </a:ext>
              </a:extLst>
            </p:cNvPr>
            <p:cNvSpPr/>
            <p:nvPr/>
          </p:nvSpPr>
          <p:spPr>
            <a:xfrm>
              <a:off x="11204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4A358F-9026-48E9-A3FD-F1883831DC84}"/>
              </a:ext>
            </a:extLst>
          </p:cNvPr>
          <p:cNvGrpSpPr/>
          <p:nvPr/>
        </p:nvGrpSpPr>
        <p:grpSpPr>
          <a:xfrm>
            <a:off x="3471521" y="1106003"/>
            <a:ext cx="2239618" cy="3220279"/>
            <a:chOff x="3471521" y="1106003"/>
            <a:chExt cx="2239618" cy="3220279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ACF3BED-1B1D-4AA5-9777-21BCA24A633D}"/>
                </a:ext>
              </a:extLst>
            </p:cNvPr>
            <p:cNvSpPr/>
            <p:nvPr/>
          </p:nvSpPr>
          <p:spPr>
            <a:xfrm>
              <a:off x="3471521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824ECAF-9A4A-44BA-9013-D0137074D894}"/>
                </a:ext>
              </a:extLst>
            </p:cNvPr>
            <p:cNvGrpSpPr/>
            <p:nvPr/>
          </p:nvGrpSpPr>
          <p:grpSpPr>
            <a:xfrm>
              <a:off x="3609451" y="1258404"/>
              <a:ext cx="845792" cy="926379"/>
              <a:chOff x="4926496" y="4583570"/>
              <a:chExt cx="845792" cy="926379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3A43D6C-33B1-4C2D-B0B4-C27C63BF9F0E}"/>
                  </a:ext>
                </a:extLst>
              </p:cNvPr>
              <p:cNvSpPr/>
              <p:nvPr/>
            </p:nvSpPr>
            <p:spPr>
              <a:xfrm>
                <a:off x="4926496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70B3C70-3BB0-4557-88C4-193E93104C8A}"/>
                  </a:ext>
                </a:extLst>
              </p:cNvPr>
              <p:cNvSpPr/>
              <p:nvPr/>
            </p:nvSpPr>
            <p:spPr>
              <a:xfrm>
                <a:off x="5361471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01D1FB8-C57B-4F68-90CD-C887ADF9D9B8}"/>
                  </a:ext>
                </a:extLst>
              </p:cNvPr>
              <p:cNvSpPr/>
              <p:nvPr/>
            </p:nvSpPr>
            <p:spPr>
              <a:xfrm>
                <a:off x="5131904" y="4583570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Flowchart: Extract 31">
                <a:extLst>
                  <a:ext uri="{FF2B5EF4-FFF2-40B4-BE49-F238E27FC236}">
                    <a16:creationId xmlns:a16="http://schemas.microsoft.com/office/drawing/2014/main" id="{25CC2076-01CB-4B7F-A294-90B8762CCCE6}"/>
                  </a:ext>
                </a:extLst>
              </p:cNvPr>
              <p:cNvSpPr/>
              <p:nvPr/>
            </p:nvSpPr>
            <p:spPr>
              <a:xfrm>
                <a:off x="5019360" y="4667977"/>
                <a:ext cx="640383" cy="537071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Trapezoid 32">
                <a:extLst>
                  <a:ext uri="{FF2B5EF4-FFF2-40B4-BE49-F238E27FC236}">
                    <a16:creationId xmlns:a16="http://schemas.microsoft.com/office/drawing/2014/main" id="{FE542890-17C6-4BB6-8127-329ABCA0F1FE}"/>
                  </a:ext>
                </a:extLst>
              </p:cNvPr>
              <p:cNvSpPr/>
              <p:nvPr/>
            </p:nvSpPr>
            <p:spPr>
              <a:xfrm>
                <a:off x="5295109" y="5205048"/>
                <a:ext cx="122582" cy="304901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2981F27-C142-4AC5-85F7-98A1C0D0FC16}"/>
                </a:ext>
              </a:extLst>
            </p:cNvPr>
            <p:cNvSpPr/>
            <p:nvPr/>
          </p:nvSpPr>
          <p:spPr>
            <a:xfrm>
              <a:off x="40541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E19300F-DE4A-44A1-B708-0814223BD8D8}"/>
              </a:ext>
            </a:extLst>
          </p:cNvPr>
          <p:cNvGrpSpPr/>
          <p:nvPr/>
        </p:nvGrpSpPr>
        <p:grpSpPr>
          <a:xfrm>
            <a:off x="6433932" y="1097674"/>
            <a:ext cx="2239618" cy="3228608"/>
            <a:chOff x="6433932" y="1097674"/>
            <a:chExt cx="2239618" cy="322860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420C6B1-3496-4745-9BB7-F2CAF57F6103}"/>
                </a:ext>
              </a:extLst>
            </p:cNvPr>
            <p:cNvSpPr/>
            <p:nvPr/>
          </p:nvSpPr>
          <p:spPr>
            <a:xfrm>
              <a:off x="6433932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56499DD-5D9E-478D-ABEA-9F4FE96AFC19}"/>
                </a:ext>
              </a:extLst>
            </p:cNvPr>
            <p:cNvGrpSpPr/>
            <p:nvPr/>
          </p:nvGrpSpPr>
          <p:grpSpPr>
            <a:xfrm>
              <a:off x="6484838" y="1097674"/>
              <a:ext cx="914400" cy="1080148"/>
              <a:chOff x="6473688" y="3091068"/>
              <a:chExt cx="914400" cy="9144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26ADEFD4-56C0-475E-9A5C-40E615E7DFD8}"/>
                  </a:ext>
                </a:extLst>
              </p:cNvPr>
              <p:cNvGrpSpPr/>
              <p:nvPr/>
            </p:nvGrpSpPr>
            <p:grpSpPr>
              <a:xfrm>
                <a:off x="6473688" y="3091068"/>
                <a:ext cx="914400" cy="914400"/>
                <a:chOff x="5638800" y="2971800"/>
                <a:chExt cx="914400" cy="914400"/>
              </a:xfrm>
            </p:grpSpPr>
            <p:pic>
              <p:nvPicPr>
                <p:cNvPr id="37" name="Graphic 36" descr="Heart">
                  <a:extLst>
                    <a:ext uri="{FF2B5EF4-FFF2-40B4-BE49-F238E27FC236}">
                      <a16:creationId xmlns:a16="http://schemas.microsoft.com/office/drawing/2014/main" id="{3DC1CED3-ECB0-4684-A494-2D62F6B63A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8" name="Trapezoid 37">
                  <a:extLst>
                    <a:ext uri="{FF2B5EF4-FFF2-40B4-BE49-F238E27FC236}">
                      <a16:creationId xmlns:a16="http://schemas.microsoft.com/office/drawing/2014/main" id="{01F0AB32-474E-4F7C-BBF0-DE4A6D096667}"/>
                    </a:ext>
                  </a:extLst>
                </p:cNvPr>
                <p:cNvSpPr/>
                <p:nvPr/>
              </p:nvSpPr>
              <p:spPr>
                <a:xfrm>
                  <a:off x="5996608" y="3617842"/>
                  <a:ext cx="178905" cy="268357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D69B665-469C-444D-9AA0-9BCBE44B1CDC}"/>
                  </a:ext>
                </a:extLst>
              </p:cNvPr>
              <p:cNvSpPr/>
              <p:nvPr/>
            </p:nvSpPr>
            <p:spPr>
              <a:xfrm>
                <a:off x="6844748" y="3670848"/>
                <a:ext cx="172278" cy="1855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238887E-515C-4A17-AE0B-B51E0074CA46}"/>
                </a:ext>
              </a:extLst>
            </p:cNvPr>
            <p:cNvSpPr/>
            <p:nvPr/>
          </p:nvSpPr>
          <p:spPr>
            <a:xfrm>
              <a:off x="70386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48AE0DB-5EF3-4DD7-BCD6-687C4F6293ED}"/>
              </a:ext>
            </a:extLst>
          </p:cNvPr>
          <p:cNvGrpSpPr/>
          <p:nvPr/>
        </p:nvGrpSpPr>
        <p:grpSpPr>
          <a:xfrm>
            <a:off x="9396343" y="1106004"/>
            <a:ext cx="2239618" cy="3220279"/>
            <a:chOff x="9396343" y="1106004"/>
            <a:chExt cx="2239618" cy="3220279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BD83AEF-03AA-49A5-AC0D-7897BFE4CCCA}"/>
                </a:ext>
              </a:extLst>
            </p:cNvPr>
            <p:cNvSpPr/>
            <p:nvPr/>
          </p:nvSpPr>
          <p:spPr>
            <a:xfrm>
              <a:off x="9396343" y="1106004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9" name="Graphic 38" descr="Heart">
              <a:extLst>
                <a:ext uri="{FF2B5EF4-FFF2-40B4-BE49-F238E27FC236}">
                  <a16:creationId xmlns:a16="http://schemas.microsoft.com/office/drawing/2014/main" id="{BB1C3B37-A840-4D5B-B2B3-E8D1FF25B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47143" y="1137194"/>
              <a:ext cx="1037389" cy="1239906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C0FC97E-EA86-442E-A240-BACBA19E8E31}"/>
                </a:ext>
              </a:extLst>
            </p:cNvPr>
            <p:cNvSpPr/>
            <p:nvPr/>
          </p:nvSpPr>
          <p:spPr>
            <a:xfrm>
              <a:off x="99977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7925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F8E756EE-A612-44B3-A7D6-76C5C1157099}"/>
              </a:ext>
            </a:extLst>
          </p:cNvPr>
          <p:cNvGrpSpPr/>
          <p:nvPr/>
        </p:nvGrpSpPr>
        <p:grpSpPr>
          <a:xfrm>
            <a:off x="550936" y="1106002"/>
            <a:ext cx="2239618" cy="3220279"/>
            <a:chOff x="550936" y="1106002"/>
            <a:chExt cx="2239618" cy="322027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DCE48DB-D244-4C21-A451-D901A0025E51}"/>
                </a:ext>
              </a:extLst>
            </p:cNvPr>
            <p:cNvGrpSpPr/>
            <p:nvPr/>
          </p:nvGrpSpPr>
          <p:grpSpPr>
            <a:xfrm>
              <a:off x="550936" y="1106002"/>
              <a:ext cx="2239618" cy="3220279"/>
              <a:chOff x="7859643" y="1245704"/>
              <a:chExt cx="2239618" cy="3220279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B95CB3AD-B2F0-4791-8442-950A156B65EF}"/>
                  </a:ext>
                </a:extLst>
              </p:cNvPr>
              <p:cNvSpPr/>
              <p:nvPr/>
            </p:nvSpPr>
            <p:spPr>
              <a:xfrm>
                <a:off x="7859643" y="1245704"/>
                <a:ext cx="2239618" cy="3220279"/>
              </a:xfrm>
              <a:prstGeom prst="roundRect">
                <a:avLst/>
              </a:prstGeom>
              <a:solidFill>
                <a:srgbClr val="F0F5F5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94A5B4A7-9686-4219-A5CC-1C0FC126E0FE}"/>
                  </a:ext>
                </a:extLst>
              </p:cNvPr>
              <p:cNvSpPr/>
              <p:nvPr/>
            </p:nvSpPr>
            <p:spPr>
              <a:xfrm>
                <a:off x="8012043" y="1398104"/>
                <a:ext cx="640383" cy="926381"/>
              </a:xfrm>
              <a:prstGeom prst="flowChartDecision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A7B61CF-D125-45E9-968C-89C0D93C6557}"/>
                </a:ext>
              </a:extLst>
            </p:cNvPr>
            <p:cNvSpPr/>
            <p:nvPr/>
          </p:nvSpPr>
          <p:spPr>
            <a:xfrm>
              <a:off x="11204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EB4CE4E-DE4E-42D9-BB52-C914CBB0B7BE}"/>
              </a:ext>
            </a:extLst>
          </p:cNvPr>
          <p:cNvGrpSpPr/>
          <p:nvPr/>
        </p:nvGrpSpPr>
        <p:grpSpPr>
          <a:xfrm>
            <a:off x="3471521" y="1106003"/>
            <a:ext cx="2239618" cy="3220279"/>
            <a:chOff x="3471521" y="1106003"/>
            <a:chExt cx="2239618" cy="3220279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621DE34-8427-4951-9B77-18164AF82F46}"/>
                </a:ext>
              </a:extLst>
            </p:cNvPr>
            <p:cNvSpPr/>
            <p:nvPr/>
          </p:nvSpPr>
          <p:spPr>
            <a:xfrm>
              <a:off x="3471521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4A56830-BDC1-4D81-93A7-A7F108A8BDF1}"/>
                </a:ext>
              </a:extLst>
            </p:cNvPr>
            <p:cNvGrpSpPr/>
            <p:nvPr/>
          </p:nvGrpSpPr>
          <p:grpSpPr>
            <a:xfrm>
              <a:off x="3609451" y="1258404"/>
              <a:ext cx="845792" cy="926379"/>
              <a:chOff x="4926496" y="4583570"/>
              <a:chExt cx="845792" cy="926379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A7B8713-C3BD-4607-BAB9-BFFF3F2CF318}"/>
                  </a:ext>
                </a:extLst>
              </p:cNvPr>
              <p:cNvSpPr/>
              <p:nvPr/>
            </p:nvSpPr>
            <p:spPr>
              <a:xfrm>
                <a:off x="4926496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84AD2EF-D73B-4D5D-B686-36161D19A164}"/>
                  </a:ext>
                </a:extLst>
              </p:cNvPr>
              <p:cNvSpPr/>
              <p:nvPr/>
            </p:nvSpPr>
            <p:spPr>
              <a:xfrm>
                <a:off x="5361471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A483F5D-DE8F-40CA-8BEB-B6372F5FE8E4}"/>
                  </a:ext>
                </a:extLst>
              </p:cNvPr>
              <p:cNvSpPr/>
              <p:nvPr/>
            </p:nvSpPr>
            <p:spPr>
              <a:xfrm>
                <a:off x="5131904" y="4583570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Flowchart: Extract 31">
                <a:extLst>
                  <a:ext uri="{FF2B5EF4-FFF2-40B4-BE49-F238E27FC236}">
                    <a16:creationId xmlns:a16="http://schemas.microsoft.com/office/drawing/2014/main" id="{55420EF1-297B-4626-9A42-5A44BC1F3E22}"/>
                  </a:ext>
                </a:extLst>
              </p:cNvPr>
              <p:cNvSpPr/>
              <p:nvPr/>
            </p:nvSpPr>
            <p:spPr>
              <a:xfrm>
                <a:off x="5019360" y="4667977"/>
                <a:ext cx="640383" cy="537071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Trapezoid 32">
                <a:extLst>
                  <a:ext uri="{FF2B5EF4-FFF2-40B4-BE49-F238E27FC236}">
                    <a16:creationId xmlns:a16="http://schemas.microsoft.com/office/drawing/2014/main" id="{FD4283E7-8972-4BB0-BF99-442AF5751467}"/>
                  </a:ext>
                </a:extLst>
              </p:cNvPr>
              <p:cNvSpPr/>
              <p:nvPr/>
            </p:nvSpPr>
            <p:spPr>
              <a:xfrm>
                <a:off x="5295109" y="5205048"/>
                <a:ext cx="122582" cy="304901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6367E03-7214-42E6-BFA9-4E1B4456B3B2}"/>
                </a:ext>
              </a:extLst>
            </p:cNvPr>
            <p:cNvSpPr/>
            <p:nvPr/>
          </p:nvSpPr>
          <p:spPr>
            <a:xfrm>
              <a:off x="40541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ABED8C7-DF0B-4A64-9F1B-8FFB9A20F8CA}"/>
              </a:ext>
            </a:extLst>
          </p:cNvPr>
          <p:cNvGrpSpPr/>
          <p:nvPr/>
        </p:nvGrpSpPr>
        <p:grpSpPr>
          <a:xfrm>
            <a:off x="6433932" y="1097674"/>
            <a:ext cx="2239618" cy="3228608"/>
            <a:chOff x="6433932" y="1097674"/>
            <a:chExt cx="2239618" cy="322860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52DEEDA-3EB2-4B4A-9B2C-F6180EA9F62F}"/>
                </a:ext>
              </a:extLst>
            </p:cNvPr>
            <p:cNvSpPr/>
            <p:nvPr/>
          </p:nvSpPr>
          <p:spPr>
            <a:xfrm>
              <a:off x="6433932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0320F32-D7C9-4EA0-9575-107E2A76ECCB}"/>
                </a:ext>
              </a:extLst>
            </p:cNvPr>
            <p:cNvGrpSpPr/>
            <p:nvPr/>
          </p:nvGrpSpPr>
          <p:grpSpPr>
            <a:xfrm>
              <a:off x="6484838" y="1097674"/>
              <a:ext cx="914400" cy="1080148"/>
              <a:chOff x="6473688" y="3091068"/>
              <a:chExt cx="914400" cy="9144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28D83823-9B1B-4FDD-9D07-E8666AE9B071}"/>
                  </a:ext>
                </a:extLst>
              </p:cNvPr>
              <p:cNvGrpSpPr/>
              <p:nvPr/>
            </p:nvGrpSpPr>
            <p:grpSpPr>
              <a:xfrm>
                <a:off x="6473688" y="3091068"/>
                <a:ext cx="914400" cy="914400"/>
                <a:chOff x="5638800" y="2971800"/>
                <a:chExt cx="914400" cy="914400"/>
              </a:xfrm>
            </p:grpSpPr>
            <p:pic>
              <p:nvPicPr>
                <p:cNvPr id="37" name="Graphic 36" descr="Heart">
                  <a:extLst>
                    <a:ext uri="{FF2B5EF4-FFF2-40B4-BE49-F238E27FC236}">
                      <a16:creationId xmlns:a16="http://schemas.microsoft.com/office/drawing/2014/main" id="{7261BBF2-A1CB-4C8F-A632-E8CC5E67AA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8" name="Trapezoid 37">
                  <a:extLst>
                    <a:ext uri="{FF2B5EF4-FFF2-40B4-BE49-F238E27FC236}">
                      <a16:creationId xmlns:a16="http://schemas.microsoft.com/office/drawing/2014/main" id="{5F337ADE-2879-4F8C-955B-BB55EC8444E7}"/>
                    </a:ext>
                  </a:extLst>
                </p:cNvPr>
                <p:cNvSpPr/>
                <p:nvPr/>
              </p:nvSpPr>
              <p:spPr>
                <a:xfrm>
                  <a:off x="5996608" y="3617842"/>
                  <a:ext cx="178905" cy="268357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FFBB583-6F49-4D2E-BDC6-564C105F3037}"/>
                  </a:ext>
                </a:extLst>
              </p:cNvPr>
              <p:cNvSpPr/>
              <p:nvPr/>
            </p:nvSpPr>
            <p:spPr>
              <a:xfrm>
                <a:off x="6844748" y="3670848"/>
                <a:ext cx="172278" cy="1855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EBFEDB3-9FC0-4928-BDAF-22D0944DD5FC}"/>
                </a:ext>
              </a:extLst>
            </p:cNvPr>
            <p:cNvSpPr/>
            <p:nvPr/>
          </p:nvSpPr>
          <p:spPr>
            <a:xfrm>
              <a:off x="70386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E896062-2386-4415-89C5-B2FA04247FB5}"/>
              </a:ext>
            </a:extLst>
          </p:cNvPr>
          <p:cNvGrpSpPr/>
          <p:nvPr/>
        </p:nvGrpSpPr>
        <p:grpSpPr>
          <a:xfrm>
            <a:off x="9396343" y="1106004"/>
            <a:ext cx="2239618" cy="3220279"/>
            <a:chOff x="9396343" y="1106004"/>
            <a:chExt cx="2239618" cy="3220279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4353F95-A365-4973-89C5-598069F468A1}"/>
                </a:ext>
              </a:extLst>
            </p:cNvPr>
            <p:cNvSpPr/>
            <p:nvPr/>
          </p:nvSpPr>
          <p:spPr>
            <a:xfrm>
              <a:off x="9396343" y="1106004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9" name="Graphic 38" descr="Heart">
              <a:extLst>
                <a:ext uri="{FF2B5EF4-FFF2-40B4-BE49-F238E27FC236}">
                  <a16:creationId xmlns:a16="http://schemas.microsoft.com/office/drawing/2014/main" id="{FD2AF51E-79FC-47CD-B3FD-95FA36BDD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47143" y="1137194"/>
              <a:ext cx="1037389" cy="1239906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63BC202-62B6-4B90-9ACE-2CAEA3F26243}"/>
                </a:ext>
              </a:extLst>
            </p:cNvPr>
            <p:cNvSpPr/>
            <p:nvPr/>
          </p:nvSpPr>
          <p:spPr>
            <a:xfrm>
              <a:off x="99977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069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05D8521D-0313-4E82-90C3-B5365ED77913}"/>
              </a:ext>
            </a:extLst>
          </p:cNvPr>
          <p:cNvGrpSpPr/>
          <p:nvPr/>
        </p:nvGrpSpPr>
        <p:grpSpPr>
          <a:xfrm>
            <a:off x="550936" y="1106002"/>
            <a:ext cx="2239618" cy="3220279"/>
            <a:chOff x="550936" y="1106002"/>
            <a:chExt cx="2239618" cy="322027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A7417CD-7111-447B-85FD-296FE9AD8636}"/>
                </a:ext>
              </a:extLst>
            </p:cNvPr>
            <p:cNvGrpSpPr/>
            <p:nvPr/>
          </p:nvGrpSpPr>
          <p:grpSpPr>
            <a:xfrm>
              <a:off x="550936" y="1106002"/>
              <a:ext cx="2239618" cy="3220279"/>
              <a:chOff x="7859643" y="1245704"/>
              <a:chExt cx="2239618" cy="3220279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4FEC1870-5DD3-48A8-B72B-65601DFEC446}"/>
                  </a:ext>
                </a:extLst>
              </p:cNvPr>
              <p:cNvSpPr/>
              <p:nvPr/>
            </p:nvSpPr>
            <p:spPr>
              <a:xfrm>
                <a:off x="7859643" y="1245704"/>
                <a:ext cx="2239618" cy="3220279"/>
              </a:xfrm>
              <a:prstGeom prst="roundRect">
                <a:avLst/>
              </a:prstGeom>
              <a:solidFill>
                <a:srgbClr val="F0F5F5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653750C0-1490-430C-BF19-B306F1ECBB9C}"/>
                  </a:ext>
                </a:extLst>
              </p:cNvPr>
              <p:cNvSpPr/>
              <p:nvPr/>
            </p:nvSpPr>
            <p:spPr>
              <a:xfrm>
                <a:off x="8012043" y="1398104"/>
                <a:ext cx="640383" cy="926381"/>
              </a:xfrm>
              <a:prstGeom prst="flowChartDecision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620BF0F-6973-427F-A849-532F49F1EDB2}"/>
                </a:ext>
              </a:extLst>
            </p:cNvPr>
            <p:cNvSpPr/>
            <p:nvPr/>
          </p:nvSpPr>
          <p:spPr>
            <a:xfrm>
              <a:off x="11204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38A73AF-11C4-4243-B4F4-E04D12D8A38E}"/>
              </a:ext>
            </a:extLst>
          </p:cNvPr>
          <p:cNvGrpSpPr/>
          <p:nvPr/>
        </p:nvGrpSpPr>
        <p:grpSpPr>
          <a:xfrm>
            <a:off x="3471521" y="1106003"/>
            <a:ext cx="2239618" cy="3220279"/>
            <a:chOff x="3471521" y="1106003"/>
            <a:chExt cx="2239618" cy="3220279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D75DDF5-CF3F-49F7-ADCB-4A02BE2D768D}"/>
                </a:ext>
              </a:extLst>
            </p:cNvPr>
            <p:cNvSpPr/>
            <p:nvPr/>
          </p:nvSpPr>
          <p:spPr>
            <a:xfrm>
              <a:off x="3471521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1357985-5C0B-43E1-B0E2-4CB2EB1813DF}"/>
                </a:ext>
              </a:extLst>
            </p:cNvPr>
            <p:cNvGrpSpPr/>
            <p:nvPr/>
          </p:nvGrpSpPr>
          <p:grpSpPr>
            <a:xfrm>
              <a:off x="3609451" y="1258404"/>
              <a:ext cx="845792" cy="926379"/>
              <a:chOff x="4926496" y="4583570"/>
              <a:chExt cx="845792" cy="926379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376730A-5410-49B5-9854-302EBE1EB356}"/>
                  </a:ext>
                </a:extLst>
              </p:cNvPr>
              <p:cNvSpPr/>
              <p:nvPr/>
            </p:nvSpPr>
            <p:spPr>
              <a:xfrm>
                <a:off x="4926496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E86F7F-6917-45EA-935D-69B70EE082AE}"/>
                  </a:ext>
                </a:extLst>
              </p:cNvPr>
              <p:cNvSpPr/>
              <p:nvPr/>
            </p:nvSpPr>
            <p:spPr>
              <a:xfrm>
                <a:off x="5361471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86B218F-DB54-4AC5-8AAE-D2E21202FFED}"/>
                  </a:ext>
                </a:extLst>
              </p:cNvPr>
              <p:cNvSpPr/>
              <p:nvPr/>
            </p:nvSpPr>
            <p:spPr>
              <a:xfrm>
                <a:off x="5131904" y="4583570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Flowchart: Extract 31">
                <a:extLst>
                  <a:ext uri="{FF2B5EF4-FFF2-40B4-BE49-F238E27FC236}">
                    <a16:creationId xmlns:a16="http://schemas.microsoft.com/office/drawing/2014/main" id="{51997777-85AC-4EFB-A869-140D52509CAF}"/>
                  </a:ext>
                </a:extLst>
              </p:cNvPr>
              <p:cNvSpPr/>
              <p:nvPr/>
            </p:nvSpPr>
            <p:spPr>
              <a:xfrm>
                <a:off x="5019360" y="4667977"/>
                <a:ext cx="640383" cy="537071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Trapezoid 32">
                <a:extLst>
                  <a:ext uri="{FF2B5EF4-FFF2-40B4-BE49-F238E27FC236}">
                    <a16:creationId xmlns:a16="http://schemas.microsoft.com/office/drawing/2014/main" id="{52C76D8E-8860-402B-9E21-7729A46A8AAC}"/>
                  </a:ext>
                </a:extLst>
              </p:cNvPr>
              <p:cNvSpPr/>
              <p:nvPr/>
            </p:nvSpPr>
            <p:spPr>
              <a:xfrm>
                <a:off x="5295109" y="5205048"/>
                <a:ext cx="122582" cy="304901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2C90453-9C7B-4F16-AC39-33E782F7523E}"/>
                </a:ext>
              </a:extLst>
            </p:cNvPr>
            <p:cNvSpPr/>
            <p:nvPr/>
          </p:nvSpPr>
          <p:spPr>
            <a:xfrm>
              <a:off x="40541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9E383A2-3EF6-4378-B9CD-35201FEEF038}"/>
              </a:ext>
            </a:extLst>
          </p:cNvPr>
          <p:cNvGrpSpPr/>
          <p:nvPr/>
        </p:nvGrpSpPr>
        <p:grpSpPr>
          <a:xfrm>
            <a:off x="6433932" y="1097674"/>
            <a:ext cx="2239618" cy="3228608"/>
            <a:chOff x="6433932" y="1097674"/>
            <a:chExt cx="2239618" cy="322860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082E5AB-CAE0-43D7-AE8E-97C97338A85B}"/>
                </a:ext>
              </a:extLst>
            </p:cNvPr>
            <p:cNvSpPr/>
            <p:nvPr/>
          </p:nvSpPr>
          <p:spPr>
            <a:xfrm>
              <a:off x="6433932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D90E478-8AC6-4F17-9BF7-8A351CB806AD}"/>
                </a:ext>
              </a:extLst>
            </p:cNvPr>
            <p:cNvGrpSpPr/>
            <p:nvPr/>
          </p:nvGrpSpPr>
          <p:grpSpPr>
            <a:xfrm>
              <a:off x="6484838" y="1097674"/>
              <a:ext cx="914400" cy="1080148"/>
              <a:chOff x="6473688" y="3091068"/>
              <a:chExt cx="914400" cy="9144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61F7420-D390-46E8-9068-E59F54FD9ACD}"/>
                  </a:ext>
                </a:extLst>
              </p:cNvPr>
              <p:cNvGrpSpPr/>
              <p:nvPr/>
            </p:nvGrpSpPr>
            <p:grpSpPr>
              <a:xfrm>
                <a:off x="6473688" y="3091068"/>
                <a:ext cx="914400" cy="914400"/>
                <a:chOff x="5638800" y="2971800"/>
                <a:chExt cx="914400" cy="914400"/>
              </a:xfrm>
            </p:grpSpPr>
            <p:pic>
              <p:nvPicPr>
                <p:cNvPr id="37" name="Graphic 36" descr="Heart">
                  <a:extLst>
                    <a:ext uri="{FF2B5EF4-FFF2-40B4-BE49-F238E27FC236}">
                      <a16:creationId xmlns:a16="http://schemas.microsoft.com/office/drawing/2014/main" id="{540329F0-E91A-46C8-ADE7-4F2ECFA57E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8" name="Trapezoid 37">
                  <a:extLst>
                    <a:ext uri="{FF2B5EF4-FFF2-40B4-BE49-F238E27FC236}">
                      <a16:creationId xmlns:a16="http://schemas.microsoft.com/office/drawing/2014/main" id="{7EADDFE9-3880-489C-8009-244DC65D636B}"/>
                    </a:ext>
                  </a:extLst>
                </p:cNvPr>
                <p:cNvSpPr/>
                <p:nvPr/>
              </p:nvSpPr>
              <p:spPr>
                <a:xfrm>
                  <a:off x="5996608" y="3617842"/>
                  <a:ext cx="178905" cy="268357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4743E58-7856-41BF-9933-79ECD23F70E7}"/>
                  </a:ext>
                </a:extLst>
              </p:cNvPr>
              <p:cNvSpPr/>
              <p:nvPr/>
            </p:nvSpPr>
            <p:spPr>
              <a:xfrm>
                <a:off x="6844748" y="3670848"/>
                <a:ext cx="172278" cy="1855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55F119A-4D36-489F-9C7A-0E7FB2814AF4}"/>
                </a:ext>
              </a:extLst>
            </p:cNvPr>
            <p:cNvSpPr/>
            <p:nvPr/>
          </p:nvSpPr>
          <p:spPr>
            <a:xfrm>
              <a:off x="70386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67F06F9-086E-4F29-B6DC-70E6C880A907}"/>
              </a:ext>
            </a:extLst>
          </p:cNvPr>
          <p:cNvGrpSpPr/>
          <p:nvPr/>
        </p:nvGrpSpPr>
        <p:grpSpPr>
          <a:xfrm>
            <a:off x="9396343" y="1106004"/>
            <a:ext cx="2239618" cy="3220279"/>
            <a:chOff x="9396343" y="1106004"/>
            <a:chExt cx="2239618" cy="3220279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1489D19-CA59-49D8-AA91-0B8F8BC4FBB5}"/>
                </a:ext>
              </a:extLst>
            </p:cNvPr>
            <p:cNvSpPr/>
            <p:nvPr/>
          </p:nvSpPr>
          <p:spPr>
            <a:xfrm>
              <a:off x="9396343" y="1106004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9" name="Graphic 38" descr="Heart">
              <a:extLst>
                <a:ext uri="{FF2B5EF4-FFF2-40B4-BE49-F238E27FC236}">
                  <a16:creationId xmlns:a16="http://schemas.microsoft.com/office/drawing/2014/main" id="{CAF12461-FF99-410F-85CA-FF2CB4C07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47143" y="1137194"/>
              <a:ext cx="1037389" cy="1239906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16BA15D-DECC-490C-AEFF-C1BD165EFF3C}"/>
                </a:ext>
              </a:extLst>
            </p:cNvPr>
            <p:cNvSpPr/>
            <p:nvPr/>
          </p:nvSpPr>
          <p:spPr>
            <a:xfrm>
              <a:off x="99977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3477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9B1A-54BB-454E-8515-E5B08F9C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CROPPED:</a:t>
            </a:r>
          </a:p>
        </p:txBody>
      </p:sp>
    </p:spTree>
    <p:extLst>
      <p:ext uri="{BB962C8B-B14F-4D97-AF65-F5344CB8AC3E}">
        <p14:creationId xmlns:p14="http://schemas.microsoft.com/office/powerpoint/2010/main" val="3761975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848DF5-6172-4273-8860-96B324C3D1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2" r="21642" b="22762"/>
          <a:stretch/>
        </p:blipFill>
        <p:spPr>
          <a:xfrm>
            <a:off x="6981370" y="1546882"/>
            <a:ext cx="2336801" cy="33008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6F5712-5739-438A-A3A4-B211BDA01A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2" r="22059" b="22762"/>
          <a:stretch/>
        </p:blipFill>
        <p:spPr>
          <a:xfrm>
            <a:off x="10101943" y="1546882"/>
            <a:ext cx="2336801" cy="33008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5C8B67-69FE-4EEF-AA68-5A7BED46B6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6" r="22189" b="22762"/>
          <a:stretch/>
        </p:blipFill>
        <p:spPr>
          <a:xfrm>
            <a:off x="4093028" y="1546882"/>
            <a:ext cx="2336801" cy="3300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2A0375-F0D9-4D51-BD8C-223004D647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6" r="20855" b="22762"/>
          <a:stretch/>
        </p:blipFill>
        <p:spPr>
          <a:xfrm>
            <a:off x="943428" y="1546882"/>
            <a:ext cx="2336801" cy="330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37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C28C6B-995C-4DA8-899E-591F84344F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4" r="19918" b="22580"/>
          <a:stretch/>
        </p:blipFill>
        <p:spPr>
          <a:xfrm>
            <a:off x="551543" y="1132725"/>
            <a:ext cx="2351314" cy="33086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129E40-918C-4F43-8FE4-F4576909F4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2" r="19764" b="22580"/>
          <a:stretch/>
        </p:blipFill>
        <p:spPr>
          <a:xfrm>
            <a:off x="6676571" y="1756839"/>
            <a:ext cx="2351314" cy="33086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6D7105-19A1-44F8-8552-645B3D2C78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1" r="21176" b="22580"/>
          <a:stretch/>
        </p:blipFill>
        <p:spPr>
          <a:xfrm>
            <a:off x="9289143" y="2468039"/>
            <a:ext cx="2351314" cy="33086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0A9CEE-EE86-495B-8738-8C33458BCF7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1" r="20772" b="22580"/>
          <a:stretch/>
        </p:blipFill>
        <p:spPr>
          <a:xfrm>
            <a:off x="3517867" y="1132725"/>
            <a:ext cx="2351314" cy="330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78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6F7597-EEAA-47EF-929F-41EA0477CB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r="20507" b="22329"/>
          <a:stretch/>
        </p:blipFill>
        <p:spPr>
          <a:xfrm>
            <a:off x="234042" y="1665274"/>
            <a:ext cx="2326278" cy="33146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40C078-4E8C-4509-81A8-B9AA57C6C3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3" r="19766" b="22329"/>
          <a:stretch/>
        </p:blipFill>
        <p:spPr>
          <a:xfrm>
            <a:off x="5263550" y="1665273"/>
            <a:ext cx="2326279" cy="33146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062B2F-9944-409E-A797-C60CF02725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7" r="21537" b="22329"/>
          <a:stretch/>
        </p:blipFill>
        <p:spPr>
          <a:xfrm>
            <a:off x="8553157" y="1665274"/>
            <a:ext cx="2326279" cy="3314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1057AE-E308-44C9-A3B3-085C14981A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0" r="21539" b="22329"/>
          <a:stretch/>
        </p:blipFill>
        <p:spPr>
          <a:xfrm>
            <a:off x="2659911" y="1665274"/>
            <a:ext cx="2326278" cy="331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9F8EFD2-1BBF-484A-8B13-D3EB14D5E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6" y="568187"/>
            <a:ext cx="2316681" cy="33043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D07259-BF74-4A81-B993-0E3A32AB2D20}"/>
              </a:ext>
            </a:extLst>
          </p:cNvPr>
          <p:cNvSpPr/>
          <p:nvPr/>
        </p:nvSpPr>
        <p:spPr>
          <a:xfrm>
            <a:off x="3715658" y="352362"/>
            <a:ext cx="7724726" cy="6367751"/>
          </a:xfrm>
          <a:prstGeom prst="rect">
            <a:avLst/>
          </a:prstGeom>
          <a:gradFill flip="none" rotWithShape="1">
            <a:gsLst>
              <a:gs pos="39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8938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568BBF-ABD5-4086-893D-83179BA434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0" r="20307" b="22994"/>
          <a:stretch/>
        </p:blipFill>
        <p:spPr>
          <a:xfrm>
            <a:off x="9174285" y="1885910"/>
            <a:ext cx="2333086" cy="32910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7299E8-3A03-411B-944E-A08515D46C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0" r="20382" b="22994"/>
          <a:stretch/>
        </p:blipFill>
        <p:spPr>
          <a:xfrm>
            <a:off x="3265856" y="1885910"/>
            <a:ext cx="2333086" cy="32910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4316AD-87E3-4505-8DC4-C1631706E7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0" r="20862" b="22994"/>
          <a:stretch/>
        </p:blipFill>
        <p:spPr>
          <a:xfrm>
            <a:off x="576775" y="1576421"/>
            <a:ext cx="2333086" cy="3291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114CA7-FADA-45C8-815D-BEEEAA1DD85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9" r="21549" b="22994"/>
          <a:stretch/>
        </p:blipFill>
        <p:spPr>
          <a:xfrm>
            <a:off x="6131539" y="1885910"/>
            <a:ext cx="2333086" cy="32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10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CC3444-AAB4-4DCA-8276-171DF9DB4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8" r="20351" b="22397"/>
          <a:stretch/>
        </p:blipFill>
        <p:spPr>
          <a:xfrm>
            <a:off x="675249" y="1691599"/>
            <a:ext cx="2335237" cy="33164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32430F-B3D2-4CCD-9208-1A40B6DA74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5" r="19848" b="22397"/>
          <a:stretch/>
        </p:blipFill>
        <p:spPr>
          <a:xfrm>
            <a:off x="9537894" y="1691599"/>
            <a:ext cx="2335238" cy="33164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FCD8F9-128E-4B7C-B428-0ECB65192C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7" r="21437" b="22397"/>
          <a:stretch/>
        </p:blipFill>
        <p:spPr>
          <a:xfrm>
            <a:off x="6343309" y="1691599"/>
            <a:ext cx="2335237" cy="33164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50FC9-50FC-487B-9A52-17DF28788B8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2" r="20986" b="22397"/>
          <a:stretch/>
        </p:blipFill>
        <p:spPr>
          <a:xfrm>
            <a:off x="3502855" y="1770750"/>
            <a:ext cx="2335237" cy="331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55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8A1A1C-6843-4823-B22F-CABCE69FD7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1" r="19636" b="22912"/>
          <a:stretch/>
        </p:blipFill>
        <p:spPr>
          <a:xfrm>
            <a:off x="2069192" y="2431067"/>
            <a:ext cx="2355674" cy="3294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0E8C89-66DF-4C8B-BF25-7DFDDF4D18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4" r="20029" b="22912"/>
          <a:stretch/>
        </p:blipFill>
        <p:spPr>
          <a:xfrm>
            <a:off x="182880" y="612233"/>
            <a:ext cx="2355674" cy="32944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EC546B-DFFD-4B7A-B39C-519C624724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r="20536" b="22912"/>
          <a:stretch/>
        </p:blipFill>
        <p:spPr>
          <a:xfrm>
            <a:off x="9144000" y="1769885"/>
            <a:ext cx="2355674" cy="3294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14ED49-7540-46F1-A187-258C54C85E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5" r="20578" b="22912"/>
          <a:stretch/>
        </p:blipFill>
        <p:spPr>
          <a:xfrm>
            <a:off x="3756074" y="612233"/>
            <a:ext cx="2355674" cy="329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71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0DBDB3-2E07-4232-ADD0-83398EA14D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3" r="19474" b="22371"/>
          <a:stretch/>
        </p:blipFill>
        <p:spPr>
          <a:xfrm>
            <a:off x="2912012" y="2042167"/>
            <a:ext cx="2349306" cy="33176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687289-18F9-44AD-BD31-68BACC4F4A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3" r="20209" b="22371"/>
          <a:stretch/>
        </p:blipFill>
        <p:spPr>
          <a:xfrm>
            <a:off x="5922499" y="2042167"/>
            <a:ext cx="2349306" cy="3317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2D3A83-500F-463E-B02A-85F03E5FD3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0" r="20666" b="22371"/>
          <a:stretch/>
        </p:blipFill>
        <p:spPr>
          <a:xfrm>
            <a:off x="9706706" y="2042167"/>
            <a:ext cx="2349306" cy="3317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A6503A-C817-4A37-9090-995FD987CE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0" r="20862" b="22371"/>
          <a:stretch/>
        </p:blipFill>
        <p:spPr>
          <a:xfrm>
            <a:off x="323557" y="2042167"/>
            <a:ext cx="2349306" cy="331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34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FE5CE3-9D21-414A-AC2F-1A35B60CB1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0" r="20021" b="22377"/>
          <a:stretch/>
        </p:blipFill>
        <p:spPr>
          <a:xfrm>
            <a:off x="9650437" y="1817343"/>
            <a:ext cx="2342066" cy="3317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49D4DC-3BF5-4C1D-8D31-AA665AAA5C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1" r="20585" b="22377"/>
          <a:stretch/>
        </p:blipFill>
        <p:spPr>
          <a:xfrm>
            <a:off x="1132655" y="537183"/>
            <a:ext cx="2342066" cy="3317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454A27-66A4-4F2B-871C-5A5C4D6A14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9" r="20548" b="22377"/>
          <a:stretch/>
        </p:blipFill>
        <p:spPr>
          <a:xfrm>
            <a:off x="3059928" y="987350"/>
            <a:ext cx="2342066" cy="3317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39D13E-8BB8-4B53-8133-39E1121E88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6" r="20525" b="22377"/>
          <a:stretch/>
        </p:blipFill>
        <p:spPr>
          <a:xfrm>
            <a:off x="5789060" y="636811"/>
            <a:ext cx="2342066" cy="331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74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8F43A7-DB67-4BA2-B070-93ECB0746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4" r="19631" b="22435"/>
          <a:stretch/>
        </p:blipFill>
        <p:spPr>
          <a:xfrm>
            <a:off x="520504" y="1644711"/>
            <a:ext cx="2349304" cy="33148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542A43-35FB-4B79-9AC3-F3D83C1AB6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0" r="20862" b="22435"/>
          <a:stretch/>
        </p:blipFill>
        <p:spPr>
          <a:xfrm>
            <a:off x="3474719" y="3302143"/>
            <a:ext cx="2307103" cy="33148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C5A750-9ABC-4229-9CC3-BADE31BBB6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4" r="21144" b="22435"/>
          <a:stretch/>
        </p:blipFill>
        <p:spPr>
          <a:xfrm>
            <a:off x="9186200" y="1749646"/>
            <a:ext cx="2307104" cy="3314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56C239-D389-44BE-8C0F-3DB9F01B39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3" r="20380" b="22435"/>
          <a:stretch/>
        </p:blipFill>
        <p:spPr>
          <a:xfrm>
            <a:off x="3235569" y="1246863"/>
            <a:ext cx="2349304" cy="331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77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17231C4-E504-45FA-B436-FE1592B70F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83" r="22191" b="29342"/>
          <a:stretch/>
        </p:blipFill>
        <p:spPr>
          <a:xfrm>
            <a:off x="5685188" y="793992"/>
            <a:ext cx="2327743" cy="329966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8099836-8354-43BD-9137-913E26BC12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2" r="22149" b="29105"/>
          <a:stretch/>
        </p:blipFill>
        <p:spPr>
          <a:xfrm>
            <a:off x="2534577" y="786298"/>
            <a:ext cx="2310310" cy="33150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EBD32033-6747-4890-B345-18F96AFA88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4" t="6" r="22930" b="29658"/>
          <a:stretch/>
        </p:blipFill>
        <p:spPr>
          <a:xfrm>
            <a:off x="9209408" y="621442"/>
            <a:ext cx="2327743" cy="3288949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289B166D-3645-449D-8FA4-0CCD56450F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4" r="23900" b="29343"/>
          <a:stretch/>
        </p:blipFill>
        <p:spPr>
          <a:xfrm>
            <a:off x="-36363" y="801684"/>
            <a:ext cx="2315106" cy="329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58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20862B-8B41-4C7F-99F9-D5BB371D7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6" r="17526" b="22599"/>
          <a:stretch/>
        </p:blipFill>
        <p:spPr>
          <a:xfrm>
            <a:off x="460730" y="571328"/>
            <a:ext cx="2338742" cy="33078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F5A3C1-09BC-4E94-869D-89C62C3004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4" r="16768" b="22599"/>
          <a:stretch/>
        </p:blipFill>
        <p:spPr>
          <a:xfrm>
            <a:off x="6260123" y="2792167"/>
            <a:ext cx="2338742" cy="33078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944E77-0AA6-48CF-98EC-003292F31B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9" r="17943" b="22599"/>
          <a:stretch/>
        </p:blipFill>
        <p:spPr>
          <a:xfrm>
            <a:off x="9073661" y="1108583"/>
            <a:ext cx="2338743" cy="3307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BD12B6-AF30-47E4-9AB7-2366B13821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3" r="16218" b="22599"/>
          <a:stretch/>
        </p:blipFill>
        <p:spPr>
          <a:xfrm>
            <a:off x="3699803" y="655334"/>
            <a:ext cx="2338742" cy="330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29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626369-9EB1-450A-ACCE-30111229CC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9" r="23465" b="22431"/>
          <a:stretch/>
        </p:blipFill>
        <p:spPr>
          <a:xfrm>
            <a:off x="506437" y="1622743"/>
            <a:ext cx="2321173" cy="33150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0EB42F-9169-47E4-AFBE-F5D741E85F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2" r="23746" b="22431"/>
          <a:stretch/>
        </p:blipFill>
        <p:spPr>
          <a:xfrm>
            <a:off x="5078437" y="3098425"/>
            <a:ext cx="2321173" cy="33150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AF6E55-9ACD-430E-A553-58C01E9336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5" r="23726" b="22431"/>
          <a:stretch/>
        </p:blipFill>
        <p:spPr>
          <a:xfrm>
            <a:off x="8299938" y="961592"/>
            <a:ext cx="2321174" cy="33150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473512-3270-49D4-B095-5664B4C62D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9" r="22630" b="22431"/>
          <a:stretch/>
        </p:blipFill>
        <p:spPr>
          <a:xfrm>
            <a:off x="3235569" y="1622742"/>
            <a:ext cx="2321173" cy="331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15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0072CE-60A5-4AF7-ABD3-8B350F26ED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6" r="20645" b="22577"/>
          <a:stretch/>
        </p:blipFill>
        <p:spPr>
          <a:xfrm>
            <a:off x="9396804" y="1979478"/>
            <a:ext cx="2349307" cy="3308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18FFF7-3614-4965-A579-B24C65B97D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9" r="21427" b="22577"/>
          <a:stretch/>
        </p:blipFill>
        <p:spPr>
          <a:xfrm>
            <a:off x="2795196" y="700476"/>
            <a:ext cx="2349306" cy="3308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8CC3DE-CFC6-4162-8660-F0806860D4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6" r="20645" b="22577"/>
          <a:stretch/>
        </p:blipFill>
        <p:spPr>
          <a:xfrm>
            <a:off x="6521220" y="1292167"/>
            <a:ext cx="2349307" cy="3308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311D27-287A-4F90-AD59-D77B49A5F0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4" r="19814" b="22577"/>
          <a:stretch/>
        </p:blipFill>
        <p:spPr>
          <a:xfrm>
            <a:off x="269855" y="700476"/>
            <a:ext cx="2349306" cy="330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1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F22ED18B-A023-49C6-A4E9-ED92BE5C284D}"/>
              </a:ext>
            </a:extLst>
          </p:cNvPr>
          <p:cNvGrpSpPr/>
          <p:nvPr/>
        </p:nvGrpSpPr>
        <p:grpSpPr>
          <a:xfrm>
            <a:off x="550936" y="1106002"/>
            <a:ext cx="2239618" cy="3220279"/>
            <a:chOff x="550936" y="1106002"/>
            <a:chExt cx="2239618" cy="322027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B1C4AB7-785B-4331-ACFD-9F4D6093433A}"/>
                </a:ext>
              </a:extLst>
            </p:cNvPr>
            <p:cNvGrpSpPr/>
            <p:nvPr/>
          </p:nvGrpSpPr>
          <p:grpSpPr>
            <a:xfrm>
              <a:off x="550936" y="1106002"/>
              <a:ext cx="2239618" cy="3220279"/>
              <a:chOff x="7859643" y="1245704"/>
              <a:chExt cx="2239618" cy="3220279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C668471-5E85-4010-B5BF-4D45D8692A35}"/>
                  </a:ext>
                </a:extLst>
              </p:cNvPr>
              <p:cNvSpPr/>
              <p:nvPr/>
            </p:nvSpPr>
            <p:spPr>
              <a:xfrm>
                <a:off x="7859643" y="1245704"/>
                <a:ext cx="2239618" cy="3220279"/>
              </a:xfrm>
              <a:prstGeom prst="roundRect">
                <a:avLst/>
              </a:prstGeom>
              <a:solidFill>
                <a:srgbClr val="F0F5F5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" name="Flowchart: Decision 7">
                <a:extLst>
                  <a:ext uri="{FF2B5EF4-FFF2-40B4-BE49-F238E27FC236}">
                    <a16:creationId xmlns:a16="http://schemas.microsoft.com/office/drawing/2014/main" id="{6FBE3AA3-D62B-4F9C-8425-E8FB0D6C4CFA}"/>
                  </a:ext>
                </a:extLst>
              </p:cNvPr>
              <p:cNvSpPr/>
              <p:nvPr/>
            </p:nvSpPr>
            <p:spPr>
              <a:xfrm>
                <a:off x="8012043" y="1398104"/>
                <a:ext cx="640383" cy="926381"/>
              </a:xfrm>
              <a:prstGeom prst="flowChartDecision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4353977-935B-46CB-9012-4E979B51DE33}"/>
                </a:ext>
              </a:extLst>
            </p:cNvPr>
            <p:cNvSpPr/>
            <p:nvPr/>
          </p:nvSpPr>
          <p:spPr>
            <a:xfrm>
              <a:off x="11204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7A97B86-4B1C-4183-A1FD-8776716BB357}"/>
              </a:ext>
            </a:extLst>
          </p:cNvPr>
          <p:cNvGrpSpPr/>
          <p:nvPr/>
        </p:nvGrpSpPr>
        <p:grpSpPr>
          <a:xfrm>
            <a:off x="3471521" y="1106003"/>
            <a:ext cx="2239618" cy="3220279"/>
            <a:chOff x="3471521" y="1106003"/>
            <a:chExt cx="2239618" cy="3220279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7BA94087-C16A-468C-B423-997650A5AFE2}"/>
                </a:ext>
              </a:extLst>
            </p:cNvPr>
            <p:cNvSpPr/>
            <p:nvPr/>
          </p:nvSpPr>
          <p:spPr>
            <a:xfrm>
              <a:off x="3471521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112000A-090D-4D0C-86CB-EBE8E9307DA1}"/>
                </a:ext>
              </a:extLst>
            </p:cNvPr>
            <p:cNvGrpSpPr/>
            <p:nvPr/>
          </p:nvGrpSpPr>
          <p:grpSpPr>
            <a:xfrm>
              <a:off x="3609451" y="1258404"/>
              <a:ext cx="845792" cy="926379"/>
              <a:chOff x="4926496" y="4583570"/>
              <a:chExt cx="845792" cy="926379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0DBB627-E9AB-4317-A118-6B75897AED64}"/>
                  </a:ext>
                </a:extLst>
              </p:cNvPr>
              <p:cNvSpPr/>
              <p:nvPr/>
            </p:nvSpPr>
            <p:spPr>
              <a:xfrm>
                <a:off x="4926496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33B707-2538-4CE4-BC1F-4458ED745163}"/>
                  </a:ext>
                </a:extLst>
              </p:cNvPr>
              <p:cNvSpPr/>
              <p:nvPr/>
            </p:nvSpPr>
            <p:spPr>
              <a:xfrm>
                <a:off x="5361471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57AE344-F349-4AC4-9B9F-09ACF9029E0F}"/>
                  </a:ext>
                </a:extLst>
              </p:cNvPr>
              <p:cNvSpPr/>
              <p:nvPr/>
            </p:nvSpPr>
            <p:spPr>
              <a:xfrm>
                <a:off x="5131904" y="4583570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1" name="Flowchart: Extract 40">
                <a:extLst>
                  <a:ext uri="{FF2B5EF4-FFF2-40B4-BE49-F238E27FC236}">
                    <a16:creationId xmlns:a16="http://schemas.microsoft.com/office/drawing/2014/main" id="{AF6F0CA3-CC4C-49CA-8738-BB91B0BD66CF}"/>
                  </a:ext>
                </a:extLst>
              </p:cNvPr>
              <p:cNvSpPr/>
              <p:nvPr/>
            </p:nvSpPr>
            <p:spPr>
              <a:xfrm>
                <a:off x="5019360" y="4667977"/>
                <a:ext cx="640383" cy="537071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2" name="Trapezoid 41">
                <a:extLst>
                  <a:ext uri="{FF2B5EF4-FFF2-40B4-BE49-F238E27FC236}">
                    <a16:creationId xmlns:a16="http://schemas.microsoft.com/office/drawing/2014/main" id="{77F47FAE-E208-45FA-AD4D-699834FFF931}"/>
                  </a:ext>
                </a:extLst>
              </p:cNvPr>
              <p:cNvSpPr/>
              <p:nvPr/>
            </p:nvSpPr>
            <p:spPr>
              <a:xfrm>
                <a:off x="5295109" y="5205048"/>
                <a:ext cx="122582" cy="304901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6865FEF-C6F0-4C35-81F9-82FD4DCCEC43}"/>
                </a:ext>
              </a:extLst>
            </p:cNvPr>
            <p:cNvSpPr/>
            <p:nvPr/>
          </p:nvSpPr>
          <p:spPr>
            <a:xfrm>
              <a:off x="40541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0B1678C-B7FF-4234-8F9F-7278EFFE0213}"/>
              </a:ext>
            </a:extLst>
          </p:cNvPr>
          <p:cNvGrpSpPr/>
          <p:nvPr/>
        </p:nvGrpSpPr>
        <p:grpSpPr>
          <a:xfrm>
            <a:off x="6433932" y="1097674"/>
            <a:ext cx="2239618" cy="3228608"/>
            <a:chOff x="6433932" y="1097674"/>
            <a:chExt cx="2239618" cy="3228608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0147872-9DD8-4602-A04D-80C8887216F4}"/>
                </a:ext>
              </a:extLst>
            </p:cNvPr>
            <p:cNvSpPr/>
            <p:nvPr/>
          </p:nvSpPr>
          <p:spPr>
            <a:xfrm>
              <a:off x="6433932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9A4E3F9-3042-44AC-BFAC-044C74BD9D83}"/>
                </a:ext>
              </a:extLst>
            </p:cNvPr>
            <p:cNvGrpSpPr/>
            <p:nvPr/>
          </p:nvGrpSpPr>
          <p:grpSpPr>
            <a:xfrm>
              <a:off x="6484838" y="1097674"/>
              <a:ext cx="914400" cy="1080148"/>
              <a:chOff x="6473688" y="3091068"/>
              <a:chExt cx="914400" cy="91440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D37FEA6-04AD-4A08-BE4A-0F435F8B7955}"/>
                  </a:ext>
                </a:extLst>
              </p:cNvPr>
              <p:cNvGrpSpPr/>
              <p:nvPr/>
            </p:nvGrpSpPr>
            <p:grpSpPr>
              <a:xfrm>
                <a:off x="6473688" y="3091068"/>
                <a:ext cx="914400" cy="914400"/>
                <a:chOff x="5638800" y="2971800"/>
                <a:chExt cx="914400" cy="914400"/>
              </a:xfrm>
            </p:grpSpPr>
            <p:pic>
              <p:nvPicPr>
                <p:cNvPr id="46" name="Graphic 45" descr="Heart">
                  <a:extLst>
                    <a:ext uri="{FF2B5EF4-FFF2-40B4-BE49-F238E27FC236}">
                      <a16:creationId xmlns:a16="http://schemas.microsoft.com/office/drawing/2014/main" id="{B62E8E96-0915-4675-B3AA-3D628B7022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47" name="Trapezoid 46">
                  <a:extLst>
                    <a:ext uri="{FF2B5EF4-FFF2-40B4-BE49-F238E27FC236}">
                      <a16:creationId xmlns:a16="http://schemas.microsoft.com/office/drawing/2014/main" id="{7C456335-0252-4DCB-8918-D74E3CA2E008}"/>
                    </a:ext>
                  </a:extLst>
                </p:cNvPr>
                <p:cNvSpPr/>
                <p:nvPr/>
              </p:nvSpPr>
              <p:spPr>
                <a:xfrm>
                  <a:off x="5996608" y="3617842"/>
                  <a:ext cx="178905" cy="268357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CC3A7C0-ADE5-411C-BFB5-FE0F6067BF30}"/>
                  </a:ext>
                </a:extLst>
              </p:cNvPr>
              <p:cNvSpPr/>
              <p:nvPr/>
            </p:nvSpPr>
            <p:spPr>
              <a:xfrm>
                <a:off x="6844748" y="3670848"/>
                <a:ext cx="172278" cy="1855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E45FB3-BBDC-4100-A009-4189D3F610BD}"/>
                </a:ext>
              </a:extLst>
            </p:cNvPr>
            <p:cNvSpPr/>
            <p:nvPr/>
          </p:nvSpPr>
          <p:spPr>
            <a:xfrm>
              <a:off x="70386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A693418-2F70-43BE-B8C6-2E6C0EFD9B1E}"/>
              </a:ext>
            </a:extLst>
          </p:cNvPr>
          <p:cNvGrpSpPr/>
          <p:nvPr/>
        </p:nvGrpSpPr>
        <p:grpSpPr>
          <a:xfrm>
            <a:off x="9396343" y="1106004"/>
            <a:ext cx="2239618" cy="3220279"/>
            <a:chOff x="9396343" y="1106004"/>
            <a:chExt cx="2239618" cy="3220279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F9C7A59-F24F-49F7-927A-DFF24E9418CD}"/>
                </a:ext>
              </a:extLst>
            </p:cNvPr>
            <p:cNvSpPr/>
            <p:nvPr/>
          </p:nvSpPr>
          <p:spPr>
            <a:xfrm>
              <a:off x="9396343" y="1106004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8" name="Graphic 47" descr="Heart">
              <a:extLst>
                <a:ext uri="{FF2B5EF4-FFF2-40B4-BE49-F238E27FC236}">
                  <a16:creationId xmlns:a16="http://schemas.microsoft.com/office/drawing/2014/main" id="{9D9323A5-0247-459E-9B4D-0A0CB0A33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47143" y="1137194"/>
              <a:ext cx="1037389" cy="1239906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2F7D36D-807C-44D5-8005-FBE13F9F91B3}"/>
                </a:ext>
              </a:extLst>
            </p:cNvPr>
            <p:cNvSpPr/>
            <p:nvPr/>
          </p:nvSpPr>
          <p:spPr>
            <a:xfrm>
              <a:off x="99977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5814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543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C5C3A8FB-BCFB-4C85-927F-B20176A3169C}"/>
              </a:ext>
            </a:extLst>
          </p:cNvPr>
          <p:cNvGrpSpPr/>
          <p:nvPr/>
        </p:nvGrpSpPr>
        <p:grpSpPr>
          <a:xfrm>
            <a:off x="550936" y="1106002"/>
            <a:ext cx="2239618" cy="3220279"/>
            <a:chOff x="550936" y="1106002"/>
            <a:chExt cx="2239618" cy="322027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EA57D31-0B2B-40F3-A039-F58AFD307213}"/>
                </a:ext>
              </a:extLst>
            </p:cNvPr>
            <p:cNvGrpSpPr/>
            <p:nvPr/>
          </p:nvGrpSpPr>
          <p:grpSpPr>
            <a:xfrm>
              <a:off x="550936" y="1106002"/>
              <a:ext cx="2239618" cy="3220279"/>
              <a:chOff x="7859643" y="1245704"/>
              <a:chExt cx="2239618" cy="3220279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8AF7DB22-BA01-4263-B129-C9C08871BA9A}"/>
                  </a:ext>
                </a:extLst>
              </p:cNvPr>
              <p:cNvSpPr/>
              <p:nvPr/>
            </p:nvSpPr>
            <p:spPr>
              <a:xfrm>
                <a:off x="7859643" y="1245704"/>
                <a:ext cx="2239618" cy="3220279"/>
              </a:xfrm>
              <a:prstGeom prst="roundRect">
                <a:avLst/>
              </a:prstGeom>
              <a:solidFill>
                <a:srgbClr val="F0F5F5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Flowchart: Decision 32">
                <a:extLst>
                  <a:ext uri="{FF2B5EF4-FFF2-40B4-BE49-F238E27FC236}">
                    <a16:creationId xmlns:a16="http://schemas.microsoft.com/office/drawing/2014/main" id="{EC1E364F-6F73-4ABA-9C20-6788F4BA333A}"/>
                  </a:ext>
                </a:extLst>
              </p:cNvPr>
              <p:cNvSpPr/>
              <p:nvPr/>
            </p:nvSpPr>
            <p:spPr>
              <a:xfrm>
                <a:off x="8012043" y="1398104"/>
                <a:ext cx="640383" cy="926381"/>
              </a:xfrm>
              <a:prstGeom prst="flowChartDecision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2D88778-8389-41F9-BCE1-F060D4C5FF13}"/>
                </a:ext>
              </a:extLst>
            </p:cNvPr>
            <p:cNvSpPr/>
            <p:nvPr/>
          </p:nvSpPr>
          <p:spPr>
            <a:xfrm>
              <a:off x="11204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F5C6567-BCE0-4F13-97E5-A60D62C2A141}"/>
              </a:ext>
            </a:extLst>
          </p:cNvPr>
          <p:cNvGrpSpPr/>
          <p:nvPr/>
        </p:nvGrpSpPr>
        <p:grpSpPr>
          <a:xfrm>
            <a:off x="3471521" y="1106003"/>
            <a:ext cx="2239618" cy="3220279"/>
            <a:chOff x="3471521" y="1106003"/>
            <a:chExt cx="2239618" cy="3220279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9847037-2737-4982-82C3-EE8EC7381FE0}"/>
                </a:ext>
              </a:extLst>
            </p:cNvPr>
            <p:cNvSpPr/>
            <p:nvPr/>
          </p:nvSpPr>
          <p:spPr>
            <a:xfrm>
              <a:off x="3471521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A7872F8-3017-4952-B8EB-199CEF638FA2}"/>
                </a:ext>
              </a:extLst>
            </p:cNvPr>
            <p:cNvGrpSpPr/>
            <p:nvPr/>
          </p:nvGrpSpPr>
          <p:grpSpPr>
            <a:xfrm>
              <a:off x="3609451" y="1258404"/>
              <a:ext cx="845792" cy="926379"/>
              <a:chOff x="4926496" y="4583570"/>
              <a:chExt cx="845792" cy="926379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68B118D-67A7-4518-9247-E65783C31406}"/>
                  </a:ext>
                </a:extLst>
              </p:cNvPr>
              <p:cNvSpPr/>
              <p:nvPr/>
            </p:nvSpPr>
            <p:spPr>
              <a:xfrm>
                <a:off x="4926496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C44364F-DE54-451F-9179-71259D6E4837}"/>
                  </a:ext>
                </a:extLst>
              </p:cNvPr>
              <p:cNvSpPr/>
              <p:nvPr/>
            </p:nvSpPr>
            <p:spPr>
              <a:xfrm>
                <a:off x="5361471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7674EB8-061D-4C1A-9DF8-22541B6B8EF5}"/>
                  </a:ext>
                </a:extLst>
              </p:cNvPr>
              <p:cNvSpPr/>
              <p:nvPr/>
            </p:nvSpPr>
            <p:spPr>
              <a:xfrm>
                <a:off x="5131904" y="4583570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1" name="Flowchart: Extract 40">
                <a:extLst>
                  <a:ext uri="{FF2B5EF4-FFF2-40B4-BE49-F238E27FC236}">
                    <a16:creationId xmlns:a16="http://schemas.microsoft.com/office/drawing/2014/main" id="{0F36DB79-45D0-4F4A-917F-D646479916DA}"/>
                  </a:ext>
                </a:extLst>
              </p:cNvPr>
              <p:cNvSpPr/>
              <p:nvPr/>
            </p:nvSpPr>
            <p:spPr>
              <a:xfrm>
                <a:off x="5019360" y="4667977"/>
                <a:ext cx="640383" cy="537071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2" name="Trapezoid 41">
                <a:extLst>
                  <a:ext uri="{FF2B5EF4-FFF2-40B4-BE49-F238E27FC236}">
                    <a16:creationId xmlns:a16="http://schemas.microsoft.com/office/drawing/2014/main" id="{B9C00B30-BBDD-4FEF-A46F-B3AD2253E72C}"/>
                  </a:ext>
                </a:extLst>
              </p:cNvPr>
              <p:cNvSpPr/>
              <p:nvPr/>
            </p:nvSpPr>
            <p:spPr>
              <a:xfrm>
                <a:off x="5295109" y="5205048"/>
                <a:ext cx="122582" cy="304901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07C6F4E-B8EC-4E1D-AD60-5BFF1DEAA855}"/>
                </a:ext>
              </a:extLst>
            </p:cNvPr>
            <p:cNvSpPr/>
            <p:nvPr/>
          </p:nvSpPr>
          <p:spPr>
            <a:xfrm>
              <a:off x="40541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4A71342-2BAF-40E3-8479-87E2675C212C}"/>
              </a:ext>
            </a:extLst>
          </p:cNvPr>
          <p:cNvGrpSpPr/>
          <p:nvPr/>
        </p:nvGrpSpPr>
        <p:grpSpPr>
          <a:xfrm>
            <a:off x="6433932" y="1097674"/>
            <a:ext cx="2239618" cy="3228608"/>
            <a:chOff x="6433932" y="1097674"/>
            <a:chExt cx="2239618" cy="3228608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1F3836D-DBCE-47C6-A419-34D9F13C9C70}"/>
                </a:ext>
              </a:extLst>
            </p:cNvPr>
            <p:cNvSpPr/>
            <p:nvPr/>
          </p:nvSpPr>
          <p:spPr>
            <a:xfrm>
              <a:off x="6433932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F0C23C7-EFAF-4475-AAFA-7467292BFDDB}"/>
                </a:ext>
              </a:extLst>
            </p:cNvPr>
            <p:cNvGrpSpPr/>
            <p:nvPr/>
          </p:nvGrpSpPr>
          <p:grpSpPr>
            <a:xfrm>
              <a:off x="6484838" y="1097674"/>
              <a:ext cx="914400" cy="1080148"/>
              <a:chOff x="6473688" y="3091068"/>
              <a:chExt cx="914400" cy="91440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9597D2D-03F1-4D6C-A757-9D2CAD0DEBA8}"/>
                  </a:ext>
                </a:extLst>
              </p:cNvPr>
              <p:cNvGrpSpPr/>
              <p:nvPr/>
            </p:nvGrpSpPr>
            <p:grpSpPr>
              <a:xfrm>
                <a:off x="6473688" y="3091068"/>
                <a:ext cx="914400" cy="914400"/>
                <a:chOff x="5638800" y="2971800"/>
                <a:chExt cx="914400" cy="914400"/>
              </a:xfrm>
            </p:grpSpPr>
            <p:pic>
              <p:nvPicPr>
                <p:cNvPr id="46" name="Graphic 45" descr="Heart">
                  <a:extLst>
                    <a:ext uri="{FF2B5EF4-FFF2-40B4-BE49-F238E27FC236}">
                      <a16:creationId xmlns:a16="http://schemas.microsoft.com/office/drawing/2014/main" id="{E2EF9E14-80AE-4FDB-B5A2-283BD9A023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47" name="Trapezoid 46">
                  <a:extLst>
                    <a:ext uri="{FF2B5EF4-FFF2-40B4-BE49-F238E27FC236}">
                      <a16:creationId xmlns:a16="http://schemas.microsoft.com/office/drawing/2014/main" id="{A79FB166-7406-4E9F-BA4D-DD08EA0AA4B4}"/>
                    </a:ext>
                  </a:extLst>
                </p:cNvPr>
                <p:cNvSpPr/>
                <p:nvPr/>
              </p:nvSpPr>
              <p:spPr>
                <a:xfrm>
                  <a:off x="5996608" y="3617842"/>
                  <a:ext cx="178905" cy="268357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06B1734-9127-4660-AFCF-E7C62EC0A3BE}"/>
                  </a:ext>
                </a:extLst>
              </p:cNvPr>
              <p:cNvSpPr/>
              <p:nvPr/>
            </p:nvSpPr>
            <p:spPr>
              <a:xfrm>
                <a:off x="6844748" y="3670848"/>
                <a:ext cx="172278" cy="1855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EC84F8A-35A7-4704-AF7B-D533406291B5}"/>
                </a:ext>
              </a:extLst>
            </p:cNvPr>
            <p:cNvSpPr/>
            <p:nvPr/>
          </p:nvSpPr>
          <p:spPr>
            <a:xfrm>
              <a:off x="70386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1812960-59DA-4EAE-86EE-ED3F2F231AFC}"/>
              </a:ext>
            </a:extLst>
          </p:cNvPr>
          <p:cNvGrpSpPr/>
          <p:nvPr/>
        </p:nvGrpSpPr>
        <p:grpSpPr>
          <a:xfrm>
            <a:off x="9396343" y="1106004"/>
            <a:ext cx="2239618" cy="3220279"/>
            <a:chOff x="9396343" y="1106004"/>
            <a:chExt cx="2239618" cy="3220279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ED790649-6D3A-40E2-B9FE-1EDEA737CA3E}"/>
                </a:ext>
              </a:extLst>
            </p:cNvPr>
            <p:cNvSpPr/>
            <p:nvPr/>
          </p:nvSpPr>
          <p:spPr>
            <a:xfrm>
              <a:off x="9396343" y="1106004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8" name="Graphic 47" descr="Heart">
              <a:extLst>
                <a:ext uri="{FF2B5EF4-FFF2-40B4-BE49-F238E27FC236}">
                  <a16:creationId xmlns:a16="http://schemas.microsoft.com/office/drawing/2014/main" id="{DA28D68F-B3F5-4F3A-B92B-BAC563810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47143" y="1137194"/>
              <a:ext cx="1037389" cy="1239906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55663FD-0B23-4D93-BA60-E562327AA6D7}"/>
                </a:ext>
              </a:extLst>
            </p:cNvPr>
            <p:cNvSpPr/>
            <p:nvPr/>
          </p:nvSpPr>
          <p:spPr>
            <a:xfrm>
              <a:off x="99977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159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56D5ADEE-048A-4275-AB8A-9B366DF8FB7B}"/>
              </a:ext>
            </a:extLst>
          </p:cNvPr>
          <p:cNvGrpSpPr/>
          <p:nvPr/>
        </p:nvGrpSpPr>
        <p:grpSpPr>
          <a:xfrm>
            <a:off x="550936" y="1118702"/>
            <a:ext cx="2239618" cy="3220279"/>
            <a:chOff x="550936" y="1118702"/>
            <a:chExt cx="2239618" cy="322027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D6D3B53-CCAB-4B45-BB4D-05B1A2378C39}"/>
                </a:ext>
              </a:extLst>
            </p:cNvPr>
            <p:cNvGrpSpPr/>
            <p:nvPr/>
          </p:nvGrpSpPr>
          <p:grpSpPr>
            <a:xfrm>
              <a:off x="550936" y="1118702"/>
              <a:ext cx="2239618" cy="3220279"/>
              <a:chOff x="7859643" y="1245704"/>
              <a:chExt cx="2239618" cy="3220279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662662D2-78E2-4D16-9CC7-5DCE877D9833}"/>
                  </a:ext>
                </a:extLst>
              </p:cNvPr>
              <p:cNvSpPr/>
              <p:nvPr/>
            </p:nvSpPr>
            <p:spPr>
              <a:xfrm>
                <a:off x="7859643" y="1245704"/>
                <a:ext cx="2239618" cy="3220279"/>
              </a:xfrm>
              <a:prstGeom prst="roundRect">
                <a:avLst/>
              </a:prstGeom>
              <a:solidFill>
                <a:srgbClr val="F0F5F5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9" name="Flowchart: Decision 48">
                <a:extLst>
                  <a:ext uri="{FF2B5EF4-FFF2-40B4-BE49-F238E27FC236}">
                    <a16:creationId xmlns:a16="http://schemas.microsoft.com/office/drawing/2014/main" id="{60493072-EA3E-4B4D-89C5-6DD927B2DA07}"/>
                  </a:ext>
                </a:extLst>
              </p:cNvPr>
              <p:cNvSpPr/>
              <p:nvPr/>
            </p:nvSpPr>
            <p:spPr>
              <a:xfrm>
                <a:off x="8012043" y="1398104"/>
                <a:ext cx="640383" cy="926381"/>
              </a:xfrm>
              <a:prstGeom prst="flowChartDecision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7B56028-F596-4B0D-985B-3389B2374C6F}"/>
                </a:ext>
              </a:extLst>
            </p:cNvPr>
            <p:cNvSpPr/>
            <p:nvPr/>
          </p:nvSpPr>
          <p:spPr>
            <a:xfrm>
              <a:off x="1120449" y="17952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4CCE61F-924E-489D-A92A-E7896E9E36D1}"/>
              </a:ext>
            </a:extLst>
          </p:cNvPr>
          <p:cNvGrpSpPr/>
          <p:nvPr/>
        </p:nvGrpSpPr>
        <p:grpSpPr>
          <a:xfrm>
            <a:off x="3471521" y="1118703"/>
            <a:ext cx="2239618" cy="3220279"/>
            <a:chOff x="3471521" y="1118703"/>
            <a:chExt cx="2239618" cy="3220279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6E3FC147-C804-446C-9AC8-73F91310BCE2}"/>
                </a:ext>
              </a:extLst>
            </p:cNvPr>
            <p:cNvSpPr/>
            <p:nvPr/>
          </p:nvSpPr>
          <p:spPr>
            <a:xfrm>
              <a:off x="3471521" y="11187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C940AB3-8424-470E-9313-96D76D5C2330}"/>
                </a:ext>
              </a:extLst>
            </p:cNvPr>
            <p:cNvGrpSpPr/>
            <p:nvPr/>
          </p:nvGrpSpPr>
          <p:grpSpPr>
            <a:xfrm>
              <a:off x="3609451" y="1271104"/>
              <a:ext cx="845792" cy="926379"/>
              <a:chOff x="4926496" y="4583570"/>
              <a:chExt cx="845792" cy="926379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CC1CB71-3B7D-4254-9D50-1F11EDE7CC9C}"/>
                  </a:ext>
                </a:extLst>
              </p:cNvPr>
              <p:cNvSpPr/>
              <p:nvPr/>
            </p:nvSpPr>
            <p:spPr>
              <a:xfrm>
                <a:off x="4926496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1F98BC2-3636-4BEF-B8CB-8964C3D03AFD}"/>
                  </a:ext>
                </a:extLst>
              </p:cNvPr>
              <p:cNvSpPr/>
              <p:nvPr/>
            </p:nvSpPr>
            <p:spPr>
              <a:xfrm>
                <a:off x="5361471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A1A4E0D-5028-4E77-B1D4-06FB8E18C018}"/>
                  </a:ext>
                </a:extLst>
              </p:cNvPr>
              <p:cNvSpPr/>
              <p:nvPr/>
            </p:nvSpPr>
            <p:spPr>
              <a:xfrm>
                <a:off x="5131904" y="4583570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7" name="Flowchart: Extract 56">
                <a:extLst>
                  <a:ext uri="{FF2B5EF4-FFF2-40B4-BE49-F238E27FC236}">
                    <a16:creationId xmlns:a16="http://schemas.microsoft.com/office/drawing/2014/main" id="{8D5A2BC5-3A0A-4A42-BFE5-194BEB0927AB}"/>
                  </a:ext>
                </a:extLst>
              </p:cNvPr>
              <p:cNvSpPr/>
              <p:nvPr/>
            </p:nvSpPr>
            <p:spPr>
              <a:xfrm>
                <a:off x="5019360" y="4667977"/>
                <a:ext cx="640383" cy="537071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8" name="Trapezoid 57">
                <a:extLst>
                  <a:ext uri="{FF2B5EF4-FFF2-40B4-BE49-F238E27FC236}">
                    <a16:creationId xmlns:a16="http://schemas.microsoft.com/office/drawing/2014/main" id="{67F2C8AE-7837-4F61-9D84-C1691F7CA65D}"/>
                  </a:ext>
                </a:extLst>
              </p:cNvPr>
              <p:cNvSpPr/>
              <p:nvPr/>
            </p:nvSpPr>
            <p:spPr>
              <a:xfrm>
                <a:off x="5295109" y="5205048"/>
                <a:ext cx="122582" cy="304901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5520E2D-2872-462B-B1C2-EFDF06ECA13A}"/>
                </a:ext>
              </a:extLst>
            </p:cNvPr>
            <p:cNvSpPr/>
            <p:nvPr/>
          </p:nvSpPr>
          <p:spPr>
            <a:xfrm>
              <a:off x="4054149" y="17952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1B18F88-BFF9-4790-84DF-B87589BEA79D}"/>
              </a:ext>
            </a:extLst>
          </p:cNvPr>
          <p:cNvGrpSpPr/>
          <p:nvPr/>
        </p:nvGrpSpPr>
        <p:grpSpPr>
          <a:xfrm>
            <a:off x="6433932" y="1110374"/>
            <a:ext cx="2239618" cy="3228608"/>
            <a:chOff x="6433932" y="1110374"/>
            <a:chExt cx="2239618" cy="3228608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457F367D-F95B-487A-8F1C-5F086F567650}"/>
                </a:ext>
              </a:extLst>
            </p:cNvPr>
            <p:cNvSpPr/>
            <p:nvPr/>
          </p:nvSpPr>
          <p:spPr>
            <a:xfrm>
              <a:off x="6433932" y="11187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ACCB8D5-4548-4175-8CEF-6695EE95B964}"/>
                </a:ext>
              </a:extLst>
            </p:cNvPr>
            <p:cNvGrpSpPr/>
            <p:nvPr/>
          </p:nvGrpSpPr>
          <p:grpSpPr>
            <a:xfrm>
              <a:off x="6484838" y="1110374"/>
              <a:ext cx="914400" cy="1080148"/>
              <a:chOff x="6473688" y="3091068"/>
              <a:chExt cx="914400" cy="91440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C17ECCE6-1D9C-4BD7-AEC4-7DC82A29F797}"/>
                  </a:ext>
                </a:extLst>
              </p:cNvPr>
              <p:cNvGrpSpPr/>
              <p:nvPr/>
            </p:nvGrpSpPr>
            <p:grpSpPr>
              <a:xfrm>
                <a:off x="6473688" y="3091068"/>
                <a:ext cx="914400" cy="914400"/>
                <a:chOff x="5638800" y="2971800"/>
                <a:chExt cx="914400" cy="914400"/>
              </a:xfrm>
            </p:grpSpPr>
            <p:pic>
              <p:nvPicPr>
                <p:cNvPr id="62" name="Graphic 61" descr="Heart">
                  <a:extLst>
                    <a:ext uri="{FF2B5EF4-FFF2-40B4-BE49-F238E27FC236}">
                      <a16:creationId xmlns:a16="http://schemas.microsoft.com/office/drawing/2014/main" id="{897995A7-392D-4036-97C0-E2410EBA98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63" name="Trapezoid 62">
                  <a:extLst>
                    <a:ext uri="{FF2B5EF4-FFF2-40B4-BE49-F238E27FC236}">
                      <a16:creationId xmlns:a16="http://schemas.microsoft.com/office/drawing/2014/main" id="{BFA6FA38-9558-4EB6-B2C8-86D990549B56}"/>
                    </a:ext>
                  </a:extLst>
                </p:cNvPr>
                <p:cNvSpPr/>
                <p:nvPr/>
              </p:nvSpPr>
              <p:spPr>
                <a:xfrm>
                  <a:off x="5996608" y="3617842"/>
                  <a:ext cx="178905" cy="268357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477A68E-EF7E-4316-B71F-5351F093D51F}"/>
                  </a:ext>
                </a:extLst>
              </p:cNvPr>
              <p:cNvSpPr/>
              <p:nvPr/>
            </p:nvSpPr>
            <p:spPr>
              <a:xfrm>
                <a:off x="6844748" y="3670848"/>
                <a:ext cx="172278" cy="1855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1D596B3-E832-49B7-B601-69D2483F5044}"/>
                </a:ext>
              </a:extLst>
            </p:cNvPr>
            <p:cNvSpPr/>
            <p:nvPr/>
          </p:nvSpPr>
          <p:spPr>
            <a:xfrm>
              <a:off x="7038649" y="17952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ACACE4A-DB14-46C7-B428-BF50D9A84768}"/>
              </a:ext>
            </a:extLst>
          </p:cNvPr>
          <p:cNvGrpSpPr/>
          <p:nvPr/>
        </p:nvGrpSpPr>
        <p:grpSpPr>
          <a:xfrm>
            <a:off x="9396343" y="1118704"/>
            <a:ext cx="2239618" cy="3220279"/>
            <a:chOff x="9396343" y="1118704"/>
            <a:chExt cx="2239618" cy="3220279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42FAA8E9-3C6E-4DE8-9827-490662F1912E}"/>
                </a:ext>
              </a:extLst>
            </p:cNvPr>
            <p:cNvSpPr/>
            <p:nvPr/>
          </p:nvSpPr>
          <p:spPr>
            <a:xfrm>
              <a:off x="9396343" y="1118704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4" name="Graphic 63" descr="Heart">
              <a:extLst>
                <a:ext uri="{FF2B5EF4-FFF2-40B4-BE49-F238E27FC236}">
                  <a16:creationId xmlns:a16="http://schemas.microsoft.com/office/drawing/2014/main" id="{0298B9E7-AC8B-493F-89A5-63A73C10C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47143" y="1149894"/>
              <a:ext cx="1037389" cy="1239906"/>
            </a:xfrm>
            <a:prstGeom prst="rect">
              <a:avLst/>
            </a:prstGeom>
          </p:spPr>
        </p:pic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F7A24B3-F974-48FA-B7A7-C3729ED780D2}"/>
                </a:ext>
              </a:extLst>
            </p:cNvPr>
            <p:cNvSpPr/>
            <p:nvPr/>
          </p:nvSpPr>
          <p:spPr>
            <a:xfrm>
              <a:off x="9997749" y="17952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06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9998FC6-1D4D-415D-85B0-3C690F1B6256}"/>
              </a:ext>
            </a:extLst>
          </p:cNvPr>
          <p:cNvGrpSpPr/>
          <p:nvPr/>
        </p:nvGrpSpPr>
        <p:grpSpPr>
          <a:xfrm>
            <a:off x="550936" y="1106002"/>
            <a:ext cx="2239618" cy="3220279"/>
            <a:chOff x="550936" y="1106002"/>
            <a:chExt cx="2239618" cy="3220279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244DAB8-EECA-4352-AA47-BF98B3135AD4}"/>
                </a:ext>
              </a:extLst>
            </p:cNvPr>
            <p:cNvGrpSpPr/>
            <p:nvPr/>
          </p:nvGrpSpPr>
          <p:grpSpPr>
            <a:xfrm>
              <a:off x="550936" y="1106002"/>
              <a:ext cx="2239618" cy="3220279"/>
              <a:chOff x="7859643" y="1245704"/>
              <a:chExt cx="2239618" cy="3220279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332CCA5D-AAD2-4CE9-AEEB-660E8FD2F9B9}"/>
                  </a:ext>
                </a:extLst>
              </p:cNvPr>
              <p:cNvSpPr/>
              <p:nvPr/>
            </p:nvSpPr>
            <p:spPr>
              <a:xfrm>
                <a:off x="7859643" y="1245704"/>
                <a:ext cx="2239618" cy="3220279"/>
              </a:xfrm>
              <a:prstGeom prst="roundRect">
                <a:avLst/>
              </a:prstGeom>
              <a:solidFill>
                <a:srgbClr val="F0F5F5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1" name="Flowchart: Decision 50">
                <a:extLst>
                  <a:ext uri="{FF2B5EF4-FFF2-40B4-BE49-F238E27FC236}">
                    <a16:creationId xmlns:a16="http://schemas.microsoft.com/office/drawing/2014/main" id="{B229FF8F-3655-4948-BD30-4B0B75EAEFCB}"/>
                  </a:ext>
                </a:extLst>
              </p:cNvPr>
              <p:cNvSpPr/>
              <p:nvPr/>
            </p:nvSpPr>
            <p:spPr>
              <a:xfrm>
                <a:off x="8012043" y="1398104"/>
                <a:ext cx="640383" cy="926381"/>
              </a:xfrm>
              <a:prstGeom prst="flowChartDecision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02236C2-6329-4D0A-803C-B4BFA518B8F8}"/>
                </a:ext>
              </a:extLst>
            </p:cNvPr>
            <p:cNvSpPr/>
            <p:nvPr/>
          </p:nvSpPr>
          <p:spPr>
            <a:xfrm>
              <a:off x="11204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3D7EB0D-D1F7-4E6B-AF0D-A8958361215E}"/>
              </a:ext>
            </a:extLst>
          </p:cNvPr>
          <p:cNvGrpSpPr/>
          <p:nvPr/>
        </p:nvGrpSpPr>
        <p:grpSpPr>
          <a:xfrm>
            <a:off x="3471521" y="1106003"/>
            <a:ext cx="2239618" cy="3220279"/>
            <a:chOff x="3471521" y="1106003"/>
            <a:chExt cx="2239618" cy="3220279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20AE6870-AC12-4C8E-9FE3-89FF5E8FC819}"/>
                </a:ext>
              </a:extLst>
            </p:cNvPr>
            <p:cNvSpPr/>
            <p:nvPr/>
          </p:nvSpPr>
          <p:spPr>
            <a:xfrm>
              <a:off x="3471521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AC7DB0C-BF73-4695-BBD7-055246840E33}"/>
                </a:ext>
              </a:extLst>
            </p:cNvPr>
            <p:cNvGrpSpPr/>
            <p:nvPr/>
          </p:nvGrpSpPr>
          <p:grpSpPr>
            <a:xfrm>
              <a:off x="3609451" y="1258404"/>
              <a:ext cx="845792" cy="926379"/>
              <a:chOff x="4926496" y="4583570"/>
              <a:chExt cx="845792" cy="926379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0404047-9F00-4BCE-8940-2350865B90B8}"/>
                  </a:ext>
                </a:extLst>
              </p:cNvPr>
              <p:cNvSpPr/>
              <p:nvPr/>
            </p:nvSpPr>
            <p:spPr>
              <a:xfrm>
                <a:off x="4926496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E953F06-11B0-4FEF-9A7B-D124622D8F4C}"/>
                  </a:ext>
                </a:extLst>
              </p:cNvPr>
              <p:cNvSpPr/>
              <p:nvPr/>
            </p:nvSpPr>
            <p:spPr>
              <a:xfrm>
                <a:off x="5361471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C030E83E-40CF-4C55-B56A-2DFD6B17D003}"/>
                  </a:ext>
                </a:extLst>
              </p:cNvPr>
              <p:cNvSpPr/>
              <p:nvPr/>
            </p:nvSpPr>
            <p:spPr>
              <a:xfrm>
                <a:off x="5131904" y="4583570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9" name="Flowchart: Extract 58">
                <a:extLst>
                  <a:ext uri="{FF2B5EF4-FFF2-40B4-BE49-F238E27FC236}">
                    <a16:creationId xmlns:a16="http://schemas.microsoft.com/office/drawing/2014/main" id="{FCACB111-C3D2-4252-8B84-4CB0E5586A17}"/>
                  </a:ext>
                </a:extLst>
              </p:cNvPr>
              <p:cNvSpPr/>
              <p:nvPr/>
            </p:nvSpPr>
            <p:spPr>
              <a:xfrm>
                <a:off x="5019360" y="4667977"/>
                <a:ext cx="640383" cy="537071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0" name="Trapezoid 59">
                <a:extLst>
                  <a:ext uri="{FF2B5EF4-FFF2-40B4-BE49-F238E27FC236}">
                    <a16:creationId xmlns:a16="http://schemas.microsoft.com/office/drawing/2014/main" id="{3C68FAFA-B7BD-45A3-8812-A073BCCE4052}"/>
                  </a:ext>
                </a:extLst>
              </p:cNvPr>
              <p:cNvSpPr/>
              <p:nvPr/>
            </p:nvSpPr>
            <p:spPr>
              <a:xfrm>
                <a:off x="5295109" y="5205048"/>
                <a:ext cx="122582" cy="304901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FECB76E-AA83-4611-AFC7-7D8CD734892E}"/>
                </a:ext>
              </a:extLst>
            </p:cNvPr>
            <p:cNvSpPr/>
            <p:nvPr/>
          </p:nvSpPr>
          <p:spPr>
            <a:xfrm>
              <a:off x="40541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B59A817-C645-4A95-B089-2F75B1E7C868}"/>
              </a:ext>
            </a:extLst>
          </p:cNvPr>
          <p:cNvGrpSpPr/>
          <p:nvPr/>
        </p:nvGrpSpPr>
        <p:grpSpPr>
          <a:xfrm>
            <a:off x="6433932" y="1097674"/>
            <a:ext cx="2239618" cy="3228608"/>
            <a:chOff x="6433932" y="1097674"/>
            <a:chExt cx="2239618" cy="3228608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28C69CD4-3B01-4239-A4D6-1E42C60E915D}"/>
                </a:ext>
              </a:extLst>
            </p:cNvPr>
            <p:cNvSpPr/>
            <p:nvPr/>
          </p:nvSpPr>
          <p:spPr>
            <a:xfrm>
              <a:off x="6433932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826108F-CF15-42A6-A13F-FC398920D469}"/>
                </a:ext>
              </a:extLst>
            </p:cNvPr>
            <p:cNvGrpSpPr/>
            <p:nvPr/>
          </p:nvGrpSpPr>
          <p:grpSpPr>
            <a:xfrm>
              <a:off x="6484838" y="1097674"/>
              <a:ext cx="914400" cy="1080148"/>
              <a:chOff x="6473688" y="3091068"/>
              <a:chExt cx="914400" cy="914400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75F7A97-37FF-40CE-BD69-8DED4EAAD176}"/>
                  </a:ext>
                </a:extLst>
              </p:cNvPr>
              <p:cNvGrpSpPr/>
              <p:nvPr/>
            </p:nvGrpSpPr>
            <p:grpSpPr>
              <a:xfrm>
                <a:off x="6473688" y="3091068"/>
                <a:ext cx="914400" cy="914400"/>
                <a:chOff x="5638800" y="2971800"/>
                <a:chExt cx="914400" cy="914400"/>
              </a:xfrm>
            </p:grpSpPr>
            <p:pic>
              <p:nvPicPr>
                <p:cNvPr id="64" name="Graphic 63" descr="Heart">
                  <a:extLst>
                    <a:ext uri="{FF2B5EF4-FFF2-40B4-BE49-F238E27FC236}">
                      <a16:creationId xmlns:a16="http://schemas.microsoft.com/office/drawing/2014/main" id="{9A1A16E6-0F3D-49D4-92E3-F28F306742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65" name="Trapezoid 64">
                  <a:extLst>
                    <a:ext uri="{FF2B5EF4-FFF2-40B4-BE49-F238E27FC236}">
                      <a16:creationId xmlns:a16="http://schemas.microsoft.com/office/drawing/2014/main" id="{C49CD968-EE86-4C53-9465-EAF4F53914A1}"/>
                    </a:ext>
                  </a:extLst>
                </p:cNvPr>
                <p:cNvSpPr/>
                <p:nvPr/>
              </p:nvSpPr>
              <p:spPr>
                <a:xfrm>
                  <a:off x="5996608" y="3617842"/>
                  <a:ext cx="178905" cy="268357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0B1AA2A-126D-4E68-832E-AAA2B6A7C0E7}"/>
                  </a:ext>
                </a:extLst>
              </p:cNvPr>
              <p:cNvSpPr/>
              <p:nvPr/>
            </p:nvSpPr>
            <p:spPr>
              <a:xfrm>
                <a:off x="6844748" y="3670848"/>
                <a:ext cx="172278" cy="1855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6B26C19-3FC4-44DB-8DD3-3C2EE0777724}"/>
                </a:ext>
              </a:extLst>
            </p:cNvPr>
            <p:cNvSpPr/>
            <p:nvPr/>
          </p:nvSpPr>
          <p:spPr>
            <a:xfrm>
              <a:off x="70386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CB1940D-07BC-4396-81FF-0CF92D7A2FAB}"/>
              </a:ext>
            </a:extLst>
          </p:cNvPr>
          <p:cNvGrpSpPr/>
          <p:nvPr/>
        </p:nvGrpSpPr>
        <p:grpSpPr>
          <a:xfrm>
            <a:off x="9396343" y="1106004"/>
            <a:ext cx="2239618" cy="3220279"/>
            <a:chOff x="9396343" y="1106004"/>
            <a:chExt cx="2239618" cy="3220279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EC238F21-F942-4087-9477-CE89D4BBDF46}"/>
                </a:ext>
              </a:extLst>
            </p:cNvPr>
            <p:cNvSpPr/>
            <p:nvPr/>
          </p:nvSpPr>
          <p:spPr>
            <a:xfrm>
              <a:off x="9396343" y="1106004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6" name="Graphic 65" descr="Heart">
              <a:extLst>
                <a:ext uri="{FF2B5EF4-FFF2-40B4-BE49-F238E27FC236}">
                  <a16:creationId xmlns:a16="http://schemas.microsoft.com/office/drawing/2014/main" id="{155D6209-DF02-4EB4-9976-67829207E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47143" y="1137194"/>
              <a:ext cx="1037389" cy="1239906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90A4097-D04F-45F8-A5A7-D95C05CB9C6D}"/>
                </a:ext>
              </a:extLst>
            </p:cNvPr>
            <p:cNvSpPr/>
            <p:nvPr/>
          </p:nvSpPr>
          <p:spPr>
            <a:xfrm>
              <a:off x="99977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81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51774B0-AD4C-4F7B-BCC2-76ADA8281025}"/>
              </a:ext>
            </a:extLst>
          </p:cNvPr>
          <p:cNvGrpSpPr/>
          <p:nvPr/>
        </p:nvGrpSpPr>
        <p:grpSpPr>
          <a:xfrm>
            <a:off x="550936" y="1106002"/>
            <a:ext cx="2239618" cy="3220279"/>
            <a:chOff x="550936" y="1106002"/>
            <a:chExt cx="2239618" cy="322027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57D715F-7E20-47DC-850B-F86B7C449F2F}"/>
                </a:ext>
              </a:extLst>
            </p:cNvPr>
            <p:cNvGrpSpPr/>
            <p:nvPr/>
          </p:nvGrpSpPr>
          <p:grpSpPr>
            <a:xfrm>
              <a:off x="550936" y="1106002"/>
              <a:ext cx="2239618" cy="3220279"/>
              <a:chOff x="7859643" y="1245704"/>
              <a:chExt cx="2239618" cy="3220279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BBFE7BC2-1780-4C10-8DC5-8CAFE1B5951A}"/>
                  </a:ext>
                </a:extLst>
              </p:cNvPr>
              <p:cNvSpPr/>
              <p:nvPr/>
            </p:nvSpPr>
            <p:spPr>
              <a:xfrm>
                <a:off x="7859643" y="1245704"/>
                <a:ext cx="2239618" cy="3220279"/>
              </a:xfrm>
              <a:prstGeom prst="roundRect">
                <a:avLst/>
              </a:prstGeom>
              <a:solidFill>
                <a:srgbClr val="F0F5F5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Flowchart: Decision 27">
                <a:extLst>
                  <a:ext uri="{FF2B5EF4-FFF2-40B4-BE49-F238E27FC236}">
                    <a16:creationId xmlns:a16="http://schemas.microsoft.com/office/drawing/2014/main" id="{8A3A2AF6-D1B1-40C5-B614-9370001CCDDE}"/>
                  </a:ext>
                </a:extLst>
              </p:cNvPr>
              <p:cNvSpPr/>
              <p:nvPr/>
            </p:nvSpPr>
            <p:spPr>
              <a:xfrm>
                <a:off x="8012043" y="1398104"/>
                <a:ext cx="640383" cy="926381"/>
              </a:xfrm>
              <a:prstGeom prst="flowChartDecision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ADC5D44-7B65-4F78-A116-A8D84D77F7DB}"/>
                </a:ext>
              </a:extLst>
            </p:cNvPr>
            <p:cNvSpPr/>
            <p:nvPr/>
          </p:nvSpPr>
          <p:spPr>
            <a:xfrm>
              <a:off x="11204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D57FAB4-961D-4108-8223-1E59102F1929}"/>
              </a:ext>
            </a:extLst>
          </p:cNvPr>
          <p:cNvGrpSpPr/>
          <p:nvPr/>
        </p:nvGrpSpPr>
        <p:grpSpPr>
          <a:xfrm>
            <a:off x="3471521" y="1106003"/>
            <a:ext cx="2239618" cy="3220279"/>
            <a:chOff x="3471521" y="1106003"/>
            <a:chExt cx="2239618" cy="3220279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7249497F-94E2-4A6F-80B4-6FFCB7F065D4}"/>
                </a:ext>
              </a:extLst>
            </p:cNvPr>
            <p:cNvSpPr/>
            <p:nvPr/>
          </p:nvSpPr>
          <p:spPr>
            <a:xfrm>
              <a:off x="3471521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0885D7E-201D-474E-9448-253481823D68}"/>
                </a:ext>
              </a:extLst>
            </p:cNvPr>
            <p:cNvGrpSpPr/>
            <p:nvPr/>
          </p:nvGrpSpPr>
          <p:grpSpPr>
            <a:xfrm>
              <a:off x="3609451" y="1258404"/>
              <a:ext cx="845792" cy="926379"/>
              <a:chOff x="4926496" y="4583570"/>
              <a:chExt cx="845792" cy="926379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A5755BE-2130-4503-B8FD-F0B42CBB5642}"/>
                  </a:ext>
                </a:extLst>
              </p:cNvPr>
              <p:cNvSpPr/>
              <p:nvPr/>
            </p:nvSpPr>
            <p:spPr>
              <a:xfrm>
                <a:off x="4926496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C583DA4-CC8D-4880-AC95-29C403840424}"/>
                  </a:ext>
                </a:extLst>
              </p:cNvPr>
              <p:cNvSpPr/>
              <p:nvPr/>
            </p:nvSpPr>
            <p:spPr>
              <a:xfrm>
                <a:off x="5361471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F6FE6EF-EB61-4DEA-B675-9240F54B9006}"/>
                  </a:ext>
                </a:extLst>
              </p:cNvPr>
              <p:cNvSpPr/>
              <p:nvPr/>
            </p:nvSpPr>
            <p:spPr>
              <a:xfrm>
                <a:off x="5131904" y="4583570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" name="Flowchart: Extract 35">
                <a:extLst>
                  <a:ext uri="{FF2B5EF4-FFF2-40B4-BE49-F238E27FC236}">
                    <a16:creationId xmlns:a16="http://schemas.microsoft.com/office/drawing/2014/main" id="{BBE3A37D-CC1C-4C24-96CE-CCAAC9BDEF93}"/>
                  </a:ext>
                </a:extLst>
              </p:cNvPr>
              <p:cNvSpPr/>
              <p:nvPr/>
            </p:nvSpPr>
            <p:spPr>
              <a:xfrm>
                <a:off x="5019360" y="4667977"/>
                <a:ext cx="640383" cy="537071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" name="Trapezoid 36">
                <a:extLst>
                  <a:ext uri="{FF2B5EF4-FFF2-40B4-BE49-F238E27FC236}">
                    <a16:creationId xmlns:a16="http://schemas.microsoft.com/office/drawing/2014/main" id="{5596DF39-33EB-4FB7-A433-1489E06AF504}"/>
                  </a:ext>
                </a:extLst>
              </p:cNvPr>
              <p:cNvSpPr/>
              <p:nvPr/>
            </p:nvSpPr>
            <p:spPr>
              <a:xfrm>
                <a:off x="5295109" y="5205048"/>
                <a:ext cx="122582" cy="304901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3C3FFD6-9DC7-423F-A73F-CE3E85ACD130}"/>
                </a:ext>
              </a:extLst>
            </p:cNvPr>
            <p:cNvSpPr/>
            <p:nvPr/>
          </p:nvSpPr>
          <p:spPr>
            <a:xfrm>
              <a:off x="40541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0CE65F0-0F9A-4247-9CB8-5F26353215C6}"/>
              </a:ext>
            </a:extLst>
          </p:cNvPr>
          <p:cNvGrpSpPr/>
          <p:nvPr/>
        </p:nvGrpSpPr>
        <p:grpSpPr>
          <a:xfrm>
            <a:off x="6433932" y="1097674"/>
            <a:ext cx="2239618" cy="3228608"/>
            <a:chOff x="6433932" y="1097674"/>
            <a:chExt cx="2239618" cy="3228608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CCE774D-37DE-483E-92F7-E0611330C96E}"/>
                </a:ext>
              </a:extLst>
            </p:cNvPr>
            <p:cNvSpPr/>
            <p:nvPr/>
          </p:nvSpPr>
          <p:spPr>
            <a:xfrm>
              <a:off x="6433932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2262942-F26C-491F-B28C-19E4EF5FE000}"/>
                </a:ext>
              </a:extLst>
            </p:cNvPr>
            <p:cNvGrpSpPr/>
            <p:nvPr/>
          </p:nvGrpSpPr>
          <p:grpSpPr>
            <a:xfrm>
              <a:off x="6484838" y="1097674"/>
              <a:ext cx="914400" cy="1080148"/>
              <a:chOff x="6473688" y="3091068"/>
              <a:chExt cx="914400" cy="914400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2E29217-2855-452E-9BA3-6C1BF007F471}"/>
                  </a:ext>
                </a:extLst>
              </p:cNvPr>
              <p:cNvGrpSpPr/>
              <p:nvPr/>
            </p:nvGrpSpPr>
            <p:grpSpPr>
              <a:xfrm>
                <a:off x="6473688" y="3091068"/>
                <a:ext cx="914400" cy="914400"/>
                <a:chOff x="5638800" y="2971800"/>
                <a:chExt cx="914400" cy="914400"/>
              </a:xfrm>
            </p:grpSpPr>
            <p:pic>
              <p:nvPicPr>
                <p:cNvPr id="41" name="Graphic 40" descr="Heart">
                  <a:extLst>
                    <a:ext uri="{FF2B5EF4-FFF2-40B4-BE49-F238E27FC236}">
                      <a16:creationId xmlns:a16="http://schemas.microsoft.com/office/drawing/2014/main" id="{5896A3EF-7ED1-4E69-87DD-2F0BFD4866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42" name="Trapezoid 41">
                  <a:extLst>
                    <a:ext uri="{FF2B5EF4-FFF2-40B4-BE49-F238E27FC236}">
                      <a16:creationId xmlns:a16="http://schemas.microsoft.com/office/drawing/2014/main" id="{BDBBE345-3813-41D1-92E7-76C39609399B}"/>
                    </a:ext>
                  </a:extLst>
                </p:cNvPr>
                <p:cNvSpPr/>
                <p:nvPr/>
              </p:nvSpPr>
              <p:spPr>
                <a:xfrm>
                  <a:off x="5996608" y="3617842"/>
                  <a:ext cx="178905" cy="268357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753B336-12CB-48F4-BA4F-290794D394C7}"/>
                  </a:ext>
                </a:extLst>
              </p:cNvPr>
              <p:cNvSpPr/>
              <p:nvPr/>
            </p:nvSpPr>
            <p:spPr>
              <a:xfrm>
                <a:off x="6844748" y="3670848"/>
                <a:ext cx="172278" cy="1855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0292D24-48BB-4DB1-BCC9-605AA3C0D7AA}"/>
                </a:ext>
              </a:extLst>
            </p:cNvPr>
            <p:cNvSpPr/>
            <p:nvPr/>
          </p:nvSpPr>
          <p:spPr>
            <a:xfrm>
              <a:off x="70386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FEF017C-3C30-4CC8-BED7-28316F3BE0E6}"/>
              </a:ext>
            </a:extLst>
          </p:cNvPr>
          <p:cNvGrpSpPr/>
          <p:nvPr/>
        </p:nvGrpSpPr>
        <p:grpSpPr>
          <a:xfrm>
            <a:off x="9396343" y="1106004"/>
            <a:ext cx="2239618" cy="3220279"/>
            <a:chOff x="9396343" y="1106004"/>
            <a:chExt cx="2239618" cy="3220279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72CBD74-E6F6-48C3-9C3D-EEEF6041F857}"/>
                </a:ext>
              </a:extLst>
            </p:cNvPr>
            <p:cNvSpPr/>
            <p:nvPr/>
          </p:nvSpPr>
          <p:spPr>
            <a:xfrm>
              <a:off x="9396343" y="1106004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3" name="Graphic 42" descr="Heart">
              <a:extLst>
                <a:ext uri="{FF2B5EF4-FFF2-40B4-BE49-F238E27FC236}">
                  <a16:creationId xmlns:a16="http://schemas.microsoft.com/office/drawing/2014/main" id="{6B6B4E54-DA26-4C26-9645-395362D47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47143" y="1137194"/>
              <a:ext cx="1037389" cy="1239906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64B3778-8155-4953-81FA-F7CEF1C98735}"/>
                </a:ext>
              </a:extLst>
            </p:cNvPr>
            <p:cNvSpPr/>
            <p:nvPr/>
          </p:nvSpPr>
          <p:spPr>
            <a:xfrm>
              <a:off x="99977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799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FA6FD76E-3521-4182-966E-5F0367EE2D7C}"/>
              </a:ext>
            </a:extLst>
          </p:cNvPr>
          <p:cNvGrpSpPr/>
          <p:nvPr/>
        </p:nvGrpSpPr>
        <p:grpSpPr>
          <a:xfrm>
            <a:off x="550936" y="1106002"/>
            <a:ext cx="2239618" cy="3220279"/>
            <a:chOff x="550936" y="1106002"/>
            <a:chExt cx="2239618" cy="322027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866649C-5A70-4E36-96B9-2C1AC0AC405C}"/>
                </a:ext>
              </a:extLst>
            </p:cNvPr>
            <p:cNvGrpSpPr/>
            <p:nvPr/>
          </p:nvGrpSpPr>
          <p:grpSpPr>
            <a:xfrm>
              <a:off x="550936" y="1106002"/>
              <a:ext cx="2239618" cy="3220279"/>
              <a:chOff x="7859643" y="1245704"/>
              <a:chExt cx="2239618" cy="3220279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A7EDB44F-EF22-485C-9A32-FC24DC43E3B5}"/>
                  </a:ext>
                </a:extLst>
              </p:cNvPr>
              <p:cNvSpPr/>
              <p:nvPr/>
            </p:nvSpPr>
            <p:spPr>
              <a:xfrm>
                <a:off x="7859643" y="1245704"/>
                <a:ext cx="2239618" cy="3220279"/>
              </a:xfrm>
              <a:prstGeom prst="roundRect">
                <a:avLst/>
              </a:prstGeom>
              <a:solidFill>
                <a:srgbClr val="F0F5F5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E3206F23-9319-4CEC-90C9-BB7DF6CB5A82}"/>
                  </a:ext>
                </a:extLst>
              </p:cNvPr>
              <p:cNvSpPr/>
              <p:nvPr/>
            </p:nvSpPr>
            <p:spPr>
              <a:xfrm>
                <a:off x="8012043" y="1398104"/>
                <a:ext cx="640383" cy="926381"/>
              </a:xfrm>
              <a:prstGeom prst="flowChartDecision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D8914C9-A989-4BDD-B64C-722A29E5D01F}"/>
                </a:ext>
              </a:extLst>
            </p:cNvPr>
            <p:cNvSpPr/>
            <p:nvPr/>
          </p:nvSpPr>
          <p:spPr>
            <a:xfrm>
              <a:off x="11204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FE3044E-2FFA-41FC-9061-775024114BE8}"/>
              </a:ext>
            </a:extLst>
          </p:cNvPr>
          <p:cNvGrpSpPr/>
          <p:nvPr/>
        </p:nvGrpSpPr>
        <p:grpSpPr>
          <a:xfrm>
            <a:off x="3471521" y="1106003"/>
            <a:ext cx="2239618" cy="3220279"/>
            <a:chOff x="3471521" y="1106003"/>
            <a:chExt cx="2239618" cy="3220279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A1C4E89-A455-483D-824F-D86263AC3061}"/>
                </a:ext>
              </a:extLst>
            </p:cNvPr>
            <p:cNvSpPr/>
            <p:nvPr/>
          </p:nvSpPr>
          <p:spPr>
            <a:xfrm>
              <a:off x="3471521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50404B3-47E6-4E8B-9BC2-DAD4D2E142D7}"/>
                </a:ext>
              </a:extLst>
            </p:cNvPr>
            <p:cNvGrpSpPr/>
            <p:nvPr/>
          </p:nvGrpSpPr>
          <p:grpSpPr>
            <a:xfrm>
              <a:off x="3609451" y="1258404"/>
              <a:ext cx="845792" cy="926379"/>
              <a:chOff x="4926496" y="4583570"/>
              <a:chExt cx="845792" cy="926379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8DBC2DD-6F76-4D98-9733-02DD8F939F8C}"/>
                  </a:ext>
                </a:extLst>
              </p:cNvPr>
              <p:cNvSpPr/>
              <p:nvPr/>
            </p:nvSpPr>
            <p:spPr>
              <a:xfrm>
                <a:off x="4926496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4943DB8-C164-4255-A4AE-4FC06B1E7161}"/>
                  </a:ext>
                </a:extLst>
              </p:cNvPr>
              <p:cNvSpPr/>
              <p:nvPr/>
            </p:nvSpPr>
            <p:spPr>
              <a:xfrm>
                <a:off x="5361471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D80C639-975D-497D-917A-F4D34635C937}"/>
                  </a:ext>
                </a:extLst>
              </p:cNvPr>
              <p:cNvSpPr/>
              <p:nvPr/>
            </p:nvSpPr>
            <p:spPr>
              <a:xfrm>
                <a:off x="5131904" y="4583570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Flowchart: Extract 31">
                <a:extLst>
                  <a:ext uri="{FF2B5EF4-FFF2-40B4-BE49-F238E27FC236}">
                    <a16:creationId xmlns:a16="http://schemas.microsoft.com/office/drawing/2014/main" id="{4A388BA8-39FE-4699-8C57-725854BA309D}"/>
                  </a:ext>
                </a:extLst>
              </p:cNvPr>
              <p:cNvSpPr/>
              <p:nvPr/>
            </p:nvSpPr>
            <p:spPr>
              <a:xfrm>
                <a:off x="5019360" y="4667977"/>
                <a:ext cx="640383" cy="537071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Trapezoid 32">
                <a:extLst>
                  <a:ext uri="{FF2B5EF4-FFF2-40B4-BE49-F238E27FC236}">
                    <a16:creationId xmlns:a16="http://schemas.microsoft.com/office/drawing/2014/main" id="{BA36B8B5-9F03-42C1-8489-7B00BBCFBC6A}"/>
                  </a:ext>
                </a:extLst>
              </p:cNvPr>
              <p:cNvSpPr/>
              <p:nvPr/>
            </p:nvSpPr>
            <p:spPr>
              <a:xfrm>
                <a:off x="5295109" y="5205048"/>
                <a:ext cx="122582" cy="304901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AB9B4D2-5A07-40BE-B353-6A371E2F2D0F}"/>
                </a:ext>
              </a:extLst>
            </p:cNvPr>
            <p:cNvSpPr/>
            <p:nvPr/>
          </p:nvSpPr>
          <p:spPr>
            <a:xfrm>
              <a:off x="40541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74C5F80-C27B-43E7-A946-F2D7C97339D5}"/>
              </a:ext>
            </a:extLst>
          </p:cNvPr>
          <p:cNvGrpSpPr/>
          <p:nvPr/>
        </p:nvGrpSpPr>
        <p:grpSpPr>
          <a:xfrm>
            <a:off x="6433932" y="1097674"/>
            <a:ext cx="2239618" cy="3228608"/>
            <a:chOff x="6433932" y="1097674"/>
            <a:chExt cx="2239618" cy="322860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70454CA-107F-41C8-9849-E16D4043F043}"/>
                </a:ext>
              </a:extLst>
            </p:cNvPr>
            <p:cNvSpPr/>
            <p:nvPr/>
          </p:nvSpPr>
          <p:spPr>
            <a:xfrm>
              <a:off x="6433932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9D25D6F-B942-4D50-98A7-CBDD8D7B436D}"/>
                </a:ext>
              </a:extLst>
            </p:cNvPr>
            <p:cNvGrpSpPr/>
            <p:nvPr/>
          </p:nvGrpSpPr>
          <p:grpSpPr>
            <a:xfrm>
              <a:off x="6484838" y="1097674"/>
              <a:ext cx="914400" cy="1080148"/>
              <a:chOff x="6473688" y="3091068"/>
              <a:chExt cx="914400" cy="9144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0F867CD-825D-4413-9F44-C8AFF74E444E}"/>
                  </a:ext>
                </a:extLst>
              </p:cNvPr>
              <p:cNvGrpSpPr/>
              <p:nvPr/>
            </p:nvGrpSpPr>
            <p:grpSpPr>
              <a:xfrm>
                <a:off x="6473688" y="3091068"/>
                <a:ext cx="914400" cy="914400"/>
                <a:chOff x="5638800" y="2971800"/>
                <a:chExt cx="914400" cy="914400"/>
              </a:xfrm>
            </p:grpSpPr>
            <p:pic>
              <p:nvPicPr>
                <p:cNvPr id="37" name="Graphic 36" descr="Heart">
                  <a:extLst>
                    <a:ext uri="{FF2B5EF4-FFF2-40B4-BE49-F238E27FC236}">
                      <a16:creationId xmlns:a16="http://schemas.microsoft.com/office/drawing/2014/main" id="{06BB07A2-207F-4C8C-A37D-1ED868E3DC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8" name="Trapezoid 37">
                  <a:extLst>
                    <a:ext uri="{FF2B5EF4-FFF2-40B4-BE49-F238E27FC236}">
                      <a16:creationId xmlns:a16="http://schemas.microsoft.com/office/drawing/2014/main" id="{FB8D7B18-4566-4A15-A433-0CFCA68353AB}"/>
                    </a:ext>
                  </a:extLst>
                </p:cNvPr>
                <p:cNvSpPr/>
                <p:nvPr/>
              </p:nvSpPr>
              <p:spPr>
                <a:xfrm>
                  <a:off x="5996608" y="3617842"/>
                  <a:ext cx="178905" cy="268357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EF0F08E-64CF-419C-97F4-0F35EBDDB0DD}"/>
                  </a:ext>
                </a:extLst>
              </p:cNvPr>
              <p:cNvSpPr/>
              <p:nvPr/>
            </p:nvSpPr>
            <p:spPr>
              <a:xfrm>
                <a:off x="6844748" y="3670848"/>
                <a:ext cx="172278" cy="1855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AD3AD76-A6A8-4176-85A8-B651DA330BE9}"/>
                </a:ext>
              </a:extLst>
            </p:cNvPr>
            <p:cNvSpPr/>
            <p:nvPr/>
          </p:nvSpPr>
          <p:spPr>
            <a:xfrm>
              <a:off x="70386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DA6DBF5-4F55-48EB-A6D7-03EA853B7824}"/>
              </a:ext>
            </a:extLst>
          </p:cNvPr>
          <p:cNvGrpSpPr/>
          <p:nvPr/>
        </p:nvGrpSpPr>
        <p:grpSpPr>
          <a:xfrm>
            <a:off x="9396343" y="1106004"/>
            <a:ext cx="2239618" cy="3220279"/>
            <a:chOff x="9396343" y="1106004"/>
            <a:chExt cx="2239618" cy="3220279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C9BE8E4-DB5D-48CD-9E77-761C945C9C86}"/>
                </a:ext>
              </a:extLst>
            </p:cNvPr>
            <p:cNvSpPr/>
            <p:nvPr/>
          </p:nvSpPr>
          <p:spPr>
            <a:xfrm>
              <a:off x="9396343" y="1106004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9" name="Graphic 38" descr="Heart">
              <a:extLst>
                <a:ext uri="{FF2B5EF4-FFF2-40B4-BE49-F238E27FC236}">
                  <a16:creationId xmlns:a16="http://schemas.microsoft.com/office/drawing/2014/main" id="{0C636EFD-AA7B-484C-B8DA-2A0A67DE7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47143" y="1137194"/>
              <a:ext cx="1037389" cy="1239906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E6165F6-64E5-4365-A6E9-3AD254C0D5D8}"/>
                </a:ext>
              </a:extLst>
            </p:cNvPr>
            <p:cNvSpPr/>
            <p:nvPr/>
          </p:nvSpPr>
          <p:spPr>
            <a:xfrm>
              <a:off x="99977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142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16111-665A-4E23-9934-8401C5398E65}"/>
              </a:ext>
            </a:extLst>
          </p:cNvPr>
          <p:cNvGrpSpPr/>
          <p:nvPr/>
        </p:nvGrpSpPr>
        <p:grpSpPr>
          <a:xfrm>
            <a:off x="550936" y="1106002"/>
            <a:ext cx="2239618" cy="3220279"/>
            <a:chOff x="550936" y="1106002"/>
            <a:chExt cx="2239618" cy="322027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D615F00-5317-4640-988B-AEFCA7E25CEF}"/>
                </a:ext>
              </a:extLst>
            </p:cNvPr>
            <p:cNvGrpSpPr/>
            <p:nvPr/>
          </p:nvGrpSpPr>
          <p:grpSpPr>
            <a:xfrm>
              <a:off x="550936" y="1106002"/>
              <a:ext cx="2239618" cy="3220279"/>
              <a:chOff x="7859643" y="1245704"/>
              <a:chExt cx="2239618" cy="3220279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B9359332-642B-42E2-A5FC-FE9ECB8A80BC}"/>
                  </a:ext>
                </a:extLst>
              </p:cNvPr>
              <p:cNvSpPr/>
              <p:nvPr/>
            </p:nvSpPr>
            <p:spPr>
              <a:xfrm>
                <a:off x="7859643" y="1245704"/>
                <a:ext cx="2239618" cy="3220279"/>
              </a:xfrm>
              <a:prstGeom prst="roundRect">
                <a:avLst/>
              </a:prstGeom>
              <a:solidFill>
                <a:srgbClr val="F0F5F5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A4B74D31-532C-4693-BE7C-DEBB96C4D1A7}"/>
                  </a:ext>
                </a:extLst>
              </p:cNvPr>
              <p:cNvSpPr/>
              <p:nvPr/>
            </p:nvSpPr>
            <p:spPr>
              <a:xfrm>
                <a:off x="8012043" y="1398104"/>
                <a:ext cx="640383" cy="926381"/>
              </a:xfrm>
              <a:prstGeom prst="flowChartDecision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7BD3272-67FB-4324-8105-4C2810650999}"/>
                </a:ext>
              </a:extLst>
            </p:cNvPr>
            <p:cNvSpPr/>
            <p:nvPr/>
          </p:nvSpPr>
          <p:spPr>
            <a:xfrm>
              <a:off x="11204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1E7BFF0-A036-45FE-AC70-06C72FED3392}"/>
              </a:ext>
            </a:extLst>
          </p:cNvPr>
          <p:cNvGrpSpPr/>
          <p:nvPr/>
        </p:nvGrpSpPr>
        <p:grpSpPr>
          <a:xfrm>
            <a:off x="3471521" y="1106003"/>
            <a:ext cx="2239618" cy="3220279"/>
            <a:chOff x="3471521" y="1106003"/>
            <a:chExt cx="2239618" cy="3220279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5A3B2C8-DFDE-4440-A0AA-5F4A0B87D92D}"/>
                </a:ext>
              </a:extLst>
            </p:cNvPr>
            <p:cNvSpPr/>
            <p:nvPr/>
          </p:nvSpPr>
          <p:spPr>
            <a:xfrm>
              <a:off x="3471521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9F5BBDF-C2AF-42A1-A3E8-54705E8CE52D}"/>
                </a:ext>
              </a:extLst>
            </p:cNvPr>
            <p:cNvGrpSpPr/>
            <p:nvPr/>
          </p:nvGrpSpPr>
          <p:grpSpPr>
            <a:xfrm>
              <a:off x="3609451" y="1258404"/>
              <a:ext cx="845792" cy="926379"/>
              <a:chOff x="4926496" y="4583570"/>
              <a:chExt cx="845792" cy="926379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9701B45-0B9A-49FE-8CF3-751BA31030AC}"/>
                  </a:ext>
                </a:extLst>
              </p:cNvPr>
              <p:cNvSpPr/>
              <p:nvPr/>
            </p:nvSpPr>
            <p:spPr>
              <a:xfrm>
                <a:off x="4926496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E543E9D-C99D-4E6D-842B-0F4736C6040B}"/>
                  </a:ext>
                </a:extLst>
              </p:cNvPr>
              <p:cNvSpPr/>
              <p:nvPr/>
            </p:nvSpPr>
            <p:spPr>
              <a:xfrm>
                <a:off x="5361471" y="4972878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D2BE586-E3F4-4D1D-8473-095DB1CAE915}"/>
                  </a:ext>
                </a:extLst>
              </p:cNvPr>
              <p:cNvSpPr/>
              <p:nvPr/>
            </p:nvSpPr>
            <p:spPr>
              <a:xfrm>
                <a:off x="5131904" y="4583570"/>
                <a:ext cx="410817" cy="417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Flowchart: Extract 31">
                <a:extLst>
                  <a:ext uri="{FF2B5EF4-FFF2-40B4-BE49-F238E27FC236}">
                    <a16:creationId xmlns:a16="http://schemas.microsoft.com/office/drawing/2014/main" id="{1A0F20AC-C4A0-4AA7-A8CA-3FFE7602CB11}"/>
                  </a:ext>
                </a:extLst>
              </p:cNvPr>
              <p:cNvSpPr/>
              <p:nvPr/>
            </p:nvSpPr>
            <p:spPr>
              <a:xfrm>
                <a:off x="5019360" y="4667977"/>
                <a:ext cx="640383" cy="537071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Trapezoid 32">
                <a:extLst>
                  <a:ext uri="{FF2B5EF4-FFF2-40B4-BE49-F238E27FC236}">
                    <a16:creationId xmlns:a16="http://schemas.microsoft.com/office/drawing/2014/main" id="{F8169428-87CD-462D-997E-1B0872B69BC1}"/>
                  </a:ext>
                </a:extLst>
              </p:cNvPr>
              <p:cNvSpPr/>
              <p:nvPr/>
            </p:nvSpPr>
            <p:spPr>
              <a:xfrm>
                <a:off x="5295109" y="5205048"/>
                <a:ext cx="122582" cy="304901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9C66DB9-F3FC-49F0-98C0-BB77E268C432}"/>
                </a:ext>
              </a:extLst>
            </p:cNvPr>
            <p:cNvSpPr/>
            <p:nvPr/>
          </p:nvSpPr>
          <p:spPr>
            <a:xfrm>
              <a:off x="40541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BD50D0E-7341-4CD4-A22D-3196DE50F1A6}"/>
              </a:ext>
            </a:extLst>
          </p:cNvPr>
          <p:cNvGrpSpPr/>
          <p:nvPr/>
        </p:nvGrpSpPr>
        <p:grpSpPr>
          <a:xfrm>
            <a:off x="6433932" y="1097674"/>
            <a:ext cx="2239618" cy="3228608"/>
            <a:chOff x="6433932" y="1097674"/>
            <a:chExt cx="2239618" cy="322860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D8621EB-EEED-45B0-A19F-56562F40BFD2}"/>
                </a:ext>
              </a:extLst>
            </p:cNvPr>
            <p:cNvSpPr/>
            <p:nvPr/>
          </p:nvSpPr>
          <p:spPr>
            <a:xfrm>
              <a:off x="6433932" y="1106003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2383911-CF6C-481A-9770-09E8E8F80B1C}"/>
                </a:ext>
              </a:extLst>
            </p:cNvPr>
            <p:cNvGrpSpPr/>
            <p:nvPr/>
          </p:nvGrpSpPr>
          <p:grpSpPr>
            <a:xfrm>
              <a:off x="6484838" y="1097674"/>
              <a:ext cx="914400" cy="1080148"/>
              <a:chOff x="6473688" y="3091068"/>
              <a:chExt cx="914400" cy="9144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240810-2E83-47D4-8F22-5B5044D64AFB}"/>
                  </a:ext>
                </a:extLst>
              </p:cNvPr>
              <p:cNvGrpSpPr/>
              <p:nvPr/>
            </p:nvGrpSpPr>
            <p:grpSpPr>
              <a:xfrm>
                <a:off x="6473688" y="3091068"/>
                <a:ext cx="914400" cy="914400"/>
                <a:chOff x="5638800" y="2971800"/>
                <a:chExt cx="914400" cy="914400"/>
              </a:xfrm>
            </p:grpSpPr>
            <p:pic>
              <p:nvPicPr>
                <p:cNvPr id="37" name="Graphic 36" descr="Heart">
                  <a:extLst>
                    <a:ext uri="{FF2B5EF4-FFF2-40B4-BE49-F238E27FC236}">
                      <a16:creationId xmlns:a16="http://schemas.microsoft.com/office/drawing/2014/main" id="{F4355548-2C4C-40D3-9219-91E3F4571D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8" name="Trapezoid 37">
                  <a:extLst>
                    <a:ext uri="{FF2B5EF4-FFF2-40B4-BE49-F238E27FC236}">
                      <a16:creationId xmlns:a16="http://schemas.microsoft.com/office/drawing/2014/main" id="{E0E57DFA-8FE4-46AA-9A0A-B3DF920E5B16}"/>
                    </a:ext>
                  </a:extLst>
                </p:cNvPr>
                <p:cNvSpPr/>
                <p:nvPr/>
              </p:nvSpPr>
              <p:spPr>
                <a:xfrm>
                  <a:off x="5996608" y="3617842"/>
                  <a:ext cx="178905" cy="268357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AA2F9BA-E0DA-481A-ABF1-9248E40D35DE}"/>
                  </a:ext>
                </a:extLst>
              </p:cNvPr>
              <p:cNvSpPr/>
              <p:nvPr/>
            </p:nvSpPr>
            <p:spPr>
              <a:xfrm>
                <a:off x="6844748" y="3670848"/>
                <a:ext cx="172278" cy="1855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51FB995-C2EF-478E-961B-0212B98FAE02}"/>
                </a:ext>
              </a:extLst>
            </p:cNvPr>
            <p:cNvSpPr/>
            <p:nvPr/>
          </p:nvSpPr>
          <p:spPr>
            <a:xfrm>
              <a:off x="70386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595E4ED-5D19-4117-A5FD-B3B0C7751786}"/>
              </a:ext>
            </a:extLst>
          </p:cNvPr>
          <p:cNvGrpSpPr/>
          <p:nvPr/>
        </p:nvGrpSpPr>
        <p:grpSpPr>
          <a:xfrm>
            <a:off x="9396343" y="1106004"/>
            <a:ext cx="2239618" cy="3220279"/>
            <a:chOff x="9396343" y="1106004"/>
            <a:chExt cx="2239618" cy="3220279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F55FB19-719F-4348-BD97-C6FB06510637}"/>
                </a:ext>
              </a:extLst>
            </p:cNvPr>
            <p:cNvSpPr/>
            <p:nvPr/>
          </p:nvSpPr>
          <p:spPr>
            <a:xfrm>
              <a:off x="9396343" y="1106004"/>
              <a:ext cx="2239618" cy="3220279"/>
            </a:xfrm>
            <a:prstGeom prst="roundRect">
              <a:avLst/>
            </a:prstGeom>
            <a:solidFill>
              <a:srgbClr val="F0F5F5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9" name="Graphic 38" descr="Heart">
              <a:extLst>
                <a:ext uri="{FF2B5EF4-FFF2-40B4-BE49-F238E27FC236}">
                  <a16:creationId xmlns:a16="http://schemas.microsoft.com/office/drawing/2014/main" id="{DE66467C-D5ED-4294-91B0-23A49FF88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47143" y="1137194"/>
              <a:ext cx="1037389" cy="1239906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CC51C74-5E0C-4E2B-86DD-26F7B778BCD3}"/>
                </a:ext>
              </a:extLst>
            </p:cNvPr>
            <p:cNvSpPr/>
            <p:nvPr/>
          </p:nvSpPr>
          <p:spPr>
            <a:xfrm>
              <a:off x="9997749" y="1782547"/>
              <a:ext cx="1370692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  <a:endPara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339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54</Words>
  <Application>Microsoft Office PowerPoint</Application>
  <PresentationFormat>Widescreen</PresentationFormat>
  <Paragraphs>53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CROPPED: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Avery Briggs</dc:creator>
  <cp:lastModifiedBy>Avery Briggs</cp:lastModifiedBy>
  <cp:revision>22</cp:revision>
  <dcterms:created xsi:type="dcterms:W3CDTF">2019-12-27T22:15:42Z</dcterms:created>
  <dcterms:modified xsi:type="dcterms:W3CDTF">2019-12-29T03:23:03Z</dcterms:modified>
</cp:coreProperties>
</file>