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21C7-B426-4364-920E-8683C3F84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7FED2-2105-42D5-85E3-5AF8DEAFB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9BA6-8643-4011-9966-190DCB19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1A45-28C1-4381-B5AE-39B5E015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BD01-B715-4FC1-B7BE-23DA9D48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1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4BBA-02E2-40CA-8BEC-B240CA6A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8591B-019C-4DD4-8FD0-69BDE7450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BFF4-2D47-4340-BEBD-95A36FB4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0C85-D748-4206-98CC-924299D1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FED73-5A62-4B31-AD6A-5BCD810C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37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DA508-6AFA-4399-86B3-89EA30B86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CBA82-3545-4BB9-9244-1D89163AD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EE9C-4C31-404E-AA38-A8010460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2AB3-AB3D-4C37-9F8D-35FF0B1E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4D22-F15A-4B17-8342-7B007BB1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36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F4E9-AE10-411C-B2D1-4B188266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C035-77D4-4B41-94A9-B86BBAE0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66A0-3AEF-4EE5-B3CC-D8EAAE2A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2352-53D5-4747-A91A-559F3FA2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0BED-43DF-4708-B0E2-AABB154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43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3691-43D7-4760-8A14-8A92538E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DCCDA-8264-4369-A0E4-1137235BA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F9CF-0A1F-4097-9754-5C81FEE7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1385-F503-4FE1-AB5E-5A6904A2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6AA1-ABEF-4301-8001-B3E1877F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72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A2F2-B8EE-49CA-9F5E-3F5C08F8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2DD4-359E-4467-BC67-2112811EA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3486-D964-4C61-9D20-D3A068DDB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D95BF-3A5E-4C63-94CD-B48A5CBB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ACB87-95A8-4CB9-BFA9-40256C20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C0DA2-8C43-42BC-89C6-CEAEB8DA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F88B-91BF-4ACB-A8DC-D4B7DC0E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223C-E257-4471-8133-A54B9669E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53C84-8767-409D-8223-230C0AC5E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6E571-105B-4CA0-9C9B-49AAC72CA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D76A6-4B38-4A2C-9B99-58D32EC5A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90439-3847-4439-A4AE-A254FCC3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04653-8135-4F6F-A369-192AD002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F8E65-A744-43C1-A4C2-0163598C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52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815C-D655-4AC6-8AEF-42B59A13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4D0EF-6ADE-45E0-BE85-7709BA77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86848-8A7D-41C9-9E66-F16099F3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52478-DD6B-472A-B4E0-CC9B6B25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8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DF2D3-1945-4FFC-AB14-EB52285F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69DAF-5D1C-4D9D-ACCF-26D0DD6C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5A765-321C-4943-9F2B-9C82DDC0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91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7B05-E327-495B-936B-57A25DF5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8794-51BC-4F17-B6E5-AF39F48E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9E2EF-EC76-4B75-87B4-6F44C3C5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C2E0E-EFB0-47A8-9621-738520F1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A7979-8267-4896-ACE1-4B54F660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1EF9F-F7B3-42F8-B627-6DDA696A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57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600F-497E-4238-A16B-7EDBC87A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AB644-0D85-4D16-9904-896460147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186A8-25C4-44C1-A48B-2EBFBB071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73A6-1036-40EF-B353-D45B69BD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FE61-79DD-438F-9817-32BC8D42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91BBE-A607-407F-93A1-2C1898B1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17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3CFDB-7762-4080-BD89-FE644237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7F13F-AD42-4ACE-9569-70233F7A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358F-AE73-4835-B760-1A41E16F4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9A8A-6394-46B4-857F-D4488DA618E0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C2DA-A904-419B-B9BE-FF940B09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2FE91-5F33-4CEA-B284-F39AAC9D0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B06D-F89E-400E-8A0A-14B054861B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51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933375-3EA1-4CE9-A503-A18437835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95" y="3021496"/>
            <a:ext cx="2270293" cy="1007165"/>
          </a:xfrm>
          <a:prstGeom prst="rect">
            <a:avLst/>
          </a:prstGeom>
        </p:spPr>
      </p:pic>
      <p:pic>
        <p:nvPicPr>
          <p:cNvPr id="1026" name="Picture 2" descr="https://liquipedia.net/commons/images/thumb/0/05/R6S_map_bank.jpg/802px-R6S_map_bank.jpg">
            <a:extLst>
              <a:ext uri="{FF2B5EF4-FFF2-40B4-BE49-F238E27FC236}">
                <a16:creationId xmlns:a16="http://schemas.microsoft.com/office/drawing/2014/main" id="{EE90978C-D9BF-4DC9-9FF6-31720808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85" y="3021496"/>
            <a:ext cx="1794992" cy="10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6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Avery Briggs</dc:creator>
  <cp:lastModifiedBy>Avery Briggs</cp:lastModifiedBy>
  <cp:revision>3</cp:revision>
  <dcterms:created xsi:type="dcterms:W3CDTF">2019-02-24T03:05:51Z</dcterms:created>
  <dcterms:modified xsi:type="dcterms:W3CDTF">2019-02-24T04:28:54Z</dcterms:modified>
</cp:coreProperties>
</file>