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6" r:id="rId4"/>
    <p:sldId id="261" r:id="rId5"/>
    <p:sldId id="258" r:id="rId6"/>
    <p:sldId id="262" r:id="rId7"/>
    <p:sldId id="264" r:id="rId8"/>
    <p:sldId id="265" r:id="rId9"/>
    <p:sldId id="266" r:id="rId10"/>
    <p:sldId id="270" r:id="rId11"/>
    <p:sldId id="267" r:id="rId12"/>
    <p:sldId id="269" r:id="rId13"/>
    <p:sldId id="272" r:id="rId14"/>
    <p:sldId id="271" r:id="rId15"/>
    <p:sldId id="268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DD10F2-5DDE-4641-915E-E37EFECBD17A}">
          <p14:sldIdLst>
            <p14:sldId id="256"/>
            <p14:sldId id="260"/>
            <p14:sldId id="276"/>
            <p14:sldId id="261"/>
            <p14:sldId id="258"/>
            <p14:sldId id="262"/>
            <p14:sldId id="264"/>
            <p14:sldId id="265"/>
            <p14:sldId id="266"/>
            <p14:sldId id="270"/>
            <p14:sldId id="267"/>
            <p14:sldId id="269"/>
            <p14:sldId id="272"/>
            <p14:sldId id="271"/>
            <p14:sldId id="268"/>
            <p14:sldId id="273"/>
            <p14:sldId id="274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>
        <p:scale>
          <a:sx n="81" d="100"/>
          <a:sy n="81" d="100"/>
        </p:scale>
        <p:origin x="-60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5E049-2E71-438D-818B-89D9A00385B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0EBF96-F6B3-47FD-9ABE-3D6057E36956}">
      <dgm:prSet/>
      <dgm:spPr/>
      <dgm:t>
        <a:bodyPr/>
        <a:lstStyle/>
        <a:p>
          <a:r>
            <a:rPr lang="en-IN"/>
            <a:t>Project Tracking System</a:t>
          </a:r>
        </a:p>
      </dgm:t>
    </dgm:pt>
    <dgm:pt modelId="{F9C23B3D-85EA-4226-B063-60A5A9C41FD0}" type="parTrans" cxnId="{15B8E018-F680-4C21-953F-CDCAF73DEC3B}">
      <dgm:prSet/>
      <dgm:spPr/>
      <dgm:t>
        <a:bodyPr/>
        <a:lstStyle/>
        <a:p>
          <a:endParaRPr lang="en-IN"/>
        </a:p>
      </dgm:t>
    </dgm:pt>
    <dgm:pt modelId="{5CDA0DE8-2C71-41C0-B785-8C1206206178}" type="sibTrans" cxnId="{15B8E018-F680-4C21-953F-CDCAF73DEC3B}">
      <dgm:prSet/>
      <dgm:spPr/>
      <dgm:t>
        <a:bodyPr/>
        <a:lstStyle/>
        <a:p>
          <a:endParaRPr lang="en-IN"/>
        </a:p>
      </dgm:t>
    </dgm:pt>
    <dgm:pt modelId="{927FB054-A26A-49FC-9119-FFE5DF8019D7}" type="pres">
      <dgm:prSet presAssocID="{71E5E049-2E71-438D-818B-89D9A00385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A3DA9B0-E0FF-4284-B55F-5702EB53DA49}" type="pres">
      <dgm:prSet presAssocID="{F70EBF96-F6B3-47FD-9ABE-3D6057E369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5B8E018-F680-4C21-953F-CDCAF73DEC3B}" srcId="{71E5E049-2E71-438D-818B-89D9A00385B3}" destId="{F70EBF96-F6B3-47FD-9ABE-3D6057E36956}" srcOrd="0" destOrd="0" parTransId="{F9C23B3D-85EA-4226-B063-60A5A9C41FD0}" sibTransId="{5CDA0DE8-2C71-41C0-B785-8C1206206178}"/>
    <dgm:cxn modelId="{E7585A29-AD58-4AAD-B784-38395741F548}" type="presOf" srcId="{F70EBF96-F6B3-47FD-9ABE-3D6057E36956}" destId="{5A3DA9B0-E0FF-4284-B55F-5702EB53DA49}" srcOrd="0" destOrd="0" presId="urn:microsoft.com/office/officeart/2005/8/layout/vList2"/>
    <dgm:cxn modelId="{A3D3DE56-90D5-40E5-84FA-08D7149DB390}" type="presOf" srcId="{71E5E049-2E71-438D-818B-89D9A00385B3}" destId="{927FB054-A26A-49FC-9119-FFE5DF8019D7}" srcOrd="0" destOrd="0" presId="urn:microsoft.com/office/officeart/2005/8/layout/vList2"/>
    <dgm:cxn modelId="{CE9A57E7-114F-4162-8072-165564E923C3}" type="presParOf" srcId="{927FB054-A26A-49FC-9119-FFE5DF8019D7}" destId="{5A3DA9B0-E0FF-4284-B55F-5702EB53DA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043A802-A74F-4A0D-8D69-2F5B9295CD0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76FD6F-2600-4646-A77C-9D8885187D02}">
      <dgm:prSet/>
      <dgm:spPr/>
      <dgm:t>
        <a:bodyPr/>
        <a:lstStyle/>
        <a:p>
          <a:r>
            <a:rPr lang="en-IN"/>
            <a:t>Sonar- Frontend</a:t>
          </a:r>
        </a:p>
      </dgm:t>
    </dgm:pt>
    <dgm:pt modelId="{CEDE8D15-E3C0-44B9-9AA4-922EA248D1C9}" type="parTrans" cxnId="{39873ED8-6191-429B-B85B-4F521A5064BB}">
      <dgm:prSet/>
      <dgm:spPr/>
      <dgm:t>
        <a:bodyPr/>
        <a:lstStyle/>
        <a:p>
          <a:endParaRPr lang="en-IN"/>
        </a:p>
      </dgm:t>
    </dgm:pt>
    <dgm:pt modelId="{84BD9812-1B90-4884-B4CF-6D1ABFE2BE3E}" type="sibTrans" cxnId="{39873ED8-6191-429B-B85B-4F521A5064BB}">
      <dgm:prSet/>
      <dgm:spPr/>
      <dgm:t>
        <a:bodyPr/>
        <a:lstStyle/>
        <a:p>
          <a:endParaRPr lang="en-IN"/>
        </a:p>
      </dgm:t>
    </dgm:pt>
    <dgm:pt modelId="{0DD53406-1E1B-4831-9E71-5E7AB195CA77}" type="pres">
      <dgm:prSet presAssocID="{B043A802-A74F-4A0D-8D69-2F5B9295CD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3691F4-43B3-4186-B0E0-325E3FB27C54}" type="pres">
      <dgm:prSet presAssocID="{8F76FD6F-2600-4646-A77C-9D8885187D02}" presName="parentText" presStyleLbl="node1" presStyleIdx="0" presStyleCnt="1" custScaleX="64707" custScaleY="59458" custLinFactNeighborX="-17332" custLinFactNeighborY="-604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873ED8-6191-429B-B85B-4F521A5064BB}" srcId="{B043A802-A74F-4A0D-8D69-2F5B9295CD0A}" destId="{8F76FD6F-2600-4646-A77C-9D8885187D02}" srcOrd="0" destOrd="0" parTransId="{CEDE8D15-E3C0-44B9-9AA4-922EA248D1C9}" sibTransId="{84BD9812-1B90-4884-B4CF-6D1ABFE2BE3E}"/>
    <dgm:cxn modelId="{E67066DF-2C84-48C1-B62A-A70D56C646E0}" type="presOf" srcId="{8F76FD6F-2600-4646-A77C-9D8885187D02}" destId="{313691F4-43B3-4186-B0E0-325E3FB27C54}" srcOrd="0" destOrd="0" presId="urn:microsoft.com/office/officeart/2005/8/layout/vList2"/>
    <dgm:cxn modelId="{2A3AAB2E-1389-4705-BAA8-0FD295D301CA}" type="presOf" srcId="{B043A802-A74F-4A0D-8D69-2F5B9295CD0A}" destId="{0DD53406-1E1B-4831-9E71-5E7AB195CA77}" srcOrd="0" destOrd="0" presId="urn:microsoft.com/office/officeart/2005/8/layout/vList2"/>
    <dgm:cxn modelId="{AA782EE2-E591-4B79-BD5F-0475A400FC9E}" type="presParOf" srcId="{0DD53406-1E1B-4831-9E71-5E7AB195CA77}" destId="{313691F4-43B3-4186-B0E0-325E3FB27C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F79254-6040-41DA-AB1E-F17DE865B4E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12244B-817C-4D27-A380-02FBD6F4F4A2}">
      <dgm:prSet/>
      <dgm:spPr/>
      <dgm:t>
        <a:bodyPr/>
        <a:lstStyle/>
        <a:p>
          <a:r>
            <a:rPr lang="en-IN" dirty="0"/>
            <a:t>Snapshots of UI</a:t>
          </a:r>
        </a:p>
      </dgm:t>
    </dgm:pt>
    <dgm:pt modelId="{FFAAE59F-B1D0-4E81-B3BE-63B205A9C2A2}" type="parTrans" cxnId="{D8F2E007-C8A9-4655-B239-D0982CD07534}">
      <dgm:prSet/>
      <dgm:spPr/>
      <dgm:t>
        <a:bodyPr/>
        <a:lstStyle/>
        <a:p>
          <a:endParaRPr lang="en-IN"/>
        </a:p>
      </dgm:t>
    </dgm:pt>
    <dgm:pt modelId="{CF6B624A-9D98-427C-B912-A1EDC90016C5}" type="sibTrans" cxnId="{D8F2E007-C8A9-4655-B239-D0982CD07534}">
      <dgm:prSet/>
      <dgm:spPr/>
      <dgm:t>
        <a:bodyPr/>
        <a:lstStyle/>
        <a:p>
          <a:endParaRPr lang="en-IN"/>
        </a:p>
      </dgm:t>
    </dgm:pt>
    <dgm:pt modelId="{DC43569C-1FE6-4772-9905-B11BEFCF03E4}" type="pres">
      <dgm:prSet presAssocID="{9AF79254-6040-41DA-AB1E-F17DE865B4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955A2C-CCA2-449B-867E-7CC5F78C9262}" type="pres">
      <dgm:prSet presAssocID="{E712244B-817C-4D27-A380-02FBD6F4F4A2}" presName="parentText" presStyleLbl="node1" presStyleIdx="0" presStyleCnt="1" custScaleY="8046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8F2E007-C8A9-4655-B239-D0982CD07534}" srcId="{9AF79254-6040-41DA-AB1E-F17DE865B4E2}" destId="{E712244B-817C-4D27-A380-02FBD6F4F4A2}" srcOrd="0" destOrd="0" parTransId="{FFAAE59F-B1D0-4E81-B3BE-63B205A9C2A2}" sibTransId="{CF6B624A-9D98-427C-B912-A1EDC90016C5}"/>
    <dgm:cxn modelId="{08951B11-D8BF-469E-A983-614B3C6B29F7}" type="presOf" srcId="{E712244B-817C-4D27-A380-02FBD6F4F4A2}" destId="{52955A2C-CCA2-449B-867E-7CC5F78C9262}" srcOrd="0" destOrd="0" presId="urn:microsoft.com/office/officeart/2005/8/layout/vList2"/>
    <dgm:cxn modelId="{109A3FAB-8AA9-4802-A14A-042CB53E5C6B}" type="presOf" srcId="{9AF79254-6040-41DA-AB1E-F17DE865B4E2}" destId="{DC43569C-1FE6-4772-9905-B11BEFCF03E4}" srcOrd="0" destOrd="0" presId="urn:microsoft.com/office/officeart/2005/8/layout/vList2"/>
    <dgm:cxn modelId="{BCA543FD-6145-4EDD-B24C-04477287387D}" type="presParOf" srcId="{DC43569C-1FE6-4772-9905-B11BEFCF03E4}" destId="{52955A2C-CCA2-449B-867E-7CC5F78C92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B16F37-92D5-49AF-B9FB-3734756D787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ADBAC3-A134-4293-B4E4-488B72A7E337}">
      <dgm:prSet/>
      <dgm:spPr/>
      <dgm:t>
        <a:bodyPr/>
        <a:lstStyle/>
        <a:p>
          <a:pPr algn="ctr"/>
          <a:r>
            <a:rPr lang="en-IN" dirty="0"/>
            <a:t>Thank You</a:t>
          </a:r>
        </a:p>
      </dgm:t>
    </dgm:pt>
    <dgm:pt modelId="{41196043-23E9-412B-A228-456CAB2B6A18}" type="parTrans" cxnId="{53E77588-CE4B-44BF-8D4A-A1C9256901CE}">
      <dgm:prSet/>
      <dgm:spPr/>
      <dgm:t>
        <a:bodyPr/>
        <a:lstStyle/>
        <a:p>
          <a:endParaRPr lang="en-IN"/>
        </a:p>
      </dgm:t>
    </dgm:pt>
    <dgm:pt modelId="{A3E156AC-0DF6-4567-8EBD-A104553476D0}" type="sibTrans" cxnId="{53E77588-CE4B-44BF-8D4A-A1C9256901CE}">
      <dgm:prSet/>
      <dgm:spPr/>
      <dgm:t>
        <a:bodyPr/>
        <a:lstStyle/>
        <a:p>
          <a:endParaRPr lang="en-IN"/>
        </a:p>
      </dgm:t>
    </dgm:pt>
    <dgm:pt modelId="{C399AF91-83F3-49BF-A8EB-AC6D0A878F16}" type="pres">
      <dgm:prSet presAssocID="{21B16F37-92D5-49AF-B9FB-3734756D78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64E5C7-3622-4B87-BF85-EFD9C881562D}" type="pres">
      <dgm:prSet presAssocID="{04ADBAC3-A134-4293-B4E4-488B72A7E337}" presName="parentText" presStyleLbl="node1" presStyleIdx="0" presStyleCnt="1" custScaleX="100000" custScaleY="98224" custLinFactNeighborX="-2549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3E77588-CE4B-44BF-8D4A-A1C9256901CE}" srcId="{21B16F37-92D5-49AF-B9FB-3734756D7879}" destId="{04ADBAC3-A134-4293-B4E4-488B72A7E337}" srcOrd="0" destOrd="0" parTransId="{41196043-23E9-412B-A228-456CAB2B6A18}" sibTransId="{A3E156AC-0DF6-4567-8EBD-A104553476D0}"/>
    <dgm:cxn modelId="{F67447CF-10D3-4DFC-A399-E54DF5257236}" type="presOf" srcId="{04ADBAC3-A134-4293-B4E4-488B72A7E337}" destId="{0064E5C7-3622-4B87-BF85-EFD9C881562D}" srcOrd="0" destOrd="0" presId="urn:microsoft.com/office/officeart/2005/8/layout/vList2"/>
    <dgm:cxn modelId="{A173F4E3-695C-437F-BA9C-B4F1CB233B18}" type="presOf" srcId="{21B16F37-92D5-49AF-B9FB-3734756D7879}" destId="{C399AF91-83F3-49BF-A8EB-AC6D0A878F16}" srcOrd="0" destOrd="0" presId="urn:microsoft.com/office/officeart/2005/8/layout/vList2"/>
    <dgm:cxn modelId="{8C895EEA-699B-49B9-8039-E1FA1B1BB171}" type="presParOf" srcId="{C399AF91-83F3-49BF-A8EB-AC6D0A878F16}" destId="{0064E5C7-3622-4B87-BF85-EFD9C88156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5EAF4-E088-4E7E-BE4A-730015EF941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D26458-10C9-428C-B37F-1A930F65ACCA}" type="pres">
      <dgm:prSet presAssocID="{2485EAF4-E088-4E7E-BE4A-730015EF94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00C73E05-1FC8-4C72-8683-D6923847984A}" type="presOf" srcId="{2485EAF4-E088-4E7E-BE4A-730015EF9413}" destId="{D9D26458-10C9-428C-B37F-1A930F65AC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BED30-E5A7-4D33-B6D2-4B262A6A18B8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D5646B-0028-4B67-8BFF-D6F6BEB742AE}">
      <dgm:prSet phldrT="[Text]" custT="1"/>
      <dgm:spPr/>
      <dgm:t>
        <a:bodyPr/>
        <a:lstStyle/>
        <a:p>
          <a:r>
            <a:rPr lang="en-IN" sz="2000" dirty="0" smtClean="0"/>
            <a:t>Project Guide</a:t>
          </a:r>
          <a:endParaRPr lang="en-IN" sz="2000" dirty="0"/>
        </a:p>
      </dgm:t>
    </dgm:pt>
    <dgm:pt modelId="{438FA1E9-D2DD-44AC-A1A0-3485E05DC04C}" type="parTrans" cxnId="{350AA825-BFAE-46E8-99BC-63164399FF86}">
      <dgm:prSet/>
      <dgm:spPr/>
      <dgm:t>
        <a:bodyPr/>
        <a:lstStyle/>
        <a:p>
          <a:endParaRPr lang="en-IN"/>
        </a:p>
      </dgm:t>
    </dgm:pt>
    <dgm:pt modelId="{D59B9653-818C-4795-AB29-C86F4E97A6A7}" type="sibTrans" cxnId="{350AA825-BFAE-46E8-99BC-63164399FF86}">
      <dgm:prSet/>
      <dgm:spPr/>
      <dgm:t>
        <a:bodyPr/>
        <a:lstStyle/>
        <a:p>
          <a:endParaRPr lang="en-IN"/>
        </a:p>
      </dgm:t>
    </dgm:pt>
    <dgm:pt modelId="{BEC6E5C6-6EF8-434F-B86E-ADBFC5AAFBD5}">
      <dgm:prSet phldrT="[Text]" custT="1"/>
      <dgm:spPr/>
      <dgm:t>
        <a:bodyPr anchor="ctr"/>
        <a:lstStyle/>
        <a:p>
          <a:pPr algn="l"/>
          <a:r>
            <a:rPr lang="en-IN" sz="2800" b="0" dirty="0" err="1" smtClean="0"/>
            <a:t>M.Sashi</a:t>
          </a:r>
          <a:r>
            <a:rPr lang="en-IN" sz="2800" b="0" dirty="0" smtClean="0"/>
            <a:t> Kumar</a:t>
          </a:r>
          <a:endParaRPr lang="en-IN" sz="2800" b="0" dirty="0"/>
        </a:p>
      </dgm:t>
    </dgm:pt>
    <dgm:pt modelId="{0A3F8B5D-8D81-4807-9A48-DCD0A057F8FA}" type="parTrans" cxnId="{DE3FB172-F5CE-40CB-8EDD-8E7B82A3AE7F}">
      <dgm:prSet/>
      <dgm:spPr/>
      <dgm:t>
        <a:bodyPr/>
        <a:lstStyle/>
        <a:p>
          <a:endParaRPr lang="en-IN"/>
        </a:p>
      </dgm:t>
    </dgm:pt>
    <dgm:pt modelId="{78EB2350-BDBE-4959-94CF-C311C31ED271}" type="sibTrans" cxnId="{DE3FB172-F5CE-40CB-8EDD-8E7B82A3AE7F}">
      <dgm:prSet/>
      <dgm:spPr/>
      <dgm:t>
        <a:bodyPr/>
        <a:lstStyle/>
        <a:p>
          <a:endParaRPr lang="en-IN"/>
        </a:p>
      </dgm:t>
    </dgm:pt>
    <dgm:pt modelId="{231B7032-01B9-4A50-A960-69E40E6F57A3}">
      <dgm:prSet phldrT="[Text]" custT="1"/>
      <dgm:spPr/>
      <dgm:t>
        <a:bodyPr/>
        <a:lstStyle/>
        <a:p>
          <a:r>
            <a:rPr lang="en-IN" sz="2000" dirty="0" smtClean="0"/>
            <a:t>By</a:t>
          </a:r>
          <a:endParaRPr lang="en-IN" sz="2000" dirty="0"/>
        </a:p>
      </dgm:t>
    </dgm:pt>
    <dgm:pt modelId="{615EEB1A-9CE1-454D-B6C3-9639E8F0D7E7}" type="parTrans" cxnId="{2FBDE889-57D2-4263-AA6F-8B395629762B}">
      <dgm:prSet/>
      <dgm:spPr/>
      <dgm:t>
        <a:bodyPr/>
        <a:lstStyle/>
        <a:p>
          <a:endParaRPr lang="en-IN"/>
        </a:p>
      </dgm:t>
    </dgm:pt>
    <dgm:pt modelId="{2DA6D697-75D6-49D7-8648-9E1D885C6737}" type="sibTrans" cxnId="{2FBDE889-57D2-4263-AA6F-8B395629762B}">
      <dgm:prSet/>
      <dgm:spPr/>
      <dgm:t>
        <a:bodyPr/>
        <a:lstStyle/>
        <a:p>
          <a:endParaRPr lang="en-IN"/>
        </a:p>
      </dgm:t>
    </dgm:pt>
    <dgm:pt modelId="{4C5F32F6-574D-464C-AE83-B91D3A9F9024}">
      <dgm:prSet phldrT="[Text]" custT="1"/>
      <dgm:spPr/>
      <dgm:t>
        <a:bodyPr/>
        <a:lstStyle/>
        <a:p>
          <a:r>
            <a:rPr lang="en-IN" sz="2000" dirty="0" err="1" smtClean="0"/>
            <a:t>Ailnane</a:t>
          </a:r>
          <a:r>
            <a:rPr lang="en-IN" sz="2000" dirty="0" smtClean="0"/>
            <a:t> </a:t>
          </a:r>
          <a:r>
            <a:rPr lang="en-IN" sz="2000" dirty="0" err="1" smtClean="0"/>
            <a:t>ManiHrudhy</a:t>
          </a:r>
          <a:r>
            <a:rPr lang="en-IN" sz="2000" dirty="0" smtClean="0"/>
            <a:t> Rao</a:t>
          </a:r>
          <a:endParaRPr lang="en-IN" sz="2000" dirty="0"/>
        </a:p>
      </dgm:t>
    </dgm:pt>
    <dgm:pt modelId="{846E9562-DE87-4E75-88F0-AFE056C18A2D}" type="parTrans" cxnId="{2E0F3A3C-A330-4444-B1AA-0BD2D8D8FEBD}">
      <dgm:prSet/>
      <dgm:spPr/>
      <dgm:t>
        <a:bodyPr/>
        <a:lstStyle/>
        <a:p>
          <a:endParaRPr lang="en-IN"/>
        </a:p>
      </dgm:t>
    </dgm:pt>
    <dgm:pt modelId="{50671E69-1294-471C-88D5-56BE783437CB}" type="sibTrans" cxnId="{2E0F3A3C-A330-4444-B1AA-0BD2D8D8FEBD}">
      <dgm:prSet/>
      <dgm:spPr/>
      <dgm:t>
        <a:bodyPr/>
        <a:lstStyle/>
        <a:p>
          <a:endParaRPr lang="en-IN"/>
        </a:p>
      </dgm:t>
    </dgm:pt>
    <dgm:pt modelId="{5A48B17A-378D-4226-9DE4-4E90B0000AAF}" type="pres">
      <dgm:prSet presAssocID="{EDBBED30-E5A7-4D33-B6D2-4B262A6A18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7E42F89-D7B4-4ECF-A607-12FE70AD40F2}" type="pres">
      <dgm:prSet presAssocID="{CFD5646B-0028-4B67-8BFF-D6F6BEB742AE}" presName="linNode" presStyleCnt="0"/>
      <dgm:spPr/>
    </dgm:pt>
    <dgm:pt modelId="{4FB6CC3A-16B2-4B82-9B19-6F475D20D87A}" type="pres">
      <dgm:prSet presAssocID="{CFD5646B-0028-4B67-8BFF-D6F6BEB742A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7676E3-3A8B-440F-BBE7-2A32A6485F42}" type="pres">
      <dgm:prSet presAssocID="{CFD5646B-0028-4B67-8BFF-D6F6BEB742A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AEF9DF-30D2-4101-A77D-F3001FA89967}" type="pres">
      <dgm:prSet presAssocID="{D59B9653-818C-4795-AB29-C86F4E97A6A7}" presName="sp" presStyleCnt="0"/>
      <dgm:spPr/>
    </dgm:pt>
    <dgm:pt modelId="{81DC707B-0833-45DD-B2C6-61C625533E98}" type="pres">
      <dgm:prSet presAssocID="{231B7032-01B9-4A50-A960-69E40E6F57A3}" presName="linNode" presStyleCnt="0"/>
      <dgm:spPr/>
    </dgm:pt>
    <dgm:pt modelId="{8D291D22-7620-4784-83DE-57077538DB6B}" type="pres">
      <dgm:prSet presAssocID="{231B7032-01B9-4A50-A960-69E40E6F57A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82169F-1E76-4D51-81E2-31741A2AC83B}" type="pres">
      <dgm:prSet presAssocID="{231B7032-01B9-4A50-A960-69E40E6F57A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3FB172-F5CE-40CB-8EDD-8E7B82A3AE7F}" srcId="{CFD5646B-0028-4B67-8BFF-D6F6BEB742AE}" destId="{BEC6E5C6-6EF8-434F-B86E-ADBFC5AAFBD5}" srcOrd="0" destOrd="0" parTransId="{0A3F8B5D-8D81-4807-9A48-DCD0A057F8FA}" sibTransId="{78EB2350-BDBE-4959-94CF-C311C31ED271}"/>
    <dgm:cxn modelId="{465020B5-82A1-4279-BDAE-32A120269704}" type="presOf" srcId="{BEC6E5C6-6EF8-434F-B86E-ADBFC5AAFBD5}" destId="{367676E3-3A8B-440F-BBE7-2A32A6485F42}" srcOrd="0" destOrd="0" presId="urn:microsoft.com/office/officeart/2005/8/layout/vList5"/>
    <dgm:cxn modelId="{BE37E83B-B01E-433C-8603-1C530EFEC141}" type="presOf" srcId="{231B7032-01B9-4A50-A960-69E40E6F57A3}" destId="{8D291D22-7620-4784-83DE-57077538DB6B}" srcOrd="0" destOrd="0" presId="urn:microsoft.com/office/officeart/2005/8/layout/vList5"/>
    <dgm:cxn modelId="{350AA825-BFAE-46E8-99BC-63164399FF86}" srcId="{EDBBED30-E5A7-4D33-B6D2-4B262A6A18B8}" destId="{CFD5646B-0028-4B67-8BFF-D6F6BEB742AE}" srcOrd="0" destOrd="0" parTransId="{438FA1E9-D2DD-44AC-A1A0-3485E05DC04C}" sibTransId="{D59B9653-818C-4795-AB29-C86F4E97A6A7}"/>
    <dgm:cxn modelId="{2E0F3A3C-A330-4444-B1AA-0BD2D8D8FEBD}" srcId="{231B7032-01B9-4A50-A960-69E40E6F57A3}" destId="{4C5F32F6-574D-464C-AE83-B91D3A9F9024}" srcOrd="0" destOrd="0" parTransId="{846E9562-DE87-4E75-88F0-AFE056C18A2D}" sibTransId="{50671E69-1294-471C-88D5-56BE783437CB}"/>
    <dgm:cxn modelId="{2DB1B7F2-4355-43DA-B105-33507178EC19}" type="presOf" srcId="{4C5F32F6-574D-464C-AE83-B91D3A9F9024}" destId="{F382169F-1E76-4D51-81E2-31741A2AC83B}" srcOrd="0" destOrd="0" presId="urn:microsoft.com/office/officeart/2005/8/layout/vList5"/>
    <dgm:cxn modelId="{30938DBC-6018-4B96-B217-8432671D5C7E}" type="presOf" srcId="{EDBBED30-E5A7-4D33-B6D2-4B262A6A18B8}" destId="{5A48B17A-378D-4226-9DE4-4E90B0000AAF}" srcOrd="0" destOrd="0" presId="urn:microsoft.com/office/officeart/2005/8/layout/vList5"/>
    <dgm:cxn modelId="{2FBDE889-57D2-4263-AA6F-8B395629762B}" srcId="{EDBBED30-E5A7-4D33-B6D2-4B262A6A18B8}" destId="{231B7032-01B9-4A50-A960-69E40E6F57A3}" srcOrd="1" destOrd="0" parTransId="{615EEB1A-9CE1-454D-B6C3-9639E8F0D7E7}" sibTransId="{2DA6D697-75D6-49D7-8648-9E1D885C6737}"/>
    <dgm:cxn modelId="{0B259969-0665-4390-A5BA-56D4E6944FAE}" type="presOf" srcId="{CFD5646B-0028-4B67-8BFF-D6F6BEB742AE}" destId="{4FB6CC3A-16B2-4B82-9B19-6F475D20D87A}" srcOrd="0" destOrd="0" presId="urn:microsoft.com/office/officeart/2005/8/layout/vList5"/>
    <dgm:cxn modelId="{97CC827E-8A13-4DC2-A439-4B1579CA0E94}" type="presParOf" srcId="{5A48B17A-378D-4226-9DE4-4E90B0000AAF}" destId="{F7E42F89-D7B4-4ECF-A607-12FE70AD40F2}" srcOrd="0" destOrd="0" presId="urn:microsoft.com/office/officeart/2005/8/layout/vList5"/>
    <dgm:cxn modelId="{F5E6F4EE-FA36-43BA-AA0F-72C25C1F93EA}" type="presParOf" srcId="{F7E42F89-D7B4-4ECF-A607-12FE70AD40F2}" destId="{4FB6CC3A-16B2-4B82-9B19-6F475D20D87A}" srcOrd="0" destOrd="0" presId="urn:microsoft.com/office/officeart/2005/8/layout/vList5"/>
    <dgm:cxn modelId="{A80FED09-853F-4EC9-A38A-2957D32EC9A9}" type="presParOf" srcId="{F7E42F89-D7B4-4ECF-A607-12FE70AD40F2}" destId="{367676E3-3A8B-440F-BBE7-2A32A6485F42}" srcOrd="1" destOrd="0" presId="urn:microsoft.com/office/officeart/2005/8/layout/vList5"/>
    <dgm:cxn modelId="{2EC16E0F-1092-4DCB-9ED2-2E250F607E00}" type="presParOf" srcId="{5A48B17A-378D-4226-9DE4-4E90B0000AAF}" destId="{A8AEF9DF-30D2-4101-A77D-F3001FA89967}" srcOrd="1" destOrd="0" presId="urn:microsoft.com/office/officeart/2005/8/layout/vList5"/>
    <dgm:cxn modelId="{5C38E3D5-9822-4DF7-ACE9-77A587E50186}" type="presParOf" srcId="{5A48B17A-378D-4226-9DE4-4E90B0000AAF}" destId="{81DC707B-0833-45DD-B2C6-61C625533E98}" srcOrd="2" destOrd="0" presId="urn:microsoft.com/office/officeart/2005/8/layout/vList5"/>
    <dgm:cxn modelId="{FB6ACF48-1E62-43D0-9DAD-4BEBA4BB4906}" type="presParOf" srcId="{81DC707B-0833-45DD-B2C6-61C625533E98}" destId="{8D291D22-7620-4784-83DE-57077538DB6B}" srcOrd="0" destOrd="0" presId="urn:microsoft.com/office/officeart/2005/8/layout/vList5"/>
    <dgm:cxn modelId="{E2323C18-927D-45D3-AD4F-8D9F0AEDA1C5}" type="presParOf" srcId="{81DC707B-0833-45DD-B2C6-61C625533E98}" destId="{F382169F-1E76-4D51-81E2-31741A2AC8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51F9A6-F904-4255-B88E-E1A20CE8983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FF2C8B-A113-44CE-BB27-7564F9C135DD}">
      <dgm:prSet/>
      <dgm:spPr/>
      <dgm:t>
        <a:bodyPr/>
        <a:lstStyle/>
        <a:p>
          <a:r>
            <a:rPr lang="en-IN" dirty="0"/>
            <a:t>Requirements </a:t>
          </a:r>
        </a:p>
      </dgm:t>
    </dgm:pt>
    <dgm:pt modelId="{E24157C8-00DE-4BAB-B0A2-29A56E8F4F80}" type="parTrans" cxnId="{3AC42D89-130E-4549-A67C-E63C075B54CE}">
      <dgm:prSet/>
      <dgm:spPr/>
      <dgm:t>
        <a:bodyPr/>
        <a:lstStyle/>
        <a:p>
          <a:endParaRPr lang="en-IN"/>
        </a:p>
      </dgm:t>
    </dgm:pt>
    <dgm:pt modelId="{0B15D36E-7AD6-4699-A532-DABE9D53971C}" type="sibTrans" cxnId="{3AC42D89-130E-4549-A67C-E63C075B54CE}">
      <dgm:prSet/>
      <dgm:spPr/>
      <dgm:t>
        <a:bodyPr/>
        <a:lstStyle/>
        <a:p>
          <a:endParaRPr lang="en-IN"/>
        </a:p>
      </dgm:t>
    </dgm:pt>
    <dgm:pt modelId="{FB7C1A3C-57B6-472D-83BC-A3FAAFED6D81}" type="pres">
      <dgm:prSet presAssocID="{1F51F9A6-F904-4255-B88E-E1A20CE898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B9DEC6-4E90-4F7D-877F-BAB0B50ABC42}" type="pres">
      <dgm:prSet presAssocID="{5BFF2C8B-A113-44CE-BB27-7564F9C135DD}" presName="parentText" presStyleLbl="node1" presStyleIdx="0" presStyleCnt="1" custFlipHor="1" custScaleX="48093" custLinFactNeighborX="-24046" custLinFactNeighborY="82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C42D89-130E-4549-A67C-E63C075B54CE}" srcId="{1F51F9A6-F904-4255-B88E-E1A20CE89834}" destId="{5BFF2C8B-A113-44CE-BB27-7564F9C135DD}" srcOrd="0" destOrd="0" parTransId="{E24157C8-00DE-4BAB-B0A2-29A56E8F4F80}" sibTransId="{0B15D36E-7AD6-4699-A532-DABE9D53971C}"/>
    <dgm:cxn modelId="{9013DE28-F527-4635-863E-659F05615320}" type="presOf" srcId="{5BFF2C8B-A113-44CE-BB27-7564F9C135DD}" destId="{7DB9DEC6-4E90-4F7D-877F-BAB0B50ABC42}" srcOrd="0" destOrd="0" presId="urn:microsoft.com/office/officeart/2005/8/layout/vList2"/>
    <dgm:cxn modelId="{C8230F82-CD57-4616-81C7-11E42E9EBF41}" type="presOf" srcId="{1F51F9A6-F904-4255-B88E-E1A20CE89834}" destId="{FB7C1A3C-57B6-472D-83BC-A3FAAFED6D81}" srcOrd="0" destOrd="0" presId="urn:microsoft.com/office/officeart/2005/8/layout/vList2"/>
    <dgm:cxn modelId="{2BF14243-F491-4B80-902F-6929B5E5FF00}" type="presParOf" srcId="{FB7C1A3C-57B6-472D-83BC-A3FAAFED6D81}" destId="{7DB9DEC6-4E90-4F7D-877F-BAB0B50ABC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9D331F-5265-4FC2-BD10-AEDBAE56B3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C2B77CD-5E0B-4F58-A716-D2D88DFE156A}">
      <dgm:prSet/>
      <dgm:spPr/>
      <dgm:t>
        <a:bodyPr/>
        <a:lstStyle/>
        <a:p>
          <a:r>
            <a:rPr lang="en-IN" dirty="0"/>
            <a:t>Tech Stack</a:t>
          </a:r>
        </a:p>
      </dgm:t>
    </dgm:pt>
    <dgm:pt modelId="{BC246EFD-D913-4A5A-B238-A9E9AA050203}" type="parTrans" cxnId="{D32CF679-9ADA-4160-B3A4-CE16C7FD178A}">
      <dgm:prSet/>
      <dgm:spPr/>
      <dgm:t>
        <a:bodyPr/>
        <a:lstStyle/>
        <a:p>
          <a:endParaRPr lang="en-IN"/>
        </a:p>
      </dgm:t>
    </dgm:pt>
    <dgm:pt modelId="{DDAD1C18-9676-4B9F-8669-F86B2E3DED02}" type="sibTrans" cxnId="{D32CF679-9ADA-4160-B3A4-CE16C7FD178A}">
      <dgm:prSet/>
      <dgm:spPr/>
      <dgm:t>
        <a:bodyPr/>
        <a:lstStyle/>
        <a:p>
          <a:endParaRPr lang="en-IN"/>
        </a:p>
      </dgm:t>
    </dgm:pt>
    <dgm:pt modelId="{CCE29F76-FC00-4305-9620-35D523917B5E}" type="pres">
      <dgm:prSet presAssocID="{389D331F-5265-4FC2-BD10-AEDBAE56B3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CA45401-9416-45EC-9607-7975693657E3}" type="pres">
      <dgm:prSet presAssocID="{0C2B77CD-5E0B-4F58-A716-D2D88DFE156A}" presName="parentText" presStyleLbl="node1" presStyleIdx="0" presStyleCnt="1" custScaleX="45307" custLinFactNeighborX="-27346" custLinFactNeighborY="21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56226CD-10EC-40A7-96D8-634D3355DE32}" type="presOf" srcId="{389D331F-5265-4FC2-BD10-AEDBAE56B300}" destId="{CCE29F76-FC00-4305-9620-35D523917B5E}" srcOrd="0" destOrd="0" presId="urn:microsoft.com/office/officeart/2005/8/layout/vList2"/>
    <dgm:cxn modelId="{7BE6389B-3CAC-4ECD-8936-4BAD6487E8ED}" type="presOf" srcId="{0C2B77CD-5E0B-4F58-A716-D2D88DFE156A}" destId="{8CA45401-9416-45EC-9607-7975693657E3}" srcOrd="0" destOrd="0" presId="urn:microsoft.com/office/officeart/2005/8/layout/vList2"/>
    <dgm:cxn modelId="{D32CF679-9ADA-4160-B3A4-CE16C7FD178A}" srcId="{389D331F-5265-4FC2-BD10-AEDBAE56B300}" destId="{0C2B77CD-5E0B-4F58-A716-D2D88DFE156A}" srcOrd="0" destOrd="0" parTransId="{BC246EFD-D913-4A5A-B238-A9E9AA050203}" sibTransId="{DDAD1C18-9676-4B9F-8669-F86B2E3DED02}"/>
    <dgm:cxn modelId="{EECE8AD9-D4F1-4BEB-8F5F-57941D47837C}" type="presParOf" srcId="{CCE29F76-FC00-4305-9620-35D523917B5E}" destId="{8CA45401-9416-45EC-9607-7975693657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1F3FF0-5DDB-4F6E-A49A-5D1982A87D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04382B-74DA-40C8-9D8E-EC16BDC8A001}">
      <dgm:prSet phldrT="[Text]" custT="1"/>
      <dgm:spPr>
        <a:effectLst>
          <a:outerShdw blurRad="50800" dist="50800" dir="5400000" algn="ctr" rotWithShape="0">
            <a:srgbClr val="000000"/>
          </a:outerShdw>
        </a:effectLst>
      </dgm:spPr>
      <dgm:t>
        <a:bodyPr/>
        <a:lstStyle/>
        <a:p>
          <a:r>
            <a:rPr lang="en-IN" sz="3000" dirty="0"/>
            <a:t>Log Work</a:t>
          </a:r>
        </a:p>
      </dgm:t>
    </dgm:pt>
    <dgm:pt modelId="{5871D084-DEC0-43B9-81BD-A99A73B02289}" type="parTrans" cxnId="{B9A5E4DC-B227-4BCD-A214-5A54EDFB420B}">
      <dgm:prSet/>
      <dgm:spPr/>
      <dgm:t>
        <a:bodyPr/>
        <a:lstStyle/>
        <a:p>
          <a:endParaRPr lang="en-IN"/>
        </a:p>
      </dgm:t>
    </dgm:pt>
    <dgm:pt modelId="{4E5C5E02-38A7-4DB0-93CD-7E75602FECE3}" type="sibTrans" cxnId="{B9A5E4DC-B227-4BCD-A214-5A54EDFB420B}">
      <dgm:prSet/>
      <dgm:spPr/>
      <dgm:t>
        <a:bodyPr/>
        <a:lstStyle/>
        <a:p>
          <a:endParaRPr lang="en-IN"/>
        </a:p>
      </dgm:t>
    </dgm:pt>
    <dgm:pt modelId="{06A2E626-FBD1-4C57-B334-6C0DC8301E5B}">
      <dgm:prSet phldrT="[Text]" custT="1"/>
      <dgm:spPr/>
      <dgm:t>
        <a:bodyPr/>
        <a:lstStyle/>
        <a:p>
          <a:r>
            <a:rPr lang="en-US" sz="2000" dirty="0" err="1"/>
            <a:t>log_id</a:t>
          </a:r>
          <a:r>
            <a:rPr lang="en-US" sz="2000" dirty="0"/>
            <a:t> INT Primary Key Not Null Auto increment</a:t>
          </a:r>
          <a:endParaRPr lang="en-IN" sz="2000" dirty="0"/>
        </a:p>
      </dgm:t>
    </dgm:pt>
    <dgm:pt modelId="{021EC054-8876-48C2-A93F-51236AD0EE65}" type="parTrans" cxnId="{397D0BD4-28F2-437C-8710-C1D9FE8304DE}">
      <dgm:prSet/>
      <dgm:spPr/>
      <dgm:t>
        <a:bodyPr/>
        <a:lstStyle/>
        <a:p>
          <a:endParaRPr lang="en-IN"/>
        </a:p>
      </dgm:t>
    </dgm:pt>
    <dgm:pt modelId="{09805A04-27AD-4CB5-A57D-713643E1CC1A}" type="sibTrans" cxnId="{397D0BD4-28F2-437C-8710-C1D9FE8304DE}">
      <dgm:prSet/>
      <dgm:spPr/>
      <dgm:t>
        <a:bodyPr/>
        <a:lstStyle/>
        <a:p>
          <a:endParaRPr lang="en-IN"/>
        </a:p>
      </dgm:t>
    </dgm:pt>
    <dgm:pt modelId="{B0AB8C8C-B6CA-4844-B0BA-8F8308CED4B9}">
      <dgm:prSet phldrT="[Text]" custT="1"/>
      <dgm:spPr/>
      <dgm:t>
        <a:bodyPr/>
        <a:lstStyle/>
        <a:p>
          <a:r>
            <a:rPr lang="en-US" sz="2000" dirty="0" err="1"/>
            <a:t>ticket_id</a:t>
          </a:r>
          <a:r>
            <a:rPr lang="en-US" sz="2000" dirty="0"/>
            <a:t> INT Not Null</a:t>
          </a:r>
          <a:endParaRPr lang="en-IN" sz="2000" dirty="0"/>
        </a:p>
      </dgm:t>
    </dgm:pt>
    <dgm:pt modelId="{68F271B3-03A0-4C57-A892-AE96847813E0}" type="parTrans" cxnId="{80B56EA7-6866-45F5-B3FE-F818AEF4CD66}">
      <dgm:prSet/>
      <dgm:spPr/>
      <dgm:t>
        <a:bodyPr/>
        <a:lstStyle/>
        <a:p>
          <a:endParaRPr lang="en-IN"/>
        </a:p>
      </dgm:t>
    </dgm:pt>
    <dgm:pt modelId="{D515742A-7673-4C79-AF04-13358EFD60A8}" type="sibTrans" cxnId="{80B56EA7-6866-45F5-B3FE-F818AEF4CD66}">
      <dgm:prSet/>
      <dgm:spPr/>
      <dgm:t>
        <a:bodyPr/>
        <a:lstStyle/>
        <a:p>
          <a:endParaRPr lang="en-IN"/>
        </a:p>
      </dgm:t>
    </dgm:pt>
    <dgm:pt modelId="{69A61794-0AC3-4DC9-84E6-524399240C25}">
      <dgm:prSet phldrT="[Text]" custT="1"/>
      <dgm:spPr/>
      <dgm:t>
        <a:bodyPr/>
        <a:lstStyle/>
        <a:p>
          <a:r>
            <a:rPr lang="en-IN" sz="3000" dirty="0"/>
            <a:t>Ticket</a:t>
          </a:r>
        </a:p>
      </dgm:t>
    </dgm:pt>
    <dgm:pt modelId="{B49A97CA-273F-434D-81F7-750AC293D508}" type="parTrans" cxnId="{1EE00B4B-CCE1-49B7-9826-FC30D7858F9F}">
      <dgm:prSet/>
      <dgm:spPr/>
      <dgm:t>
        <a:bodyPr/>
        <a:lstStyle/>
        <a:p>
          <a:endParaRPr lang="en-IN"/>
        </a:p>
      </dgm:t>
    </dgm:pt>
    <dgm:pt modelId="{137840D0-1DD4-4235-8424-9BFEDCDC4BA7}" type="sibTrans" cxnId="{1EE00B4B-CCE1-49B7-9826-FC30D7858F9F}">
      <dgm:prSet/>
      <dgm:spPr/>
      <dgm:t>
        <a:bodyPr/>
        <a:lstStyle/>
        <a:p>
          <a:endParaRPr lang="en-IN"/>
        </a:p>
      </dgm:t>
    </dgm:pt>
    <dgm:pt modelId="{B344BB1E-11C6-4796-AEDE-29AB251A758B}">
      <dgm:prSet phldrT="[Text]" custT="1"/>
      <dgm:spPr/>
      <dgm:t>
        <a:bodyPr/>
        <a:lstStyle/>
        <a:p>
          <a:r>
            <a:rPr lang="en-US" sz="2000" dirty="0" err="1"/>
            <a:t>ticket_id</a:t>
          </a:r>
          <a:r>
            <a:rPr lang="en-US" sz="2000" dirty="0"/>
            <a:t> INT Primary Key Not null Auto increment</a:t>
          </a:r>
          <a:endParaRPr lang="en-IN" sz="2000" dirty="0"/>
        </a:p>
      </dgm:t>
    </dgm:pt>
    <dgm:pt modelId="{8845289E-ADAD-4B2A-83B6-A51B3387636D}" type="parTrans" cxnId="{36E02222-F9B2-48EC-834F-6ABDE118E528}">
      <dgm:prSet/>
      <dgm:spPr/>
      <dgm:t>
        <a:bodyPr/>
        <a:lstStyle/>
        <a:p>
          <a:endParaRPr lang="en-IN"/>
        </a:p>
      </dgm:t>
    </dgm:pt>
    <dgm:pt modelId="{BCA2F974-D700-4F3E-A964-00D73065413F}" type="sibTrans" cxnId="{36E02222-F9B2-48EC-834F-6ABDE118E528}">
      <dgm:prSet/>
      <dgm:spPr/>
      <dgm:t>
        <a:bodyPr/>
        <a:lstStyle/>
        <a:p>
          <a:endParaRPr lang="en-IN"/>
        </a:p>
      </dgm:t>
    </dgm:pt>
    <dgm:pt modelId="{0B0DCC09-AADD-4A6D-AFD1-E9626E7046F4}">
      <dgm:prSet phldrT="[Text]" custT="1"/>
      <dgm:spPr/>
      <dgm:t>
        <a:bodyPr/>
        <a:lstStyle/>
        <a:p>
          <a:r>
            <a:rPr lang="en-US" sz="2000" dirty="0" err="1"/>
            <a:t>user_id</a:t>
          </a:r>
          <a:r>
            <a:rPr lang="en-US" sz="2000" dirty="0"/>
            <a:t> INT not null</a:t>
          </a:r>
          <a:endParaRPr lang="en-IN" sz="2000" dirty="0"/>
        </a:p>
      </dgm:t>
    </dgm:pt>
    <dgm:pt modelId="{1D117E94-FBDD-42B0-B7D8-7D702CD7B822}" type="parTrans" cxnId="{68DB3EC3-AD86-47D8-B3B3-D5BB2494B5C2}">
      <dgm:prSet/>
      <dgm:spPr/>
      <dgm:t>
        <a:bodyPr/>
        <a:lstStyle/>
        <a:p>
          <a:endParaRPr lang="en-IN"/>
        </a:p>
      </dgm:t>
    </dgm:pt>
    <dgm:pt modelId="{2BE4939B-0B4A-4098-9531-1A1BE0B4121C}" type="sibTrans" cxnId="{68DB3EC3-AD86-47D8-B3B3-D5BB2494B5C2}">
      <dgm:prSet/>
      <dgm:spPr/>
      <dgm:t>
        <a:bodyPr/>
        <a:lstStyle/>
        <a:p>
          <a:endParaRPr lang="en-IN"/>
        </a:p>
      </dgm:t>
    </dgm:pt>
    <dgm:pt modelId="{B44981B2-2AE1-468C-A0D8-A9A04C15AB7A}">
      <dgm:prSet phldrT="[Text]" custT="1"/>
      <dgm:spPr/>
      <dgm:t>
        <a:bodyPr/>
        <a:lstStyle/>
        <a:p>
          <a:r>
            <a:rPr lang="en-IN" sz="3000" dirty="0"/>
            <a:t>Login</a:t>
          </a:r>
        </a:p>
      </dgm:t>
    </dgm:pt>
    <dgm:pt modelId="{5B83068F-CB64-4D67-8EDA-6904039BC7CC}" type="parTrans" cxnId="{5B3C8944-36E1-4E5D-8891-BF8C0D1C3437}">
      <dgm:prSet/>
      <dgm:spPr/>
      <dgm:t>
        <a:bodyPr/>
        <a:lstStyle/>
        <a:p>
          <a:endParaRPr lang="en-IN"/>
        </a:p>
      </dgm:t>
    </dgm:pt>
    <dgm:pt modelId="{6555ADDA-F004-4E22-9860-A7F9239E5EE8}" type="sibTrans" cxnId="{5B3C8944-36E1-4E5D-8891-BF8C0D1C3437}">
      <dgm:prSet/>
      <dgm:spPr/>
      <dgm:t>
        <a:bodyPr/>
        <a:lstStyle/>
        <a:p>
          <a:endParaRPr lang="en-IN"/>
        </a:p>
      </dgm:t>
    </dgm:pt>
    <dgm:pt modelId="{CC4CAD97-E0FF-415C-BFE8-597FB4A694BE}">
      <dgm:prSet phldrT="[Text]" custT="1"/>
      <dgm:spPr/>
      <dgm:t>
        <a:bodyPr/>
        <a:lstStyle/>
        <a:p>
          <a:r>
            <a:rPr lang="en-US" sz="2000" dirty="0"/>
            <a:t>description varchar(255) not null</a:t>
          </a:r>
          <a:endParaRPr lang="en-IN" sz="2000" dirty="0"/>
        </a:p>
      </dgm:t>
    </dgm:pt>
    <dgm:pt modelId="{AB810E65-FF59-4A8A-846C-5F29FE6089EA}" type="parTrans" cxnId="{A0F8A867-C23A-4F41-8567-66DFD34F0883}">
      <dgm:prSet/>
      <dgm:spPr/>
      <dgm:t>
        <a:bodyPr/>
        <a:lstStyle/>
        <a:p>
          <a:endParaRPr lang="en-IN"/>
        </a:p>
      </dgm:t>
    </dgm:pt>
    <dgm:pt modelId="{EBD9695E-020F-4DA4-9C87-27B11C07C880}" type="sibTrans" cxnId="{A0F8A867-C23A-4F41-8567-66DFD34F0883}">
      <dgm:prSet/>
      <dgm:spPr/>
      <dgm:t>
        <a:bodyPr/>
        <a:lstStyle/>
        <a:p>
          <a:endParaRPr lang="en-IN"/>
        </a:p>
      </dgm:t>
    </dgm:pt>
    <dgm:pt modelId="{C219D564-EFB7-4E46-9C0D-1DD17776CA73}">
      <dgm:prSet phldrT="[Text]" custT="1"/>
      <dgm:spPr/>
      <dgm:t>
        <a:bodyPr/>
        <a:lstStyle/>
        <a:p>
          <a:r>
            <a:rPr lang="en-IN" sz="2000" dirty="0" err="1"/>
            <a:t>time_spent</a:t>
          </a:r>
          <a:r>
            <a:rPr lang="en-IN" sz="2000" dirty="0"/>
            <a:t> INT </a:t>
          </a:r>
        </a:p>
      </dgm:t>
    </dgm:pt>
    <dgm:pt modelId="{BBA293A3-416A-4C4A-96C8-069FD9DB0257}" type="parTrans" cxnId="{C47FDF34-C3A8-42BB-85C2-BA3EA5E85B25}">
      <dgm:prSet/>
      <dgm:spPr/>
      <dgm:t>
        <a:bodyPr/>
        <a:lstStyle/>
        <a:p>
          <a:endParaRPr lang="en-IN"/>
        </a:p>
      </dgm:t>
    </dgm:pt>
    <dgm:pt modelId="{BD1F01D3-2E8D-4D7F-BF7D-9934FC748E79}" type="sibTrans" cxnId="{C47FDF34-C3A8-42BB-85C2-BA3EA5E85B25}">
      <dgm:prSet/>
      <dgm:spPr/>
      <dgm:t>
        <a:bodyPr/>
        <a:lstStyle/>
        <a:p>
          <a:endParaRPr lang="en-IN"/>
        </a:p>
      </dgm:t>
    </dgm:pt>
    <dgm:pt modelId="{3D892C0B-DD92-4ED3-AEDD-F45B6E52E092}">
      <dgm:prSet phldrT="[Text]" custT="1"/>
      <dgm:spPr/>
      <dgm:t>
        <a:bodyPr/>
        <a:lstStyle/>
        <a:p>
          <a:r>
            <a:rPr lang="en-IN" sz="2000" dirty="0" err="1"/>
            <a:t>remaining_time</a:t>
          </a:r>
          <a:r>
            <a:rPr lang="en-IN" sz="2000" dirty="0"/>
            <a:t> INT</a:t>
          </a:r>
        </a:p>
      </dgm:t>
    </dgm:pt>
    <dgm:pt modelId="{19DD0967-F6D9-46A1-9659-F8375EB5217A}" type="parTrans" cxnId="{D62E9EAD-BA30-495C-8194-38782E0C3F32}">
      <dgm:prSet/>
      <dgm:spPr/>
      <dgm:t>
        <a:bodyPr/>
        <a:lstStyle/>
        <a:p>
          <a:endParaRPr lang="en-IN"/>
        </a:p>
      </dgm:t>
    </dgm:pt>
    <dgm:pt modelId="{6778C104-464A-44C8-99BC-894C4AC5675E}" type="sibTrans" cxnId="{D62E9EAD-BA30-495C-8194-38782E0C3F32}">
      <dgm:prSet/>
      <dgm:spPr/>
      <dgm:t>
        <a:bodyPr/>
        <a:lstStyle/>
        <a:p>
          <a:endParaRPr lang="en-IN"/>
        </a:p>
      </dgm:t>
    </dgm:pt>
    <dgm:pt modelId="{2C9E50CB-EFDE-4053-953B-7D83DC53732B}">
      <dgm:prSet phldrT="[Text]" custT="1"/>
      <dgm:spPr/>
      <dgm:t>
        <a:bodyPr/>
        <a:lstStyle/>
        <a:p>
          <a:r>
            <a:rPr lang="en-IN" sz="2000" dirty="0"/>
            <a:t>date </a:t>
          </a:r>
          <a:r>
            <a:rPr lang="en-IN" sz="2000" dirty="0" err="1"/>
            <a:t>DATE</a:t>
          </a:r>
          <a:r>
            <a:rPr lang="en-IN" sz="2000" dirty="0"/>
            <a:t> </a:t>
          </a:r>
        </a:p>
      </dgm:t>
    </dgm:pt>
    <dgm:pt modelId="{AD2683CD-2F48-46B2-982A-4BB5A9E58FB5}" type="parTrans" cxnId="{66C6F7D7-D7B1-45D3-B90E-8CDA1E0E6046}">
      <dgm:prSet/>
      <dgm:spPr/>
      <dgm:t>
        <a:bodyPr/>
        <a:lstStyle/>
        <a:p>
          <a:endParaRPr lang="en-IN"/>
        </a:p>
      </dgm:t>
    </dgm:pt>
    <dgm:pt modelId="{92F99003-CCE3-499A-A967-E6CCDFF203CF}" type="sibTrans" cxnId="{66C6F7D7-D7B1-45D3-B90E-8CDA1E0E6046}">
      <dgm:prSet/>
      <dgm:spPr/>
      <dgm:t>
        <a:bodyPr/>
        <a:lstStyle/>
        <a:p>
          <a:endParaRPr lang="en-IN"/>
        </a:p>
      </dgm:t>
    </dgm:pt>
    <dgm:pt modelId="{1BA081BE-0528-4F79-9B0E-D25F3E67BEA9}">
      <dgm:prSet custT="1"/>
      <dgm:spPr/>
      <dgm:t>
        <a:bodyPr/>
        <a:lstStyle/>
        <a:p>
          <a:endParaRPr lang="en-IN" sz="2000" dirty="0"/>
        </a:p>
      </dgm:t>
    </dgm:pt>
    <dgm:pt modelId="{52B33DF6-B7F5-41B4-889D-71C2B2388577}" type="parTrans" cxnId="{C7C3F740-CFA8-412D-BF19-1370D540BE2C}">
      <dgm:prSet/>
      <dgm:spPr/>
      <dgm:t>
        <a:bodyPr/>
        <a:lstStyle/>
        <a:p>
          <a:endParaRPr lang="en-IN"/>
        </a:p>
      </dgm:t>
    </dgm:pt>
    <dgm:pt modelId="{90FEF945-CE8E-474B-9098-D0DAFE94B99E}" type="sibTrans" cxnId="{C7C3F740-CFA8-412D-BF19-1370D540BE2C}">
      <dgm:prSet/>
      <dgm:spPr/>
      <dgm:t>
        <a:bodyPr/>
        <a:lstStyle/>
        <a:p>
          <a:endParaRPr lang="en-IN"/>
        </a:p>
      </dgm:t>
    </dgm:pt>
    <dgm:pt modelId="{6DB0A686-4C02-4560-B13A-9CC7108B20D2}">
      <dgm:prSet phldrT="[Text]" custT="1"/>
      <dgm:spPr/>
      <dgm:t>
        <a:bodyPr/>
        <a:lstStyle/>
        <a:p>
          <a:r>
            <a:rPr lang="en-IN" sz="2000" dirty="0"/>
            <a:t>title varchar(255)</a:t>
          </a:r>
        </a:p>
      </dgm:t>
    </dgm:pt>
    <dgm:pt modelId="{58CCD5E4-016D-4D1F-B7EF-312C2AF5DCC0}" type="parTrans" cxnId="{32FE1F03-2108-4616-9286-71D84EDD8AFD}">
      <dgm:prSet/>
      <dgm:spPr/>
      <dgm:t>
        <a:bodyPr/>
        <a:lstStyle/>
        <a:p>
          <a:endParaRPr lang="en-IN"/>
        </a:p>
      </dgm:t>
    </dgm:pt>
    <dgm:pt modelId="{50B89934-6BA9-4BBB-A58B-22DEF21062C9}" type="sibTrans" cxnId="{32FE1F03-2108-4616-9286-71D84EDD8AFD}">
      <dgm:prSet/>
      <dgm:spPr/>
      <dgm:t>
        <a:bodyPr/>
        <a:lstStyle/>
        <a:p>
          <a:endParaRPr lang="en-IN"/>
        </a:p>
      </dgm:t>
    </dgm:pt>
    <dgm:pt modelId="{FE767189-45A4-40D7-BEEC-FA728A5E5EC4}">
      <dgm:prSet phldrT="[Text]" custT="1"/>
      <dgm:spPr/>
      <dgm:t>
        <a:bodyPr/>
        <a:lstStyle/>
        <a:p>
          <a:r>
            <a:rPr lang="en-IN" sz="2000" dirty="0"/>
            <a:t>description varchar(255)</a:t>
          </a:r>
        </a:p>
      </dgm:t>
    </dgm:pt>
    <dgm:pt modelId="{4EDDF424-1C26-4738-8947-7CC93FEEFD6E}" type="parTrans" cxnId="{89D72267-F044-4FA8-AFE6-836B01A62131}">
      <dgm:prSet/>
      <dgm:spPr/>
      <dgm:t>
        <a:bodyPr/>
        <a:lstStyle/>
        <a:p>
          <a:endParaRPr lang="en-IN"/>
        </a:p>
      </dgm:t>
    </dgm:pt>
    <dgm:pt modelId="{8BEE7E99-1072-4CFB-B3F3-6D0C0AB0D0E5}" type="sibTrans" cxnId="{89D72267-F044-4FA8-AFE6-836B01A62131}">
      <dgm:prSet/>
      <dgm:spPr/>
      <dgm:t>
        <a:bodyPr/>
        <a:lstStyle/>
        <a:p>
          <a:endParaRPr lang="en-IN"/>
        </a:p>
      </dgm:t>
    </dgm:pt>
    <dgm:pt modelId="{CF986804-7344-458B-9EF7-598AC12FD916}">
      <dgm:prSet phldrT="[Text]" custT="1"/>
      <dgm:spPr/>
      <dgm:t>
        <a:bodyPr/>
        <a:lstStyle/>
        <a:p>
          <a:r>
            <a:rPr lang="en-IN" sz="2000" dirty="0"/>
            <a:t>comments varchar(255)</a:t>
          </a:r>
        </a:p>
      </dgm:t>
    </dgm:pt>
    <dgm:pt modelId="{FE480761-A752-4C95-8BBC-6153936EAC2A}" type="parTrans" cxnId="{F481B3B3-2B6D-4C47-89A5-D5BC5067C017}">
      <dgm:prSet/>
      <dgm:spPr/>
      <dgm:t>
        <a:bodyPr/>
        <a:lstStyle/>
        <a:p>
          <a:endParaRPr lang="en-IN"/>
        </a:p>
      </dgm:t>
    </dgm:pt>
    <dgm:pt modelId="{853F438D-B0EB-4030-A40B-A70FFFDA8140}" type="sibTrans" cxnId="{F481B3B3-2B6D-4C47-89A5-D5BC5067C017}">
      <dgm:prSet/>
      <dgm:spPr/>
      <dgm:t>
        <a:bodyPr/>
        <a:lstStyle/>
        <a:p>
          <a:endParaRPr lang="en-IN"/>
        </a:p>
      </dgm:t>
    </dgm:pt>
    <dgm:pt modelId="{4D0BB28A-5019-425B-B40C-6ABA76AD557F}">
      <dgm:prSet phldrT="[Text]" custT="1"/>
      <dgm:spPr/>
      <dgm:t>
        <a:bodyPr/>
        <a:lstStyle/>
        <a:p>
          <a:r>
            <a:rPr lang="en-IN" sz="2000" dirty="0"/>
            <a:t>status varchar(255)</a:t>
          </a:r>
        </a:p>
      </dgm:t>
    </dgm:pt>
    <dgm:pt modelId="{60699634-0ACF-432D-A0A6-26B861FCF029}" type="parTrans" cxnId="{E784572D-6AA5-4314-AA67-DCF1ED3695A4}">
      <dgm:prSet/>
      <dgm:spPr/>
      <dgm:t>
        <a:bodyPr/>
        <a:lstStyle/>
        <a:p>
          <a:endParaRPr lang="en-IN"/>
        </a:p>
      </dgm:t>
    </dgm:pt>
    <dgm:pt modelId="{2449C993-AFFF-4D87-B4B8-9699934F3E00}" type="sibTrans" cxnId="{E784572D-6AA5-4314-AA67-DCF1ED3695A4}">
      <dgm:prSet/>
      <dgm:spPr/>
      <dgm:t>
        <a:bodyPr/>
        <a:lstStyle/>
        <a:p>
          <a:endParaRPr lang="en-IN"/>
        </a:p>
      </dgm:t>
    </dgm:pt>
    <dgm:pt modelId="{A58B31FE-A037-4630-B622-595617CC1F7A}">
      <dgm:prSet phldrT="[Text]" custT="1"/>
      <dgm:spPr/>
      <dgm:t>
        <a:bodyPr/>
        <a:lstStyle/>
        <a:p>
          <a:r>
            <a:rPr lang="en-IN" sz="2000" dirty="0" err="1"/>
            <a:t>estimated_time</a:t>
          </a:r>
          <a:r>
            <a:rPr lang="en-IN" sz="2000" dirty="0"/>
            <a:t> INT</a:t>
          </a:r>
        </a:p>
      </dgm:t>
    </dgm:pt>
    <dgm:pt modelId="{68AC1D91-676B-4A92-8266-0E42CB05E645}" type="parTrans" cxnId="{C8AE845F-A269-450D-8A70-DDDBB7DCAEDE}">
      <dgm:prSet/>
      <dgm:spPr/>
      <dgm:t>
        <a:bodyPr/>
        <a:lstStyle/>
        <a:p>
          <a:endParaRPr lang="en-IN"/>
        </a:p>
      </dgm:t>
    </dgm:pt>
    <dgm:pt modelId="{8A7AE0CE-D18F-471F-A6CD-918E87173895}" type="sibTrans" cxnId="{C8AE845F-A269-450D-8A70-DDDBB7DCAEDE}">
      <dgm:prSet/>
      <dgm:spPr/>
      <dgm:t>
        <a:bodyPr/>
        <a:lstStyle/>
        <a:p>
          <a:endParaRPr lang="en-IN"/>
        </a:p>
      </dgm:t>
    </dgm:pt>
    <dgm:pt modelId="{E7A0CADB-CA8E-42A1-BC06-04936091FB7F}">
      <dgm:prSet phldrT="[Text]" custT="1"/>
      <dgm:spPr/>
      <dgm:t>
        <a:bodyPr/>
        <a:lstStyle/>
        <a:p>
          <a:r>
            <a:rPr lang="en-US" sz="2000" dirty="0" err="1"/>
            <a:t>login_id</a:t>
          </a:r>
          <a:r>
            <a:rPr lang="en-US" sz="2000" dirty="0"/>
            <a:t> INT Primary Key not null</a:t>
          </a:r>
          <a:endParaRPr lang="en-IN" sz="2000" dirty="0"/>
        </a:p>
      </dgm:t>
    </dgm:pt>
    <dgm:pt modelId="{8C3A4478-66E9-432B-9D11-3D8BA7D84AC4}" type="sibTrans" cxnId="{61FC3FCE-E428-474C-8070-4148B2ACA4C9}">
      <dgm:prSet/>
      <dgm:spPr/>
      <dgm:t>
        <a:bodyPr/>
        <a:lstStyle/>
        <a:p>
          <a:endParaRPr lang="en-IN"/>
        </a:p>
      </dgm:t>
    </dgm:pt>
    <dgm:pt modelId="{570DF283-0931-42CC-886C-46753EFECBC4}" type="parTrans" cxnId="{61FC3FCE-E428-474C-8070-4148B2ACA4C9}">
      <dgm:prSet/>
      <dgm:spPr/>
      <dgm:t>
        <a:bodyPr/>
        <a:lstStyle/>
        <a:p>
          <a:endParaRPr lang="en-IN"/>
        </a:p>
      </dgm:t>
    </dgm:pt>
    <dgm:pt modelId="{C0BF30C3-6C0D-44CA-8DB8-4776107054AE}">
      <dgm:prSet phldrT="[Text]" custT="1"/>
      <dgm:spPr/>
      <dgm:t>
        <a:bodyPr/>
        <a:lstStyle/>
        <a:p>
          <a:r>
            <a:rPr lang="en-IN" sz="2000" dirty="0"/>
            <a:t>designation varchar(255)</a:t>
          </a:r>
        </a:p>
      </dgm:t>
    </dgm:pt>
    <dgm:pt modelId="{AE9A2FC7-E5B1-49A3-8543-319788A5D5A3}" type="sibTrans" cxnId="{479BB410-3BBA-4482-90AF-B94249D5F31B}">
      <dgm:prSet/>
      <dgm:spPr/>
      <dgm:t>
        <a:bodyPr/>
        <a:lstStyle/>
        <a:p>
          <a:endParaRPr lang="en-IN"/>
        </a:p>
      </dgm:t>
    </dgm:pt>
    <dgm:pt modelId="{FE6CA16C-9052-4FC2-A36E-5731596C4D5B}" type="parTrans" cxnId="{479BB410-3BBA-4482-90AF-B94249D5F31B}">
      <dgm:prSet/>
      <dgm:spPr/>
      <dgm:t>
        <a:bodyPr/>
        <a:lstStyle/>
        <a:p>
          <a:endParaRPr lang="en-IN"/>
        </a:p>
      </dgm:t>
    </dgm:pt>
    <dgm:pt modelId="{3C196167-9AFE-4484-8D41-FA60068BF840}">
      <dgm:prSet phldrT="[Text]" custT="1"/>
      <dgm:spPr/>
      <dgm:t>
        <a:bodyPr/>
        <a:lstStyle/>
        <a:p>
          <a:r>
            <a:rPr lang="en-IN" sz="2000" dirty="0"/>
            <a:t>password varchar(255)</a:t>
          </a:r>
        </a:p>
      </dgm:t>
    </dgm:pt>
    <dgm:pt modelId="{C6E98639-E706-4ADF-A059-548CD85A0E29}" type="sibTrans" cxnId="{DCB0CB64-3C76-4B6C-A785-D4EC9C193F84}">
      <dgm:prSet/>
      <dgm:spPr/>
      <dgm:t>
        <a:bodyPr/>
        <a:lstStyle/>
        <a:p>
          <a:endParaRPr lang="en-IN"/>
        </a:p>
      </dgm:t>
    </dgm:pt>
    <dgm:pt modelId="{04F90F09-F33F-4ADB-B4C0-CAB58B826718}" type="parTrans" cxnId="{DCB0CB64-3C76-4B6C-A785-D4EC9C193F84}">
      <dgm:prSet/>
      <dgm:spPr/>
      <dgm:t>
        <a:bodyPr/>
        <a:lstStyle/>
        <a:p>
          <a:endParaRPr lang="en-IN"/>
        </a:p>
      </dgm:t>
    </dgm:pt>
    <dgm:pt modelId="{F2E7595B-98FC-4BDB-83A7-0DA0D57C560F}">
      <dgm:prSet phldrT="[Text]" custT="1"/>
      <dgm:spPr/>
      <dgm:t>
        <a:bodyPr/>
        <a:lstStyle/>
        <a:p>
          <a:r>
            <a:rPr lang="en-IN" sz="2000" dirty="0"/>
            <a:t>username varchar(255)</a:t>
          </a:r>
        </a:p>
      </dgm:t>
    </dgm:pt>
    <dgm:pt modelId="{2120B7C9-BF0C-460E-863D-AA85C0EFE296}" type="sibTrans" cxnId="{456FC82C-4256-42FD-B59C-0405DFA729B6}">
      <dgm:prSet/>
      <dgm:spPr/>
      <dgm:t>
        <a:bodyPr/>
        <a:lstStyle/>
        <a:p>
          <a:endParaRPr lang="en-IN"/>
        </a:p>
      </dgm:t>
    </dgm:pt>
    <dgm:pt modelId="{8C001211-78E9-4D51-813D-F18B8846B4E9}" type="parTrans" cxnId="{456FC82C-4256-42FD-B59C-0405DFA729B6}">
      <dgm:prSet/>
      <dgm:spPr/>
      <dgm:t>
        <a:bodyPr/>
        <a:lstStyle/>
        <a:p>
          <a:endParaRPr lang="en-IN"/>
        </a:p>
      </dgm:t>
    </dgm:pt>
    <dgm:pt modelId="{AA99CDF5-CC4A-4FF2-BD83-A4175D20D8D3}" type="pres">
      <dgm:prSet presAssocID="{241F3FF0-5DDB-4F6E-A49A-5D1982A87D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F4509C-5D4E-4706-9891-BBA24441AC7C}" type="pres">
      <dgm:prSet presAssocID="{5C04382B-74DA-40C8-9D8E-EC16BDC8A001}" presName="composite" presStyleCnt="0"/>
      <dgm:spPr/>
    </dgm:pt>
    <dgm:pt modelId="{AF5D65F8-F379-45B1-9FBC-3560300B1C47}" type="pres">
      <dgm:prSet presAssocID="{5C04382B-74DA-40C8-9D8E-EC16BDC8A001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2CCFE8-7277-4DAE-A6B0-989DCCFE6010}" type="pres">
      <dgm:prSet presAssocID="{5C04382B-74DA-40C8-9D8E-EC16BDC8A001}" presName="desTx" presStyleLbl="alignAccFollowNode1" presStyleIdx="0" presStyleCnt="3" custScaleY="1111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85CE8F-2F60-49AE-9673-6AD1F1C3A2AB}" type="pres">
      <dgm:prSet presAssocID="{4E5C5E02-38A7-4DB0-93CD-7E75602FECE3}" presName="space" presStyleCnt="0"/>
      <dgm:spPr/>
    </dgm:pt>
    <dgm:pt modelId="{ECCB83CB-6DED-4CD5-A4C9-2EB85EAA1B29}" type="pres">
      <dgm:prSet presAssocID="{69A61794-0AC3-4DC9-84E6-524399240C25}" presName="composite" presStyleCnt="0"/>
      <dgm:spPr/>
    </dgm:pt>
    <dgm:pt modelId="{66013608-A87C-44D9-9F58-E14F61BEA2A6}" type="pres">
      <dgm:prSet presAssocID="{69A61794-0AC3-4DC9-84E6-524399240C2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7539A4-8BD7-40CC-B4FC-337325993F63}" type="pres">
      <dgm:prSet presAssocID="{69A61794-0AC3-4DC9-84E6-524399240C25}" presName="desTx" presStyleLbl="alignAccFollowNode1" presStyleIdx="1" presStyleCnt="3" custScaleY="1101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4E5D6B-CA33-4F83-8628-3A67F0763173}" type="pres">
      <dgm:prSet presAssocID="{137840D0-1DD4-4235-8424-9BFEDCDC4BA7}" presName="space" presStyleCnt="0"/>
      <dgm:spPr/>
    </dgm:pt>
    <dgm:pt modelId="{BE19B527-2625-4B73-98B4-111BAABDF655}" type="pres">
      <dgm:prSet presAssocID="{B44981B2-2AE1-468C-A0D8-A9A04C15AB7A}" presName="composite" presStyleCnt="0"/>
      <dgm:spPr/>
    </dgm:pt>
    <dgm:pt modelId="{5B01E348-7AB5-4384-ACC9-F9F088FD6977}" type="pres">
      <dgm:prSet presAssocID="{B44981B2-2AE1-468C-A0D8-A9A04C15AB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C5E0A7-6B60-4CDE-BDFA-CFA4ADAD6A42}" type="pres">
      <dgm:prSet presAssocID="{B44981B2-2AE1-468C-A0D8-A9A04C15AB7A}" presName="desTx" presStyleLbl="alignAccFollowNode1" presStyleIdx="2" presStyleCnt="3" custScaleY="1110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AE845F-A269-450D-8A70-DDDBB7DCAEDE}" srcId="{69A61794-0AC3-4DC9-84E6-524399240C25}" destId="{A58B31FE-A037-4630-B622-595617CC1F7A}" srcOrd="6" destOrd="0" parTransId="{68AC1D91-676B-4A92-8266-0E42CB05E645}" sibTransId="{8A7AE0CE-D18F-471F-A6CD-918E87173895}"/>
    <dgm:cxn modelId="{89D72267-F044-4FA8-AFE6-836B01A62131}" srcId="{69A61794-0AC3-4DC9-84E6-524399240C25}" destId="{FE767189-45A4-40D7-BEEC-FA728A5E5EC4}" srcOrd="3" destOrd="0" parTransId="{4EDDF424-1C26-4738-8947-7CC93FEEFD6E}" sibTransId="{8BEE7E99-1072-4CFB-B3F3-6D0C0AB0D0E5}"/>
    <dgm:cxn modelId="{67FF7FE6-695A-4791-A962-D8F23DEE781F}" type="presOf" srcId="{6DB0A686-4C02-4560-B13A-9CC7108B20D2}" destId="{E67539A4-8BD7-40CC-B4FC-337325993F63}" srcOrd="0" destOrd="2" presId="urn:microsoft.com/office/officeart/2005/8/layout/hList1"/>
    <dgm:cxn modelId="{371B299F-BEDE-459B-8964-67C95233AAA7}" type="presOf" srcId="{06A2E626-FBD1-4C57-B334-6C0DC8301E5B}" destId="{102CCFE8-7277-4DAE-A6B0-989DCCFE6010}" srcOrd="0" destOrd="0" presId="urn:microsoft.com/office/officeart/2005/8/layout/hList1"/>
    <dgm:cxn modelId="{80B56EA7-6866-45F5-B3FE-F818AEF4CD66}" srcId="{5C04382B-74DA-40C8-9D8E-EC16BDC8A001}" destId="{B0AB8C8C-B6CA-4844-B0BA-8F8308CED4B9}" srcOrd="1" destOrd="0" parTransId="{68F271B3-03A0-4C57-A892-AE96847813E0}" sibTransId="{D515742A-7673-4C79-AF04-13358EFD60A8}"/>
    <dgm:cxn modelId="{2381D817-FF45-4734-ADE1-6873DB63D552}" type="presOf" srcId="{FE767189-45A4-40D7-BEEC-FA728A5E5EC4}" destId="{E67539A4-8BD7-40CC-B4FC-337325993F63}" srcOrd="0" destOrd="3" presId="urn:microsoft.com/office/officeart/2005/8/layout/hList1"/>
    <dgm:cxn modelId="{0BF4B8F5-C9A8-4B68-891A-FA6CC47753E8}" type="presOf" srcId="{CC4CAD97-E0FF-415C-BFE8-597FB4A694BE}" destId="{102CCFE8-7277-4DAE-A6B0-989DCCFE6010}" srcOrd="0" destOrd="2" presId="urn:microsoft.com/office/officeart/2005/8/layout/hList1"/>
    <dgm:cxn modelId="{81A8E665-71CD-45D5-B862-DB9EFAB11A31}" type="presOf" srcId="{69A61794-0AC3-4DC9-84E6-524399240C25}" destId="{66013608-A87C-44D9-9F58-E14F61BEA2A6}" srcOrd="0" destOrd="0" presId="urn:microsoft.com/office/officeart/2005/8/layout/hList1"/>
    <dgm:cxn modelId="{A1F18A41-2543-4144-A055-9DDD2B85AE1F}" type="presOf" srcId="{B344BB1E-11C6-4796-AEDE-29AB251A758B}" destId="{E67539A4-8BD7-40CC-B4FC-337325993F63}" srcOrd="0" destOrd="0" presId="urn:microsoft.com/office/officeart/2005/8/layout/hList1"/>
    <dgm:cxn modelId="{13A983E3-7AC6-4672-98D1-9D6789F7926F}" type="presOf" srcId="{A58B31FE-A037-4630-B622-595617CC1F7A}" destId="{E67539A4-8BD7-40CC-B4FC-337325993F63}" srcOrd="0" destOrd="6" presId="urn:microsoft.com/office/officeart/2005/8/layout/hList1"/>
    <dgm:cxn modelId="{C47FDF34-C3A8-42BB-85C2-BA3EA5E85B25}" srcId="{5C04382B-74DA-40C8-9D8E-EC16BDC8A001}" destId="{C219D564-EFB7-4E46-9C0D-1DD17776CA73}" srcOrd="3" destOrd="0" parTransId="{BBA293A3-416A-4C4A-96C8-069FD9DB0257}" sibTransId="{BD1F01D3-2E8D-4D7F-BF7D-9934FC748E79}"/>
    <dgm:cxn modelId="{7E69BE3B-5A25-4531-9F11-04CFB1CD24D6}" type="presOf" srcId="{E7A0CADB-CA8E-42A1-BC06-04936091FB7F}" destId="{B9C5E0A7-6B60-4CDE-BDFA-CFA4ADAD6A42}" srcOrd="0" destOrd="0" presId="urn:microsoft.com/office/officeart/2005/8/layout/hList1"/>
    <dgm:cxn modelId="{B9A5E4DC-B227-4BCD-A214-5A54EDFB420B}" srcId="{241F3FF0-5DDB-4F6E-A49A-5D1982A87DC7}" destId="{5C04382B-74DA-40C8-9D8E-EC16BDC8A001}" srcOrd="0" destOrd="0" parTransId="{5871D084-DEC0-43B9-81BD-A99A73B02289}" sibTransId="{4E5C5E02-38A7-4DB0-93CD-7E75602FECE3}"/>
    <dgm:cxn modelId="{C7C3F740-CFA8-412D-BF19-1370D540BE2C}" srcId="{5C04382B-74DA-40C8-9D8E-EC16BDC8A001}" destId="{1BA081BE-0528-4F79-9B0E-D25F3E67BEA9}" srcOrd="6" destOrd="0" parTransId="{52B33DF6-B7F5-41B4-889D-71C2B2388577}" sibTransId="{90FEF945-CE8E-474B-9098-D0DAFE94B99E}"/>
    <dgm:cxn modelId="{66C6F7D7-D7B1-45D3-B90E-8CDA1E0E6046}" srcId="{5C04382B-74DA-40C8-9D8E-EC16BDC8A001}" destId="{2C9E50CB-EFDE-4053-953B-7D83DC53732B}" srcOrd="5" destOrd="0" parTransId="{AD2683CD-2F48-46B2-982A-4BB5A9E58FB5}" sibTransId="{92F99003-CCE3-499A-A967-E6CCDFF203CF}"/>
    <dgm:cxn modelId="{5F0032F5-A091-4AC2-9AD6-E6ED69D24D8A}" type="presOf" srcId="{4D0BB28A-5019-425B-B40C-6ABA76AD557F}" destId="{E67539A4-8BD7-40CC-B4FC-337325993F63}" srcOrd="0" destOrd="5" presId="urn:microsoft.com/office/officeart/2005/8/layout/hList1"/>
    <dgm:cxn modelId="{CBA56C53-F7B3-4650-8AAB-71A129B6475D}" type="presOf" srcId="{CF986804-7344-458B-9EF7-598AC12FD916}" destId="{E67539A4-8BD7-40CC-B4FC-337325993F63}" srcOrd="0" destOrd="4" presId="urn:microsoft.com/office/officeart/2005/8/layout/hList1"/>
    <dgm:cxn modelId="{A0F8A867-C23A-4F41-8567-66DFD34F0883}" srcId="{5C04382B-74DA-40C8-9D8E-EC16BDC8A001}" destId="{CC4CAD97-E0FF-415C-BFE8-597FB4A694BE}" srcOrd="2" destOrd="0" parTransId="{AB810E65-FF59-4A8A-846C-5F29FE6089EA}" sibTransId="{EBD9695E-020F-4DA4-9C87-27B11C07C880}"/>
    <dgm:cxn modelId="{32FE1F03-2108-4616-9286-71D84EDD8AFD}" srcId="{69A61794-0AC3-4DC9-84E6-524399240C25}" destId="{6DB0A686-4C02-4560-B13A-9CC7108B20D2}" srcOrd="2" destOrd="0" parTransId="{58CCD5E4-016D-4D1F-B7EF-312C2AF5DCC0}" sibTransId="{50B89934-6BA9-4BBB-A58B-22DEF21062C9}"/>
    <dgm:cxn modelId="{A62C76B3-5A36-461F-B8E6-7202B8A890C5}" type="presOf" srcId="{3C196167-9AFE-4484-8D41-FA60068BF840}" destId="{B9C5E0A7-6B60-4CDE-BDFA-CFA4ADAD6A42}" srcOrd="0" destOrd="2" presId="urn:microsoft.com/office/officeart/2005/8/layout/hList1"/>
    <dgm:cxn modelId="{397D0BD4-28F2-437C-8710-C1D9FE8304DE}" srcId="{5C04382B-74DA-40C8-9D8E-EC16BDC8A001}" destId="{06A2E626-FBD1-4C57-B334-6C0DC8301E5B}" srcOrd="0" destOrd="0" parTransId="{021EC054-8876-48C2-A93F-51236AD0EE65}" sibTransId="{09805A04-27AD-4CB5-A57D-713643E1CC1A}"/>
    <dgm:cxn modelId="{B600DAC6-1017-4957-886B-15B89BD6117C}" type="presOf" srcId="{241F3FF0-5DDB-4F6E-A49A-5D1982A87DC7}" destId="{AA99CDF5-CC4A-4FF2-BD83-A4175D20D8D3}" srcOrd="0" destOrd="0" presId="urn:microsoft.com/office/officeart/2005/8/layout/hList1"/>
    <dgm:cxn modelId="{DCB0CB64-3C76-4B6C-A785-D4EC9C193F84}" srcId="{B44981B2-2AE1-468C-A0D8-A9A04C15AB7A}" destId="{3C196167-9AFE-4484-8D41-FA60068BF840}" srcOrd="2" destOrd="0" parTransId="{04F90F09-F33F-4ADB-B4C0-CAB58B826718}" sibTransId="{C6E98639-E706-4ADF-A059-548CD85A0E29}"/>
    <dgm:cxn modelId="{68DB3EC3-AD86-47D8-B3B3-D5BB2494B5C2}" srcId="{69A61794-0AC3-4DC9-84E6-524399240C25}" destId="{0B0DCC09-AADD-4A6D-AFD1-E9626E7046F4}" srcOrd="1" destOrd="0" parTransId="{1D117E94-FBDD-42B0-B7D8-7D702CD7B822}" sibTransId="{2BE4939B-0B4A-4098-9531-1A1BE0B4121C}"/>
    <dgm:cxn modelId="{95AA5437-EE43-46F9-A345-105E3660450F}" type="presOf" srcId="{2C9E50CB-EFDE-4053-953B-7D83DC53732B}" destId="{102CCFE8-7277-4DAE-A6B0-989DCCFE6010}" srcOrd="0" destOrd="5" presId="urn:microsoft.com/office/officeart/2005/8/layout/hList1"/>
    <dgm:cxn modelId="{C8E9DA16-EA2C-426A-871B-A40869A0C849}" type="presOf" srcId="{0B0DCC09-AADD-4A6D-AFD1-E9626E7046F4}" destId="{E67539A4-8BD7-40CC-B4FC-337325993F63}" srcOrd="0" destOrd="1" presId="urn:microsoft.com/office/officeart/2005/8/layout/hList1"/>
    <dgm:cxn modelId="{6BADD9F5-ADC6-45B1-A306-AC8788A5427E}" type="presOf" srcId="{5C04382B-74DA-40C8-9D8E-EC16BDC8A001}" destId="{AF5D65F8-F379-45B1-9FBC-3560300B1C47}" srcOrd="0" destOrd="0" presId="urn:microsoft.com/office/officeart/2005/8/layout/hList1"/>
    <dgm:cxn modelId="{E784572D-6AA5-4314-AA67-DCF1ED3695A4}" srcId="{69A61794-0AC3-4DC9-84E6-524399240C25}" destId="{4D0BB28A-5019-425B-B40C-6ABA76AD557F}" srcOrd="5" destOrd="0" parTransId="{60699634-0ACF-432D-A0A6-26B861FCF029}" sibTransId="{2449C993-AFFF-4D87-B4B8-9699934F3E00}"/>
    <dgm:cxn modelId="{36E02222-F9B2-48EC-834F-6ABDE118E528}" srcId="{69A61794-0AC3-4DC9-84E6-524399240C25}" destId="{B344BB1E-11C6-4796-AEDE-29AB251A758B}" srcOrd="0" destOrd="0" parTransId="{8845289E-ADAD-4B2A-83B6-A51B3387636D}" sibTransId="{BCA2F974-D700-4F3E-A964-00D73065413F}"/>
    <dgm:cxn modelId="{1EE00B4B-CCE1-49B7-9826-FC30D7858F9F}" srcId="{241F3FF0-5DDB-4F6E-A49A-5D1982A87DC7}" destId="{69A61794-0AC3-4DC9-84E6-524399240C25}" srcOrd="1" destOrd="0" parTransId="{B49A97CA-273F-434D-81F7-750AC293D508}" sibTransId="{137840D0-1DD4-4235-8424-9BFEDCDC4BA7}"/>
    <dgm:cxn modelId="{F481B3B3-2B6D-4C47-89A5-D5BC5067C017}" srcId="{69A61794-0AC3-4DC9-84E6-524399240C25}" destId="{CF986804-7344-458B-9EF7-598AC12FD916}" srcOrd="4" destOrd="0" parTransId="{FE480761-A752-4C95-8BBC-6153936EAC2A}" sibTransId="{853F438D-B0EB-4030-A40B-A70FFFDA8140}"/>
    <dgm:cxn modelId="{96894FB5-264F-4C15-BD2C-3D8E2AFAD647}" type="presOf" srcId="{B44981B2-2AE1-468C-A0D8-A9A04C15AB7A}" destId="{5B01E348-7AB5-4384-ACC9-F9F088FD6977}" srcOrd="0" destOrd="0" presId="urn:microsoft.com/office/officeart/2005/8/layout/hList1"/>
    <dgm:cxn modelId="{69D47BB2-C781-4CF3-A050-6371458DD2A4}" type="presOf" srcId="{C219D564-EFB7-4E46-9C0D-1DD17776CA73}" destId="{102CCFE8-7277-4DAE-A6B0-989DCCFE6010}" srcOrd="0" destOrd="3" presId="urn:microsoft.com/office/officeart/2005/8/layout/hList1"/>
    <dgm:cxn modelId="{479BB410-3BBA-4482-90AF-B94249D5F31B}" srcId="{B44981B2-2AE1-468C-A0D8-A9A04C15AB7A}" destId="{C0BF30C3-6C0D-44CA-8DB8-4776107054AE}" srcOrd="1" destOrd="0" parTransId="{FE6CA16C-9052-4FC2-A36E-5731596C4D5B}" sibTransId="{AE9A2FC7-E5B1-49A3-8543-319788A5D5A3}"/>
    <dgm:cxn modelId="{456FC82C-4256-42FD-B59C-0405DFA729B6}" srcId="{B44981B2-2AE1-468C-A0D8-A9A04C15AB7A}" destId="{F2E7595B-98FC-4BDB-83A7-0DA0D57C560F}" srcOrd="3" destOrd="0" parTransId="{8C001211-78E9-4D51-813D-F18B8846B4E9}" sibTransId="{2120B7C9-BF0C-460E-863D-AA85C0EFE296}"/>
    <dgm:cxn modelId="{5B3C8944-36E1-4E5D-8891-BF8C0D1C3437}" srcId="{241F3FF0-5DDB-4F6E-A49A-5D1982A87DC7}" destId="{B44981B2-2AE1-468C-A0D8-A9A04C15AB7A}" srcOrd="2" destOrd="0" parTransId="{5B83068F-CB64-4D67-8EDA-6904039BC7CC}" sibTransId="{6555ADDA-F004-4E22-9860-A7F9239E5EE8}"/>
    <dgm:cxn modelId="{D3D24347-6264-41D2-911C-39B54F154AD6}" type="presOf" srcId="{B0AB8C8C-B6CA-4844-B0BA-8F8308CED4B9}" destId="{102CCFE8-7277-4DAE-A6B0-989DCCFE6010}" srcOrd="0" destOrd="1" presId="urn:microsoft.com/office/officeart/2005/8/layout/hList1"/>
    <dgm:cxn modelId="{EE5F997C-C0B5-4C19-A9C9-677274B56EAE}" type="presOf" srcId="{1BA081BE-0528-4F79-9B0E-D25F3E67BEA9}" destId="{102CCFE8-7277-4DAE-A6B0-989DCCFE6010}" srcOrd="0" destOrd="6" presId="urn:microsoft.com/office/officeart/2005/8/layout/hList1"/>
    <dgm:cxn modelId="{1E0F0577-F035-40D9-8FF4-42A30C34BCDF}" type="presOf" srcId="{3D892C0B-DD92-4ED3-AEDD-F45B6E52E092}" destId="{102CCFE8-7277-4DAE-A6B0-989DCCFE6010}" srcOrd="0" destOrd="4" presId="urn:microsoft.com/office/officeart/2005/8/layout/hList1"/>
    <dgm:cxn modelId="{D62E9EAD-BA30-495C-8194-38782E0C3F32}" srcId="{5C04382B-74DA-40C8-9D8E-EC16BDC8A001}" destId="{3D892C0B-DD92-4ED3-AEDD-F45B6E52E092}" srcOrd="4" destOrd="0" parTransId="{19DD0967-F6D9-46A1-9659-F8375EB5217A}" sibTransId="{6778C104-464A-44C8-99BC-894C4AC5675E}"/>
    <dgm:cxn modelId="{3BB3FCB4-F30D-4244-B25C-62AA4095F42C}" type="presOf" srcId="{F2E7595B-98FC-4BDB-83A7-0DA0D57C560F}" destId="{B9C5E0A7-6B60-4CDE-BDFA-CFA4ADAD6A42}" srcOrd="0" destOrd="3" presId="urn:microsoft.com/office/officeart/2005/8/layout/hList1"/>
    <dgm:cxn modelId="{61FC3FCE-E428-474C-8070-4148B2ACA4C9}" srcId="{B44981B2-2AE1-468C-A0D8-A9A04C15AB7A}" destId="{E7A0CADB-CA8E-42A1-BC06-04936091FB7F}" srcOrd="0" destOrd="0" parTransId="{570DF283-0931-42CC-886C-46753EFECBC4}" sibTransId="{8C3A4478-66E9-432B-9D11-3D8BA7D84AC4}"/>
    <dgm:cxn modelId="{E5CC46CE-B415-4E8C-9792-FD03F3FD140A}" type="presOf" srcId="{C0BF30C3-6C0D-44CA-8DB8-4776107054AE}" destId="{B9C5E0A7-6B60-4CDE-BDFA-CFA4ADAD6A42}" srcOrd="0" destOrd="1" presId="urn:microsoft.com/office/officeart/2005/8/layout/hList1"/>
    <dgm:cxn modelId="{4C1A1425-C59F-4254-80B2-7E559809DF92}" type="presParOf" srcId="{AA99CDF5-CC4A-4FF2-BD83-A4175D20D8D3}" destId="{86F4509C-5D4E-4706-9891-BBA24441AC7C}" srcOrd="0" destOrd="0" presId="urn:microsoft.com/office/officeart/2005/8/layout/hList1"/>
    <dgm:cxn modelId="{16A335E8-9752-4D9A-A455-A004018BB378}" type="presParOf" srcId="{86F4509C-5D4E-4706-9891-BBA24441AC7C}" destId="{AF5D65F8-F379-45B1-9FBC-3560300B1C47}" srcOrd="0" destOrd="0" presId="urn:microsoft.com/office/officeart/2005/8/layout/hList1"/>
    <dgm:cxn modelId="{E327E2EC-63C5-4042-AF85-CB1EA2FD0227}" type="presParOf" srcId="{86F4509C-5D4E-4706-9891-BBA24441AC7C}" destId="{102CCFE8-7277-4DAE-A6B0-989DCCFE6010}" srcOrd="1" destOrd="0" presId="urn:microsoft.com/office/officeart/2005/8/layout/hList1"/>
    <dgm:cxn modelId="{039DF054-99FC-4118-BB4C-FCAF5E0FC53E}" type="presParOf" srcId="{AA99CDF5-CC4A-4FF2-BD83-A4175D20D8D3}" destId="{6185CE8F-2F60-49AE-9673-6AD1F1C3A2AB}" srcOrd="1" destOrd="0" presId="urn:microsoft.com/office/officeart/2005/8/layout/hList1"/>
    <dgm:cxn modelId="{D0B06E85-C92B-402B-84FB-A273FB575F2E}" type="presParOf" srcId="{AA99CDF5-CC4A-4FF2-BD83-A4175D20D8D3}" destId="{ECCB83CB-6DED-4CD5-A4C9-2EB85EAA1B29}" srcOrd="2" destOrd="0" presId="urn:microsoft.com/office/officeart/2005/8/layout/hList1"/>
    <dgm:cxn modelId="{9D9AA6A9-8FDC-4725-938E-F2EC1AB7C004}" type="presParOf" srcId="{ECCB83CB-6DED-4CD5-A4C9-2EB85EAA1B29}" destId="{66013608-A87C-44D9-9F58-E14F61BEA2A6}" srcOrd="0" destOrd="0" presId="urn:microsoft.com/office/officeart/2005/8/layout/hList1"/>
    <dgm:cxn modelId="{CBF28E9C-3E8B-4C6D-8BF8-15E10FB035B7}" type="presParOf" srcId="{ECCB83CB-6DED-4CD5-A4C9-2EB85EAA1B29}" destId="{E67539A4-8BD7-40CC-B4FC-337325993F63}" srcOrd="1" destOrd="0" presId="urn:microsoft.com/office/officeart/2005/8/layout/hList1"/>
    <dgm:cxn modelId="{B24359FB-2810-41C7-81EB-4606DB1D2E59}" type="presParOf" srcId="{AA99CDF5-CC4A-4FF2-BD83-A4175D20D8D3}" destId="{624E5D6B-CA33-4F83-8628-3A67F0763173}" srcOrd="3" destOrd="0" presId="urn:microsoft.com/office/officeart/2005/8/layout/hList1"/>
    <dgm:cxn modelId="{BACB4D54-3062-48C4-A536-A91DF7131133}" type="presParOf" srcId="{AA99CDF5-CC4A-4FF2-BD83-A4175D20D8D3}" destId="{BE19B527-2625-4B73-98B4-111BAABDF655}" srcOrd="4" destOrd="0" presId="urn:microsoft.com/office/officeart/2005/8/layout/hList1"/>
    <dgm:cxn modelId="{B55041BA-5754-4187-ADA1-7B95EE753EBD}" type="presParOf" srcId="{BE19B527-2625-4B73-98B4-111BAABDF655}" destId="{5B01E348-7AB5-4384-ACC9-F9F088FD6977}" srcOrd="0" destOrd="0" presId="urn:microsoft.com/office/officeart/2005/8/layout/hList1"/>
    <dgm:cxn modelId="{657C67AE-3E82-4F44-B4D6-61EFC4F8A8CF}" type="presParOf" srcId="{BE19B527-2625-4B73-98B4-111BAABDF655}" destId="{B9C5E0A7-6B60-4CDE-BDFA-CFA4ADAD6A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212190-B559-4E58-968B-0344FFAE7F2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3E72D30-7381-4EA2-BB30-66D260991341}">
      <dgm:prSet/>
      <dgm:spPr/>
      <dgm:t>
        <a:bodyPr/>
        <a:lstStyle/>
        <a:p>
          <a:r>
            <a:rPr lang="en-IN"/>
            <a:t>Database</a:t>
          </a:r>
        </a:p>
      </dgm:t>
    </dgm:pt>
    <dgm:pt modelId="{A683F3EC-614B-46D1-812C-800BE2C56B08}" type="parTrans" cxnId="{D3E5D80B-D0F9-4F6C-BCC9-40BB1F6F3265}">
      <dgm:prSet/>
      <dgm:spPr/>
      <dgm:t>
        <a:bodyPr/>
        <a:lstStyle/>
        <a:p>
          <a:endParaRPr lang="en-IN"/>
        </a:p>
      </dgm:t>
    </dgm:pt>
    <dgm:pt modelId="{2F001FD5-F687-46BF-8F88-E04F1F81FA8C}" type="sibTrans" cxnId="{D3E5D80B-D0F9-4F6C-BCC9-40BB1F6F3265}">
      <dgm:prSet/>
      <dgm:spPr/>
      <dgm:t>
        <a:bodyPr/>
        <a:lstStyle/>
        <a:p>
          <a:endParaRPr lang="en-IN"/>
        </a:p>
      </dgm:t>
    </dgm:pt>
    <dgm:pt modelId="{779F5AE5-B582-4A67-917C-151C1AA7BDE9}" type="pres">
      <dgm:prSet presAssocID="{6C212190-B559-4E58-968B-0344FFAE7F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09B1B0-9117-479F-ADAE-951046D08296}" type="pres">
      <dgm:prSet presAssocID="{B3E72D30-7381-4EA2-BB30-66D260991341}" presName="parentText" presStyleLbl="node1" presStyleIdx="0" presStyleCnt="1" custLinFactNeighborY="-581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1262B39-DCFF-4CAF-9439-40C16930F36D}" type="presOf" srcId="{6C212190-B559-4E58-968B-0344FFAE7F29}" destId="{779F5AE5-B582-4A67-917C-151C1AA7BDE9}" srcOrd="0" destOrd="0" presId="urn:microsoft.com/office/officeart/2005/8/layout/vList2"/>
    <dgm:cxn modelId="{A987249A-6EEC-417B-80B1-A6D4B531E754}" type="presOf" srcId="{B3E72D30-7381-4EA2-BB30-66D260991341}" destId="{3E09B1B0-9117-479F-ADAE-951046D08296}" srcOrd="0" destOrd="0" presId="urn:microsoft.com/office/officeart/2005/8/layout/vList2"/>
    <dgm:cxn modelId="{D3E5D80B-D0F9-4F6C-BCC9-40BB1F6F3265}" srcId="{6C212190-B559-4E58-968B-0344FFAE7F29}" destId="{B3E72D30-7381-4EA2-BB30-66D260991341}" srcOrd="0" destOrd="0" parTransId="{A683F3EC-614B-46D1-812C-800BE2C56B08}" sibTransId="{2F001FD5-F687-46BF-8F88-E04F1F81FA8C}"/>
    <dgm:cxn modelId="{5EA07537-D26A-4F05-91F9-A41A2D86FEAB}" type="presParOf" srcId="{779F5AE5-B582-4A67-917C-151C1AA7BDE9}" destId="{3E09B1B0-9117-479F-ADAE-951046D082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242A1F-8D95-4CFD-A7E8-FE529618697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2313E8B-DF5A-4C68-B5FA-D03B61FEEA32}">
      <dgm:prSet/>
      <dgm:spPr/>
      <dgm:t>
        <a:bodyPr/>
        <a:lstStyle/>
        <a:p>
          <a:r>
            <a:rPr lang="en-IN"/>
            <a:t>Code Coverage- Backend</a:t>
          </a:r>
        </a:p>
      </dgm:t>
    </dgm:pt>
    <dgm:pt modelId="{F6FD4FB5-DAD6-4283-A011-D73F05168368}" type="parTrans" cxnId="{A176A071-ABEC-40EF-B748-F6ABB9F3C386}">
      <dgm:prSet/>
      <dgm:spPr/>
      <dgm:t>
        <a:bodyPr/>
        <a:lstStyle/>
        <a:p>
          <a:endParaRPr lang="en-IN"/>
        </a:p>
      </dgm:t>
    </dgm:pt>
    <dgm:pt modelId="{F3C31B0E-73C0-4F39-8118-69512D9A17FE}" type="sibTrans" cxnId="{A176A071-ABEC-40EF-B748-F6ABB9F3C386}">
      <dgm:prSet/>
      <dgm:spPr/>
      <dgm:t>
        <a:bodyPr/>
        <a:lstStyle/>
        <a:p>
          <a:endParaRPr lang="en-IN"/>
        </a:p>
      </dgm:t>
    </dgm:pt>
    <dgm:pt modelId="{C0E6C7E2-FA53-4115-8D3B-961FDDE6B1E5}" type="pres">
      <dgm:prSet presAssocID="{39242A1F-8D95-4CFD-A7E8-FE52961869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F110CF-8285-46EF-B4AF-1D40797E48E1}" type="pres">
      <dgm:prSet presAssocID="{52313E8B-DF5A-4C68-B5FA-D03B61FEEA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6703704-F4F6-4017-936A-24E7528F01B6}" type="presOf" srcId="{52313E8B-DF5A-4C68-B5FA-D03B61FEEA32}" destId="{4FF110CF-8285-46EF-B4AF-1D40797E48E1}" srcOrd="0" destOrd="0" presId="urn:microsoft.com/office/officeart/2005/8/layout/vList2"/>
    <dgm:cxn modelId="{A176A071-ABEC-40EF-B748-F6ABB9F3C386}" srcId="{39242A1F-8D95-4CFD-A7E8-FE5296186976}" destId="{52313E8B-DF5A-4C68-B5FA-D03B61FEEA32}" srcOrd="0" destOrd="0" parTransId="{F6FD4FB5-DAD6-4283-A011-D73F05168368}" sibTransId="{F3C31B0E-73C0-4F39-8118-69512D9A17FE}"/>
    <dgm:cxn modelId="{9F2A308F-CAF9-462D-ACA3-44F488D23EEC}" type="presOf" srcId="{39242A1F-8D95-4CFD-A7E8-FE5296186976}" destId="{C0E6C7E2-FA53-4115-8D3B-961FDDE6B1E5}" srcOrd="0" destOrd="0" presId="urn:microsoft.com/office/officeart/2005/8/layout/vList2"/>
    <dgm:cxn modelId="{7940686A-CC13-4116-B736-DCAC2CC8F641}" type="presParOf" srcId="{C0E6C7E2-FA53-4115-8D3B-961FDDE6B1E5}" destId="{4FF110CF-8285-46EF-B4AF-1D40797E48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C8E352-EA5C-4BE0-AAF8-7ED4871CEA3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C30F55-4DC8-4105-B3E1-F2218ADA23E8}">
      <dgm:prSet/>
      <dgm:spPr/>
      <dgm:t>
        <a:bodyPr/>
        <a:lstStyle/>
        <a:p>
          <a:r>
            <a:rPr lang="en-IN" dirty="0"/>
            <a:t>Sonar- Backend</a:t>
          </a:r>
        </a:p>
      </dgm:t>
    </dgm:pt>
    <dgm:pt modelId="{3DA04C2D-BA6F-4213-BE3E-8D1322B9C9C2}" type="parTrans" cxnId="{F5C064A4-F3DB-4D80-A9C6-7286048B4B40}">
      <dgm:prSet/>
      <dgm:spPr/>
      <dgm:t>
        <a:bodyPr/>
        <a:lstStyle/>
        <a:p>
          <a:endParaRPr lang="en-IN"/>
        </a:p>
      </dgm:t>
    </dgm:pt>
    <dgm:pt modelId="{1729B03D-457A-4F58-94F0-628F61F74B67}" type="sibTrans" cxnId="{F5C064A4-F3DB-4D80-A9C6-7286048B4B40}">
      <dgm:prSet/>
      <dgm:spPr/>
      <dgm:t>
        <a:bodyPr/>
        <a:lstStyle/>
        <a:p>
          <a:endParaRPr lang="en-IN"/>
        </a:p>
      </dgm:t>
    </dgm:pt>
    <dgm:pt modelId="{E2F89B8A-276B-49AB-97B7-401F295D5FDE}" type="pres">
      <dgm:prSet presAssocID="{BDC8E352-EA5C-4BE0-AAF8-7ED4871CE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8893A2-8A7E-490F-B2F3-8C24775DF2D0}" type="pres">
      <dgm:prSet presAssocID="{0FC30F55-4DC8-4105-B3E1-F2218ADA23E8}" presName="parentText" presStyleLbl="node1" presStyleIdx="0" presStyleCnt="1" custScaleX="49653" custScaleY="60045" custLinFactNeighborX="-24826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4DDCE3C-5DD4-4B20-973D-7909884B5CCF}" type="presOf" srcId="{BDC8E352-EA5C-4BE0-AAF8-7ED4871CEA32}" destId="{E2F89B8A-276B-49AB-97B7-401F295D5FDE}" srcOrd="0" destOrd="0" presId="urn:microsoft.com/office/officeart/2005/8/layout/vList2"/>
    <dgm:cxn modelId="{F5C064A4-F3DB-4D80-A9C6-7286048B4B40}" srcId="{BDC8E352-EA5C-4BE0-AAF8-7ED4871CEA32}" destId="{0FC30F55-4DC8-4105-B3E1-F2218ADA23E8}" srcOrd="0" destOrd="0" parTransId="{3DA04C2D-BA6F-4213-BE3E-8D1322B9C9C2}" sibTransId="{1729B03D-457A-4F58-94F0-628F61F74B67}"/>
    <dgm:cxn modelId="{FCEFFB4D-62B6-4B55-8C49-49C814D53D49}" type="presOf" srcId="{0FC30F55-4DC8-4105-B3E1-F2218ADA23E8}" destId="{448893A2-8A7E-490F-B2F3-8C24775DF2D0}" srcOrd="0" destOrd="0" presId="urn:microsoft.com/office/officeart/2005/8/layout/vList2"/>
    <dgm:cxn modelId="{F41651C3-4D47-4E89-904B-97053313170D}" type="presParOf" srcId="{E2F89B8A-276B-49AB-97B7-401F295D5FDE}" destId="{448893A2-8A7E-490F-B2F3-8C24775DF2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DA9B0-E0FF-4284-B55F-5702EB53DA49}">
      <dsp:nvSpPr>
        <dsp:cNvPr id="0" name=""/>
        <dsp:cNvSpPr/>
      </dsp:nvSpPr>
      <dsp:spPr>
        <a:xfrm>
          <a:off x="0" y="3193"/>
          <a:ext cx="7646505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/>
            <a:t>Project Tracking System</a:t>
          </a:r>
        </a:p>
      </dsp:txBody>
      <dsp:txXfrm>
        <a:off x="64397" y="67590"/>
        <a:ext cx="7517711" cy="11903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691F4-43B3-4186-B0E0-325E3FB27C54}">
      <dsp:nvSpPr>
        <dsp:cNvPr id="0" name=""/>
        <dsp:cNvSpPr/>
      </dsp:nvSpPr>
      <dsp:spPr>
        <a:xfrm>
          <a:off x="22162" y="113651"/>
          <a:ext cx="4559800" cy="9127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/>
            <a:t>Sonar- Frontend</a:t>
          </a:r>
        </a:p>
      </dsp:txBody>
      <dsp:txXfrm>
        <a:off x="66717" y="158206"/>
        <a:ext cx="4470690" cy="8235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5A2C-CCA2-449B-867E-7CC5F78C9262}">
      <dsp:nvSpPr>
        <dsp:cNvPr id="0" name=""/>
        <dsp:cNvSpPr/>
      </dsp:nvSpPr>
      <dsp:spPr>
        <a:xfrm>
          <a:off x="0" y="13249"/>
          <a:ext cx="4330148" cy="907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/>
            <a:t>Snapshots of UI</a:t>
          </a:r>
        </a:p>
      </dsp:txBody>
      <dsp:txXfrm>
        <a:off x="44280" y="57529"/>
        <a:ext cx="4241588" cy="8185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4E5C7-3622-4B87-BF85-EFD9C881562D}">
      <dsp:nvSpPr>
        <dsp:cNvPr id="0" name=""/>
        <dsp:cNvSpPr/>
      </dsp:nvSpPr>
      <dsp:spPr>
        <a:xfrm>
          <a:off x="0" y="228263"/>
          <a:ext cx="6758609" cy="150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300" kern="1200" dirty="0"/>
            <a:t>Thank You</a:t>
          </a:r>
        </a:p>
      </dsp:txBody>
      <dsp:txXfrm>
        <a:off x="73604" y="301867"/>
        <a:ext cx="6611401" cy="1360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676E3-3A8B-440F-BBE7-2A32A6485F42}">
      <dsp:nvSpPr>
        <dsp:cNvPr id="0" name=""/>
        <dsp:cNvSpPr/>
      </dsp:nvSpPr>
      <dsp:spPr>
        <a:xfrm rot="5400000">
          <a:off x="3130926" y="-1080663"/>
          <a:ext cx="1007637" cy="3420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0" kern="1200" dirty="0" err="1" smtClean="0"/>
            <a:t>M.Sashi</a:t>
          </a:r>
          <a:r>
            <a:rPr lang="en-IN" sz="2800" b="0" kern="1200" dirty="0" smtClean="0"/>
            <a:t> Kumar</a:t>
          </a:r>
          <a:endParaRPr lang="en-IN" sz="2800" b="0" kern="1200" dirty="0"/>
        </a:p>
      </dsp:txBody>
      <dsp:txXfrm rot="-5400000">
        <a:off x="1924277" y="175175"/>
        <a:ext cx="3371747" cy="909259"/>
      </dsp:txXfrm>
    </dsp:sp>
    <dsp:sp modelId="{4FB6CC3A-16B2-4B82-9B19-6F475D20D87A}">
      <dsp:nvSpPr>
        <dsp:cNvPr id="0" name=""/>
        <dsp:cNvSpPr/>
      </dsp:nvSpPr>
      <dsp:spPr>
        <a:xfrm>
          <a:off x="0" y="31"/>
          <a:ext cx="1924277" cy="1259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Project Guide</a:t>
          </a:r>
          <a:endParaRPr lang="en-IN" sz="2000" kern="1200" dirty="0"/>
        </a:p>
      </dsp:txBody>
      <dsp:txXfrm>
        <a:off x="61486" y="61517"/>
        <a:ext cx="1801305" cy="1136575"/>
      </dsp:txXfrm>
    </dsp:sp>
    <dsp:sp modelId="{F382169F-1E76-4D51-81E2-31741A2AC83B}">
      <dsp:nvSpPr>
        <dsp:cNvPr id="0" name=""/>
        <dsp:cNvSpPr/>
      </dsp:nvSpPr>
      <dsp:spPr>
        <a:xfrm rot="5400000">
          <a:off x="3130926" y="241861"/>
          <a:ext cx="1007637" cy="3420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Ailnane</a:t>
          </a:r>
          <a:r>
            <a:rPr lang="en-IN" sz="2000" kern="1200" dirty="0" smtClean="0"/>
            <a:t> </a:t>
          </a:r>
          <a:r>
            <a:rPr lang="en-IN" sz="2000" kern="1200" dirty="0" err="1" smtClean="0"/>
            <a:t>ManiHrudhy</a:t>
          </a:r>
          <a:r>
            <a:rPr lang="en-IN" sz="2000" kern="1200" dirty="0" smtClean="0"/>
            <a:t> Rao</a:t>
          </a:r>
          <a:endParaRPr lang="en-IN" sz="2000" kern="1200" dirty="0"/>
        </a:p>
      </dsp:txBody>
      <dsp:txXfrm rot="-5400000">
        <a:off x="1924277" y="1497700"/>
        <a:ext cx="3371747" cy="909259"/>
      </dsp:txXfrm>
    </dsp:sp>
    <dsp:sp modelId="{8D291D22-7620-4784-83DE-57077538DB6B}">
      <dsp:nvSpPr>
        <dsp:cNvPr id="0" name=""/>
        <dsp:cNvSpPr/>
      </dsp:nvSpPr>
      <dsp:spPr>
        <a:xfrm>
          <a:off x="0" y="1322556"/>
          <a:ext cx="1924277" cy="1259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By</a:t>
          </a:r>
          <a:endParaRPr lang="en-IN" sz="2000" kern="1200" dirty="0"/>
        </a:p>
      </dsp:txBody>
      <dsp:txXfrm>
        <a:off x="61486" y="1384042"/>
        <a:ext cx="1801305" cy="1136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9DEC6-4E90-4F7D-877F-BAB0B50ABC42}">
      <dsp:nvSpPr>
        <dsp:cNvPr id="0" name=""/>
        <dsp:cNvSpPr/>
      </dsp:nvSpPr>
      <dsp:spPr>
        <a:xfrm flipH="1">
          <a:off x="200585" y="2906"/>
          <a:ext cx="5057267" cy="1151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/>
            <a:t>Requirements </a:t>
          </a:r>
        </a:p>
      </dsp:txBody>
      <dsp:txXfrm>
        <a:off x="256786" y="59107"/>
        <a:ext cx="4944865" cy="1038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45401-9416-45EC-9607-7975693657E3}">
      <dsp:nvSpPr>
        <dsp:cNvPr id="0" name=""/>
        <dsp:cNvSpPr/>
      </dsp:nvSpPr>
      <dsp:spPr>
        <a:xfrm>
          <a:off x="52" y="10289"/>
          <a:ext cx="4764302" cy="10313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/>
            <a:t>Tech Stack</a:t>
          </a:r>
        </a:p>
      </dsp:txBody>
      <dsp:txXfrm>
        <a:off x="50399" y="60636"/>
        <a:ext cx="4663608" cy="930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65F8-F379-45B1-9FBC-3560300B1C47}">
      <dsp:nvSpPr>
        <dsp:cNvPr id="0" name=""/>
        <dsp:cNvSpPr/>
      </dsp:nvSpPr>
      <dsp:spPr>
        <a:xfrm>
          <a:off x="3317" y="14872"/>
          <a:ext cx="3234441" cy="1293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/>
            <a:t>Log Work</a:t>
          </a:r>
        </a:p>
      </dsp:txBody>
      <dsp:txXfrm>
        <a:off x="3317" y="14872"/>
        <a:ext cx="3234441" cy="1293776"/>
      </dsp:txXfrm>
    </dsp:sp>
    <dsp:sp modelId="{102CCFE8-7277-4DAE-A6B0-989DCCFE6010}">
      <dsp:nvSpPr>
        <dsp:cNvPr id="0" name=""/>
        <dsp:cNvSpPr/>
      </dsp:nvSpPr>
      <dsp:spPr>
        <a:xfrm>
          <a:off x="3317" y="1125050"/>
          <a:ext cx="3234441" cy="367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log_id</a:t>
          </a:r>
          <a:r>
            <a:rPr lang="en-US" sz="2000" kern="1200" dirty="0"/>
            <a:t> INT Primary Key Not Null Auto increment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ticket_id</a:t>
          </a:r>
          <a:r>
            <a:rPr lang="en-US" sz="2000" kern="1200" dirty="0"/>
            <a:t> INT Not Null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description varchar(255) not null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/>
            <a:t>time_spent</a:t>
          </a:r>
          <a:r>
            <a:rPr lang="en-IN" sz="2000" kern="1200" dirty="0"/>
            <a:t> INT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/>
            <a:t>remaining_time</a:t>
          </a:r>
          <a:r>
            <a:rPr lang="en-IN" sz="2000" kern="1200" dirty="0"/>
            <a:t> 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date </a:t>
          </a:r>
          <a:r>
            <a:rPr lang="en-IN" sz="2000" kern="1200" dirty="0" err="1"/>
            <a:t>DATE</a:t>
          </a:r>
          <a:r>
            <a:rPr lang="en-IN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/>
        </a:p>
      </dsp:txBody>
      <dsp:txXfrm>
        <a:off x="3317" y="1125050"/>
        <a:ext cx="3234441" cy="3673193"/>
      </dsp:txXfrm>
    </dsp:sp>
    <dsp:sp modelId="{66013608-A87C-44D9-9F58-E14F61BEA2A6}">
      <dsp:nvSpPr>
        <dsp:cNvPr id="0" name=""/>
        <dsp:cNvSpPr/>
      </dsp:nvSpPr>
      <dsp:spPr>
        <a:xfrm>
          <a:off x="3690580" y="22599"/>
          <a:ext cx="3234441" cy="1293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/>
            <a:t>Ticket</a:t>
          </a:r>
        </a:p>
      </dsp:txBody>
      <dsp:txXfrm>
        <a:off x="3690580" y="22599"/>
        <a:ext cx="3234441" cy="1293776"/>
      </dsp:txXfrm>
    </dsp:sp>
    <dsp:sp modelId="{E67539A4-8BD7-40CC-B4FC-337325993F63}">
      <dsp:nvSpPr>
        <dsp:cNvPr id="0" name=""/>
        <dsp:cNvSpPr/>
      </dsp:nvSpPr>
      <dsp:spPr>
        <a:xfrm>
          <a:off x="3690580" y="1148233"/>
          <a:ext cx="3234441" cy="36422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ticket_id</a:t>
          </a:r>
          <a:r>
            <a:rPr lang="en-US" sz="2000" kern="1200" dirty="0"/>
            <a:t> INT Primary Key Not null Auto increment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user_id</a:t>
          </a:r>
          <a:r>
            <a:rPr lang="en-US" sz="2000" kern="1200" dirty="0"/>
            <a:t> INT not null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title varchar(255)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description varchar(255)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comments varchar(255)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status varchar(255)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/>
            <a:t>estimated_time</a:t>
          </a:r>
          <a:r>
            <a:rPr lang="en-IN" sz="2000" kern="1200" dirty="0"/>
            <a:t> INT</a:t>
          </a:r>
        </a:p>
      </dsp:txBody>
      <dsp:txXfrm>
        <a:off x="3690580" y="1148233"/>
        <a:ext cx="3234441" cy="3642282"/>
      </dsp:txXfrm>
    </dsp:sp>
    <dsp:sp modelId="{5B01E348-7AB5-4384-ACC9-F9F088FD6977}">
      <dsp:nvSpPr>
        <dsp:cNvPr id="0" name=""/>
        <dsp:cNvSpPr/>
      </dsp:nvSpPr>
      <dsp:spPr>
        <a:xfrm>
          <a:off x="7377844" y="15591"/>
          <a:ext cx="3234441" cy="1293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/>
            <a:t>Login</a:t>
          </a:r>
        </a:p>
      </dsp:txBody>
      <dsp:txXfrm>
        <a:off x="7377844" y="15591"/>
        <a:ext cx="3234441" cy="1293776"/>
      </dsp:txXfrm>
    </dsp:sp>
    <dsp:sp modelId="{B9C5E0A7-6B60-4CDE-BDFA-CFA4ADAD6A42}">
      <dsp:nvSpPr>
        <dsp:cNvPr id="0" name=""/>
        <dsp:cNvSpPr/>
      </dsp:nvSpPr>
      <dsp:spPr>
        <a:xfrm>
          <a:off x="7377844" y="1127207"/>
          <a:ext cx="3234441" cy="36703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login_id</a:t>
          </a:r>
          <a:r>
            <a:rPr lang="en-US" sz="2000" kern="1200" dirty="0"/>
            <a:t> INT Primary Key not null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designation varchar(255)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password varchar(255)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username varchar(255)</a:t>
          </a:r>
        </a:p>
      </dsp:txBody>
      <dsp:txXfrm>
        <a:off x="7377844" y="1127207"/>
        <a:ext cx="3234441" cy="3670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9B1B0-9117-479F-ADAE-951046D08296}">
      <dsp:nvSpPr>
        <dsp:cNvPr id="0" name=""/>
        <dsp:cNvSpPr/>
      </dsp:nvSpPr>
      <dsp:spPr>
        <a:xfrm>
          <a:off x="0" y="0"/>
          <a:ext cx="3163957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/>
            <a:t>Database</a:t>
          </a:r>
        </a:p>
      </dsp:txBody>
      <dsp:txXfrm>
        <a:off x="38638" y="38638"/>
        <a:ext cx="3086681" cy="7142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10CF-8285-46EF-B4AF-1D40797E48E1}">
      <dsp:nvSpPr>
        <dsp:cNvPr id="0" name=""/>
        <dsp:cNvSpPr/>
      </dsp:nvSpPr>
      <dsp:spPr>
        <a:xfrm>
          <a:off x="0" y="2745"/>
          <a:ext cx="5681870" cy="935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/>
            <a:t>Code Coverage- Backend</a:t>
          </a:r>
        </a:p>
      </dsp:txBody>
      <dsp:txXfrm>
        <a:off x="45663" y="48408"/>
        <a:ext cx="5590544" cy="8440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893A2-8A7E-490F-B2F3-8C24775DF2D0}">
      <dsp:nvSpPr>
        <dsp:cNvPr id="0" name=""/>
        <dsp:cNvSpPr/>
      </dsp:nvSpPr>
      <dsp:spPr>
        <a:xfrm>
          <a:off x="36541" y="85449"/>
          <a:ext cx="5221310" cy="9217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/>
            <a:t>Sonar- Backend</a:t>
          </a:r>
        </a:p>
      </dsp:txBody>
      <dsp:txXfrm>
        <a:off x="81535" y="130443"/>
        <a:ext cx="5131322" cy="831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DF26-A2FB-45F5-8672-A78A3A9FFE5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AE677-4A90-404F-A83B-2BA9C71D5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4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9049E-87D9-42E7-BC19-D7ECC14C6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9AB20C-D90F-4ED9-A687-B486DC52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32228A-512C-4C0E-A900-F4A0C56E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DB8421-E60C-410A-8BFB-CCB4AA22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50ECFE-422A-4D01-9B1D-AFC0DEBB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52203-C1C6-4392-B939-8558ACD4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AF787F-66A7-41A3-B54E-96954D3C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A4318-5DE8-44BA-B55F-028AAD37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F08F98-D9E8-4CCD-98B1-DCD5939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BC48E6-CA5D-49CE-901F-C5AD9BE4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50B9E6-7B94-42A3-8B31-1EDCEDFB6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E172AD-4337-4202-9927-F20040DD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48A32C-CAD6-4BDE-BC94-DBA106D1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3D44EC-BADC-41F4-BAFE-B526CC38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3B6737-A0F8-458C-9AF6-782962C1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4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1320D-8AD9-4155-9863-D087FB94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BD80A-61B3-4E1F-B1FB-1AC72866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081D9-A0BE-4BB3-BEFD-14BBB23E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D6BA80-7283-48F7-987A-E190A3F3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C93ACE-C0B8-4532-A3B9-6729C49A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7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3AF2A-F95C-467A-A71C-609AE50E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52EC90-14F8-46BF-B6E3-81BCCD03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0F1547-13A3-454B-99A8-52A46923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6DE898-BD59-479B-893B-20C593D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C7621-6B2C-4F75-9D4C-5FDE016F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562E-D0E5-4795-B909-E27A543E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E6EC8-F6C6-4658-B0AF-F481AA21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8653D9-907E-4E5E-85F0-1256764E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D2F36-34E2-4C7F-BEC5-2FDCEB83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1653D6-9456-40E7-B45A-B0A4DDB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6F78A7-95C0-4D19-BDF5-6397B0DB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2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D3E2B-E562-49DA-94C5-F34DB33D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3F71B-D6E3-43DC-8F8E-1F773817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FED71C-31EA-4C62-BBC7-3EE11E30D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A6C28D-E6F9-4663-8A43-39EFE9ED8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70174BF-6F2D-43C6-A3EC-DBC0D55A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EEC544-29C3-4346-8AA9-EA1F3231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242325-0857-4179-95FB-CA72908B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75E27E-E1FA-4C07-8154-A4C0743D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0C514-D721-4910-9A84-4757857C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163C39E-561E-4512-A52A-7F33074B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A7FC37-A47E-4272-9CB2-33C55B02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0076EF-19A8-4F62-A734-A9DD7BF3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3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094302-8129-47DC-AA0C-4A87455B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D61A9D-A55F-4E94-A0F8-8D924525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3EEFE4-9FA1-4698-BF71-B8ED99B6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9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69B0C-8A44-44CE-8C58-EC046163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538DED-6EE7-4E8F-A91F-C9924605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3B9FE3-3420-45A8-88A4-E600D010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3DC899-250D-4CDA-A71A-99AE47D9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49DC17-39F0-4A3A-A7E1-EDE53A49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FF4EF5-C70B-4AE5-9367-C5A86AEA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BAD74-1183-44E8-867C-5BEC8070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29087D-BC25-44E6-AAAD-E7F70D7B9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8E5832-C32B-4991-9995-C23BDCEA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E09D24-8B26-415B-A8EB-240562C4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4C652E-6123-436E-97D1-14CDEEE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5BA485-D673-4167-9B71-1EDB854A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0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7851F90-2C1F-42E9-9BAD-4C97295D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DD2717-6ED9-4348-8555-9BD3F4FE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78C3B7-362C-480B-AA51-69435DD97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10AB-F879-4146-9EF2-915AF23578D8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659B81-4501-436D-8F26-2B66BC5FC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18AFF4-924B-4200-B527-C87923CC0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FB3-7292-438F-8757-D46F2E5DB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9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79334B2E-52CC-4038-999E-73F49A9D1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058383"/>
              </p:ext>
            </p:extLst>
          </p:nvPr>
        </p:nvGraphicFramePr>
        <p:xfrm>
          <a:off x="1166191" y="1610830"/>
          <a:ext cx="764650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05D875E-C765-4188-AD4E-EFD8FDDD5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484037"/>
              </p:ext>
            </p:extLst>
          </p:nvPr>
        </p:nvGraphicFramePr>
        <p:xfrm>
          <a:off x="7050156" y="3921609"/>
          <a:ext cx="2199861" cy="1100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B9DB77DA-0248-4FF3-A171-003758789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280372"/>
              </p:ext>
            </p:extLst>
          </p:nvPr>
        </p:nvGraphicFramePr>
        <p:xfrm>
          <a:off x="5474677" y="3223846"/>
          <a:ext cx="5345214" cy="258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441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C0E2FA-B984-490B-80C1-371EA1FA8C27}"/>
              </a:ext>
            </a:extLst>
          </p:cNvPr>
          <p:cNvGrpSpPr/>
          <p:nvPr/>
        </p:nvGrpSpPr>
        <p:grpSpPr>
          <a:xfrm>
            <a:off x="1063438" y="463074"/>
            <a:ext cx="4330148" cy="907089"/>
            <a:chOff x="0" y="13249"/>
            <a:chExt cx="4330148" cy="907089"/>
          </a:xfrm>
          <a:scene3d>
            <a:camera prst="orthographicFront"/>
            <a:lightRig rig="flat" dir="t"/>
          </a:scene3d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666DFACC-3D90-4DAC-84FE-CA9A403BA679}"/>
                </a:ext>
              </a:extLst>
            </p:cNvPr>
            <p:cNvSpPr/>
            <p:nvPr/>
          </p:nvSpPr>
          <p:spPr>
            <a:xfrm>
              <a:off x="0" y="13249"/>
              <a:ext cx="4330148" cy="90708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C4B46200-3231-48C5-91B6-D06012D0639F}"/>
                </a:ext>
              </a:extLst>
            </p:cNvPr>
            <p:cNvSpPr txBox="1"/>
            <p:nvPr/>
          </p:nvSpPr>
          <p:spPr>
            <a:xfrm>
              <a:off x="44280" y="57529"/>
              <a:ext cx="4241588" cy="8185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Snapshots of UI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62DDFD-05A8-4E41-B1DE-82BFFF343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4945"/>
          <a:stretch/>
        </p:blipFill>
        <p:spPr>
          <a:xfrm>
            <a:off x="532660" y="2041864"/>
            <a:ext cx="8708994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409548D7-356D-4EF6-98D9-4A57096D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120926"/>
              </p:ext>
            </p:extLst>
          </p:nvPr>
        </p:nvGraphicFramePr>
        <p:xfrm>
          <a:off x="838200" y="365126"/>
          <a:ext cx="4330148" cy="933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D5137D-38A6-48FD-9842-4594CF3CB0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b="5170"/>
          <a:stretch/>
        </p:blipFill>
        <p:spPr>
          <a:xfrm>
            <a:off x="487017" y="2148396"/>
            <a:ext cx="8524461" cy="40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D4896F-EEF3-4AD2-9214-F487CB39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891209"/>
            <a:ext cx="9382539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1C4CA-A984-40B8-9154-669150E5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3978"/>
          <a:stretch/>
        </p:blipFill>
        <p:spPr>
          <a:xfrm>
            <a:off x="435006" y="1242874"/>
            <a:ext cx="8925015" cy="4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3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355FD8-E8F0-4729-A8BF-47DBF9D21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6099"/>
          <a:stretch/>
        </p:blipFill>
        <p:spPr>
          <a:xfrm>
            <a:off x="523783" y="1402672"/>
            <a:ext cx="86557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619742-AF3A-4F66-B3CE-0117384F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915227"/>
            <a:ext cx="9316278" cy="52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655D3F-B569-4E57-9A93-3A4093F12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 b="4762"/>
          <a:stretch/>
        </p:blipFill>
        <p:spPr>
          <a:xfrm>
            <a:off x="816746" y="1127464"/>
            <a:ext cx="8549196" cy="43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91F12A-A649-40B6-AA35-F8E133062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" b="5143"/>
          <a:stretch/>
        </p:blipFill>
        <p:spPr>
          <a:xfrm>
            <a:off x="372862" y="1322773"/>
            <a:ext cx="8822432" cy="43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5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DAB7FA-4F84-42EA-A035-9F24F5445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9" b="5540"/>
          <a:stretch/>
        </p:blipFill>
        <p:spPr>
          <a:xfrm>
            <a:off x="452761" y="1349406"/>
            <a:ext cx="8688279" cy="4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90F1496D-91EA-40D1-9EF4-46362D857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835298"/>
              </p:ext>
            </p:extLst>
          </p:nvPr>
        </p:nvGraphicFramePr>
        <p:xfrm>
          <a:off x="2716695" y="1815547"/>
          <a:ext cx="6758609" cy="19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Abstract: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project tracking dashboard is a data-driven platform that displays metrics, stats, and insights that are specific to a particular project or strategy by presenting a tailored mix of KPIs in one central location in order to benefit the project's performance. Also, implementing effective management reports will create a data-driven approach to making business decisions and obtaining sustainable business success.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But despite the business-boosting potential (and vital importance) of successfully delivering collaborative strategies, a mere 58% of organizations understand the value of project management to its fullest, according to the global survey conducted by the Project Management institute. Armed with this knowledge, you can gain a significant edge on the competition and boost your project exponentially.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put all of the qualities and features of a Project tracking dashboard into real-world context by exploring these  essentials total tickets, progress tickets, To-do tickets, completed tickets and also log-Work with estimated time and comments, filter the tickets based on the status.</a:t>
            </a:r>
            <a:r>
              <a:rPr lang="en-IN" dirty="0">
                <a:solidFill>
                  <a:schemeClr val="bg1"/>
                </a:solidFill>
              </a:rPr>
              <a:t>Two login profiles as admin and user.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User functionalities include- Viewing ticket details, Changing the status of ticket and adding comments, Logging work for each ticket, Delete the logs added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Admin functionalities include- Create new ticket, View all tickets as per user and as per status of ticket, Edit the tickets created.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From all these things ,We hope to build project tracking software</a:t>
            </a: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C6D557BB-7D22-452F-B30D-E64EB56AE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52074"/>
              </p:ext>
            </p:extLst>
          </p:nvPr>
        </p:nvGraphicFramePr>
        <p:xfrm>
          <a:off x="838200" y="365126"/>
          <a:ext cx="10515600" cy="115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79FB7-F5E5-42EF-9F1D-2DD36421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Two login profiles as admin and user</a:t>
            </a:r>
          </a:p>
          <a:p>
            <a:r>
              <a:rPr lang="en-IN" dirty="0">
                <a:solidFill>
                  <a:schemeClr val="bg1"/>
                </a:solidFill>
              </a:rPr>
              <a:t>User functionalities include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Viewing ticket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Changing the status of ticket and adding comments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Logging work for each ticket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Delete the logs added </a:t>
            </a:r>
          </a:p>
          <a:p>
            <a:r>
              <a:rPr lang="en-IN" dirty="0">
                <a:solidFill>
                  <a:schemeClr val="bg1"/>
                </a:solidFill>
              </a:rPr>
              <a:t>Admin functionalities include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Create new ticket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View all tickets as per user and as per status of ticket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Edit the tickets created</a:t>
            </a:r>
          </a:p>
          <a:p>
            <a:pPr marL="457200" lvl="1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0E479E61-61A8-4A18-AF90-0AE81CD1D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934478"/>
              </p:ext>
            </p:extLst>
          </p:nvPr>
        </p:nvGraphicFramePr>
        <p:xfrm>
          <a:off x="838200" y="365126"/>
          <a:ext cx="10515600" cy="1041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7D88F8DB-7938-4591-B125-5C13F50E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43150"/>
            <a:ext cx="3487967" cy="10858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3A2F6C7-08EF-4917-8092-B55394C25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28" y="4095676"/>
            <a:ext cx="2619375" cy="1114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C62D83-38EC-4118-BC7E-E30F62897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095677"/>
            <a:ext cx="4105275" cy="1114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A570020-CA68-46D2-8B5D-F3190B34B6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47" y="2343150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3076" y="534797"/>
            <a:ext cx="357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  <a:r>
              <a:rPr lang="en-I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912576" y="1535721"/>
            <a:ext cx="3956537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2576" y="2713889"/>
            <a:ext cx="3956537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Application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21367" y="3892057"/>
            <a:ext cx="3956537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SpringBoot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Application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>
          <a:xfrm>
            <a:off x="4558810" y="5498121"/>
            <a:ext cx="2664067" cy="797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55932" y="2268410"/>
            <a:ext cx="0" cy="39858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08885" y="2268410"/>
            <a:ext cx="0" cy="39858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44210" y="3464165"/>
            <a:ext cx="0" cy="39858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20609" y="3417273"/>
            <a:ext cx="0" cy="39858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44210" y="4700952"/>
            <a:ext cx="0" cy="6564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08885" y="4700952"/>
            <a:ext cx="0" cy="6564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1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7E2542E6-DAD1-4C47-AE27-95499DE5A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714885"/>
              </p:ext>
            </p:extLst>
          </p:nvPr>
        </p:nvGraphicFramePr>
        <p:xfrm>
          <a:off x="675249" y="1325217"/>
          <a:ext cx="10615603" cy="481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E80D6622-FBA4-4974-9543-CE0F7FF59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01510"/>
              </p:ext>
            </p:extLst>
          </p:nvPr>
        </p:nvGraphicFramePr>
        <p:xfrm>
          <a:off x="838200" y="365126"/>
          <a:ext cx="3163957" cy="80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7846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D2D1449-4B35-47FF-A5FF-B4E888A84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097942"/>
              </p:ext>
            </p:extLst>
          </p:nvPr>
        </p:nvGraphicFramePr>
        <p:xfrm>
          <a:off x="838200" y="477078"/>
          <a:ext cx="5681870" cy="94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1383C8-3E6C-42BD-9161-A61F3ECF1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5" y="1951589"/>
            <a:ext cx="8491330" cy="41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C135A0DF-6F37-48AA-8491-96128A457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458541"/>
              </p:ext>
            </p:extLst>
          </p:nvPr>
        </p:nvGraphicFramePr>
        <p:xfrm>
          <a:off x="838200" y="351874"/>
          <a:ext cx="10515600" cy="1092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4A07F0-B0C6-4740-9E2B-4E86B119C7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1" b="22500"/>
          <a:stretch/>
        </p:blipFill>
        <p:spPr>
          <a:xfrm>
            <a:off x="463826" y="1934817"/>
            <a:ext cx="8946300" cy="35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902F542-6333-4D52-9242-F9A26C688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549924"/>
              </p:ext>
            </p:extLst>
          </p:nvPr>
        </p:nvGraphicFramePr>
        <p:xfrm>
          <a:off x="838200" y="365125"/>
          <a:ext cx="7046843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B3A346-C6E9-4C0A-836B-6BCEF18391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5" b="12375"/>
          <a:stretch/>
        </p:blipFill>
        <p:spPr>
          <a:xfrm>
            <a:off x="490330" y="1809957"/>
            <a:ext cx="8693426" cy="43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1136</TotalTime>
  <Words>209</Words>
  <Application>Microsoft Office PowerPoint</Application>
  <PresentationFormat>Custom</PresentationFormat>
  <Paragraphs>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System</dc:title>
  <dc:creator>snigdha das</dc:creator>
  <cp:lastModifiedBy>mani</cp:lastModifiedBy>
  <cp:revision>28</cp:revision>
  <dcterms:created xsi:type="dcterms:W3CDTF">2021-03-09T06:20:39Z</dcterms:created>
  <dcterms:modified xsi:type="dcterms:W3CDTF">2021-05-19T13:05:02Z</dcterms:modified>
</cp:coreProperties>
</file>