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4" r:id="rId5"/>
    <p:sldId id="302" r:id="rId6"/>
    <p:sldId id="327" r:id="rId7"/>
    <p:sldId id="315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033" autoAdjust="0"/>
  </p:normalViewPr>
  <p:slideViewPr>
    <p:cSldViewPr snapToGrid="0">
      <p:cViewPr varScale="1">
        <p:scale>
          <a:sx n="90" d="100"/>
          <a:sy n="90" d="100"/>
        </p:scale>
        <p:origin x="570" y="7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arreiro" userId="c433b82f-dcd4-4a93-a9b2-9407691f46b9" providerId="ADAL" clId="{1AE89414-3AB5-404C-9929-B28C487E18D8}"/>
    <pc:docChg chg="custSel delSld modSld sldOrd">
      <pc:chgData name="Daniel Barreiro" userId="c433b82f-dcd4-4a93-a9b2-9407691f46b9" providerId="ADAL" clId="{1AE89414-3AB5-404C-9929-B28C487E18D8}" dt="2021-10-12T12:30:26.588" v="14" actId="123"/>
      <pc:docMkLst>
        <pc:docMk/>
      </pc:docMkLst>
      <pc:sldChg chg="modSp mod">
        <pc:chgData name="Daniel Barreiro" userId="c433b82f-dcd4-4a93-a9b2-9407691f46b9" providerId="ADAL" clId="{1AE89414-3AB5-404C-9929-B28C487E18D8}" dt="2021-10-12T12:30:26.588" v="14" actId="123"/>
        <pc:sldMkLst>
          <pc:docMk/>
          <pc:sldMk cId="1341901065" sldId="302"/>
        </pc:sldMkLst>
        <pc:spChg chg="mod">
          <ac:chgData name="Daniel Barreiro" userId="c433b82f-dcd4-4a93-a9b2-9407691f46b9" providerId="ADAL" clId="{1AE89414-3AB5-404C-9929-B28C487E18D8}" dt="2021-10-12T12:30:26.588" v="14" actId="123"/>
          <ac:spMkLst>
            <pc:docMk/>
            <pc:sldMk cId="1341901065" sldId="302"/>
            <ac:spMk id="7" creationId="{B21C28F5-3CA3-4B78-B5C9-550C00BB3174}"/>
          </ac:spMkLst>
        </pc:spChg>
        <pc:spChg chg="mod">
          <ac:chgData name="Daniel Barreiro" userId="c433b82f-dcd4-4a93-a9b2-9407691f46b9" providerId="ADAL" clId="{1AE89414-3AB5-404C-9929-B28C487E18D8}" dt="2021-10-12T12:28:53.713" v="3" actId="790"/>
          <ac:spMkLst>
            <pc:docMk/>
            <pc:sldMk cId="1341901065" sldId="302"/>
            <ac:spMk id="9" creationId="{FEF304F5-32C5-4869-B185-859B567855A8}"/>
          </ac:spMkLst>
        </pc:spChg>
      </pc:sldChg>
      <pc:sldChg chg="del">
        <pc:chgData name="Daniel Barreiro" userId="c433b82f-dcd4-4a93-a9b2-9407691f46b9" providerId="ADAL" clId="{1AE89414-3AB5-404C-9929-B28C487E18D8}" dt="2021-10-12T12:26:51.899" v="0" actId="47"/>
        <pc:sldMkLst>
          <pc:docMk/>
          <pc:sldMk cId="715534863" sldId="313"/>
        </pc:sldMkLst>
      </pc:sldChg>
      <pc:sldChg chg="modSp mod">
        <pc:chgData name="Daniel Barreiro" userId="c433b82f-dcd4-4a93-a9b2-9407691f46b9" providerId="ADAL" clId="{1AE89414-3AB5-404C-9929-B28C487E18D8}" dt="2021-10-12T12:30:20.033" v="13" actId="123"/>
        <pc:sldMkLst>
          <pc:docMk/>
          <pc:sldMk cId="3696770303" sldId="315"/>
        </pc:sldMkLst>
        <pc:spChg chg="mod">
          <ac:chgData name="Daniel Barreiro" userId="c433b82f-dcd4-4a93-a9b2-9407691f46b9" providerId="ADAL" clId="{1AE89414-3AB5-404C-9929-B28C487E18D8}" dt="2021-10-12T12:29:53.087" v="10" actId="790"/>
          <ac:spMkLst>
            <pc:docMk/>
            <pc:sldMk cId="3696770303" sldId="315"/>
            <ac:spMk id="5" creationId="{91EF53E3-F88C-4203-A489-8C9D57513DF6}"/>
          </ac:spMkLst>
        </pc:spChg>
        <pc:spChg chg="mod">
          <ac:chgData name="Daniel Barreiro" userId="c433b82f-dcd4-4a93-a9b2-9407691f46b9" providerId="ADAL" clId="{1AE89414-3AB5-404C-9929-B28C487E18D8}" dt="2021-10-12T12:30:20.033" v="13" actId="123"/>
          <ac:spMkLst>
            <pc:docMk/>
            <pc:sldMk cId="3696770303" sldId="315"/>
            <ac:spMk id="8" creationId="{6F03AADD-A4FE-4CE8-944C-3F9C9777F0AB}"/>
          </ac:spMkLst>
        </pc:spChg>
      </pc:sldChg>
      <pc:sldChg chg="ord">
        <pc:chgData name="Daniel Barreiro" userId="c433b82f-dcd4-4a93-a9b2-9407691f46b9" providerId="ADAL" clId="{1AE89414-3AB5-404C-9929-B28C487E18D8}" dt="2021-10-12T12:27:08.617" v="2"/>
        <pc:sldMkLst>
          <pc:docMk/>
          <pc:sldMk cId="2969586118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10/12/2021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‹Nº›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BIKEFIT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Aplicación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Daniel Alejandro Barreiro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77FBF-8AB1-475F-BB18-8185E7D49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325" y="2590261"/>
            <a:ext cx="2100788" cy="18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Sobre</a:t>
            </a:r>
            <a:r>
              <a:rPr lang="en-US" dirty="0"/>
              <a:t> la app..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4713857" cy="3560763"/>
          </a:xfrm>
        </p:spPr>
        <p:txBody>
          <a:bodyPr/>
          <a:lstStyle/>
          <a:p>
            <a:pPr algn="just"/>
            <a:r>
              <a:rPr lang="es-CO" dirty="0"/>
              <a:t>BIKEFIT APP  es una aplicación que permitirá realizar un ajuste rápido a la bicicleta por medio de una imagen del usuario sobre la bicicleta. Esto permitirá evitar lesiones y tener acceso a un asesoramiento básico sobre posición en la bicicleta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4EA3F-F955-458E-A170-EF28AD0D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61" y="585788"/>
            <a:ext cx="36671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8104C-CB4F-4EDB-96C5-B213F5F2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5628257" cy="825179"/>
          </a:xfrm>
        </p:spPr>
        <p:txBody>
          <a:bodyPr/>
          <a:lstStyle/>
          <a:p>
            <a:r>
              <a:rPr lang="es-CO" dirty="0"/>
              <a:t>Apps similares…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8A72D-DFEE-4714-AEE2-2C2C1F0C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99" y="1787770"/>
            <a:ext cx="2027051" cy="2560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D8809-4934-48E6-9738-F8499FC16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15" y="1787771"/>
            <a:ext cx="1979757" cy="2560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2B08BE-058E-4F9F-9B96-CA77E2F0D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656" y="1676108"/>
            <a:ext cx="2127084" cy="2672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80F51A-CDC1-4837-94F0-C19D78C1C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7924" y="1620890"/>
            <a:ext cx="2127084" cy="272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8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Inovación</a:t>
            </a:r>
            <a:endParaRPr lang="es-C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5297055" cy="3560763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err="1"/>
              <a:t>Bikefit</a:t>
            </a:r>
            <a:r>
              <a:rPr lang="es-CO" dirty="0"/>
              <a:t> utilizará una captura de imagen de la cámara para proporcionar consejos sobre ajuste de Bicicleta de manera rápida, como </a:t>
            </a:r>
            <a:r>
              <a:rPr lang="es-CO" dirty="0" err="1"/>
              <a:t>feature</a:t>
            </a:r>
            <a:r>
              <a:rPr lang="es-CO" dirty="0"/>
              <a:t> novedosa utilizará </a:t>
            </a:r>
            <a:r>
              <a:rPr lang="es-CO" dirty="0" err="1"/>
              <a:t>deep</a:t>
            </a:r>
            <a:r>
              <a:rPr lang="es-CO" dirty="0"/>
              <a:t> </a:t>
            </a:r>
            <a:r>
              <a:rPr lang="es-CO" dirty="0" err="1"/>
              <a:t>learning</a:t>
            </a:r>
            <a:r>
              <a:rPr lang="es-CO" dirty="0"/>
              <a:t> para identificar posiciones inadecuadas en la bicicleta y sus soluciones relacionadas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8811A-775C-4929-8229-65A4A6E6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7371"/>
            <a:ext cx="39338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6" y="461819"/>
            <a:ext cx="5144655" cy="719304"/>
          </a:xfrm>
        </p:spPr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MONETIZACIÓN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82503-33F5-4AFD-BA94-590A8BB523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1920" y="2070899"/>
            <a:ext cx="2075094" cy="490538"/>
          </a:xfrm>
        </p:spPr>
        <p:txBody>
          <a:bodyPr/>
          <a:lstStyle/>
          <a:p>
            <a:r>
              <a:rPr lang="es-CO" dirty="0"/>
              <a:t>Suscripción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8FCC2-7A00-482C-946E-30D84DC9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272" y="1519676"/>
            <a:ext cx="3380666" cy="1592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F28740-F88E-4F8D-ACFC-44D6D6607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692" y="3243262"/>
            <a:ext cx="4695825" cy="2200275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B8BEB89-5157-440A-8F6B-DE3E83E17193}"/>
              </a:ext>
            </a:extLst>
          </p:cNvPr>
          <p:cNvSpPr txBox="1">
            <a:spLocks/>
          </p:cNvSpPr>
          <p:nvPr/>
        </p:nvSpPr>
        <p:spPr>
          <a:xfrm>
            <a:off x="8531920" y="4219180"/>
            <a:ext cx="2075094" cy="490538"/>
          </a:xfrm>
          <a:prstGeom prst="rect">
            <a:avLst/>
          </a:prstGeom>
        </p:spPr>
        <p:txBody>
          <a:bodyPr/>
          <a:lstStyle>
            <a:lvl1pPr marL="266700" indent="-2667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3157267"/>
            <a:ext cx="4007183" cy="759125"/>
          </a:xfrm>
        </p:spPr>
        <p:txBody>
          <a:bodyPr/>
          <a:lstStyle/>
          <a:p>
            <a:pPr rtl="0" eaLnBrk="1" latinLnBrk="0" hangingPunct="1"/>
            <a:r>
              <a:rPr lang="en-US" sz="40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GRACIAS</a:t>
            </a:r>
            <a:endParaRPr lang="en-US" sz="4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25</TotalTime>
  <Words>97</Words>
  <Application>Microsoft Office PowerPoint</Application>
  <PresentationFormat>Panorámica</PresentationFormat>
  <Paragraphs>14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Wingdings</vt:lpstr>
      <vt:lpstr>Office Theme</vt:lpstr>
      <vt:lpstr>BIKEFIT</vt:lpstr>
      <vt:lpstr>Sobre la app..</vt:lpstr>
      <vt:lpstr>Apps similares…</vt:lpstr>
      <vt:lpstr>Inovación</vt:lpstr>
      <vt:lpstr>MONETIZACIÓN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BIKEFIT</dc:title>
  <dc:creator>Daniel Barreiro</dc:creator>
  <cp:lastModifiedBy>Daniel Alejandro Barreiro Herrera</cp:lastModifiedBy>
  <cp:revision>1</cp:revision>
  <dcterms:created xsi:type="dcterms:W3CDTF">2021-10-12T12:03:27Z</dcterms:created>
  <dcterms:modified xsi:type="dcterms:W3CDTF">2021-10-12T12:30:44Z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