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5" r:id="rId3"/>
    <p:sldId id="257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74" r:id="rId12"/>
    <p:sldId id="266" r:id="rId13"/>
    <p:sldId id="272" r:id="rId14"/>
    <p:sldId id="273" r:id="rId15"/>
    <p:sldId id="267" r:id="rId16"/>
    <p:sldId id="268" r:id="rId17"/>
    <p:sldId id="269" r:id="rId18"/>
    <p:sldId id="270" r:id="rId19"/>
    <p:sldId id="271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D2FA"/>
    <a:srgbClr val="F62AEC"/>
    <a:srgbClr val="C7BB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C957-9C52-41DD-9A95-A36C88901F6D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0A1B731-C6AD-4098-BBF4-FBDA118960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C957-9C52-41DD-9A95-A36C88901F6D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B731-C6AD-4098-BBF4-FBDA118960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C957-9C52-41DD-9A95-A36C88901F6D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B731-C6AD-4098-BBF4-FBDA118960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C957-9C52-41DD-9A95-A36C88901F6D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0A1B731-C6AD-4098-BBF4-FBDA118960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C957-9C52-41DD-9A95-A36C88901F6D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B731-C6AD-4098-BBF4-FBDA1189606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C957-9C52-41DD-9A95-A36C88901F6D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B731-C6AD-4098-BBF4-FBDA118960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C957-9C52-41DD-9A95-A36C88901F6D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0A1B731-C6AD-4098-BBF4-FBDA118960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C957-9C52-41DD-9A95-A36C88901F6D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B731-C6AD-4098-BBF4-FBDA118960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C957-9C52-41DD-9A95-A36C88901F6D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B731-C6AD-4098-BBF4-FBDA118960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C957-9C52-41DD-9A95-A36C88901F6D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B731-C6AD-4098-BBF4-FBDA118960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C957-9C52-41DD-9A95-A36C88901F6D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B731-C6AD-4098-BBF4-FBDA1189606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B7CC957-9C52-41DD-9A95-A36C88901F6D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0A1B731-C6AD-4098-BBF4-FBDA1189606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tutorials/typescript-tutorial/typescript-interview-questions" TargetMode="External"/><Relationship Id="rId2" Type="http://schemas.openxmlformats.org/officeDocument/2006/relationships/hyperlink" Target="https://www.simplilearn.com/tutorials/javascript-tutorial/introduction-to-javascrip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143000"/>
            <a:ext cx="8264770" cy="31242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C000"/>
                </a:solidFill>
              </a:rPr>
              <a:t>Presentation on </a:t>
            </a:r>
            <a:br>
              <a:rPr lang="en-US" sz="4000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sz="4800" dirty="0" smtClean="0">
                <a:solidFill>
                  <a:schemeClr val="accent6"/>
                </a:solidFill>
              </a:rPr>
              <a:t>Angular file Structure</a:t>
            </a:r>
            <a:endParaRPr lang="en-US" sz="4800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4114800"/>
            <a:ext cx="5029200" cy="17526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600" dirty="0" smtClean="0">
                <a:solidFill>
                  <a:schemeClr val="accent6"/>
                </a:solidFill>
              </a:rPr>
              <a:t>Presented by</a:t>
            </a:r>
          </a:p>
          <a:p>
            <a:pPr algn="ctr"/>
            <a:r>
              <a:rPr lang="en-US" sz="2800" b="1" dirty="0" err="1" smtClean="0"/>
              <a:t>k.Venkateswara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reddy</a:t>
            </a:r>
            <a:endParaRPr lang="en-US" sz="2800" b="1" dirty="0" smtClean="0"/>
          </a:p>
          <a:p>
            <a:pPr algn="ctr"/>
            <a:r>
              <a:rPr lang="en-US" sz="2800" b="1" dirty="0" smtClean="0"/>
              <a:t>Team  Panda</a:t>
            </a:r>
          </a:p>
          <a:p>
            <a:pPr algn="ctr"/>
            <a:r>
              <a:rPr lang="en-US" sz="2800" b="1" dirty="0" err="1" smtClean="0"/>
              <a:t>Dlihe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6D2FA"/>
                </a:solidFill>
              </a:rPr>
              <a:t>Commands</a:t>
            </a:r>
            <a:endParaRPr lang="en-US" dirty="0">
              <a:solidFill>
                <a:srgbClr val="26D2F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npm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install -g @angular/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cli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 algn="ctr"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new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my-demo-app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 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cd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my-demo-app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 algn="ctr"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serve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-o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838200"/>
          </a:xfrm>
        </p:spPr>
        <p:txBody>
          <a:bodyPr/>
          <a:lstStyle/>
          <a:p>
            <a:r>
              <a:rPr lang="en-US" dirty="0" smtClean="0">
                <a:solidFill>
                  <a:srgbClr val="26D2FA"/>
                </a:solidFill>
              </a:rPr>
              <a:t>File structure</a:t>
            </a:r>
            <a:endParaRPr lang="en-US" dirty="0">
              <a:solidFill>
                <a:srgbClr val="26D2F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438400"/>
            <a:ext cx="8686800" cy="2865438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  </a:t>
            </a:r>
            <a:r>
              <a:rPr lang="en-US" b="1" dirty="0" err="1" smtClean="0"/>
              <a:t>node_modules</a:t>
            </a:r>
            <a:r>
              <a:rPr lang="en-US" b="1" dirty="0" smtClean="0"/>
              <a:t> folder –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</a:t>
            </a:r>
            <a:r>
              <a:rPr lang="en-US" dirty="0" smtClean="0"/>
              <a:t>generated when we run "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smtClean="0"/>
              <a:t>install“.     contains </a:t>
            </a:r>
            <a:r>
              <a:rPr lang="en-US" dirty="0" smtClean="0"/>
              <a:t>third-party libraries and files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686800" cy="838200"/>
          </a:xfrm>
        </p:spPr>
        <p:txBody>
          <a:bodyPr/>
          <a:lstStyle/>
          <a:p>
            <a:r>
              <a:rPr lang="en-US" dirty="0" smtClean="0">
                <a:solidFill>
                  <a:srgbClr val="26D2FA"/>
                </a:solidFill>
              </a:rPr>
              <a:t>File structure</a:t>
            </a:r>
            <a:endParaRPr lang="en-US" dirty="0">
              <a:solidFill>
                <a:srgbClr val="26D2F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4864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  App </a:t>
            </a:r>
            <a:r>
              <a:rPr lang="en-US" b="1" dirty="0" smtClean="0"/>
              <a:t>folder : -</a:t>
            </a:r>
          </a:p>
          <a:p>
            <a:pPr>
              <a:buNone/>
            </a:pPr>
            <a:r>
              <a:rPr lang="en-US" dirty="0" smtClean="0"/>
              <a:t>          Contains </a:t>
            </a:r>
            <a:r>
              <a:rPr lang="en-US" dirty="0" smtClean="0"/>
              <a:t>"modules" and "components" for our Angular application.</a:t>
            </a:r>
          </a:p>
          <a:p>
            <a:pPr>
              <a:buNone/>
            </a:pP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b="1" dirty="0" smtClean="0"/>
              <a:t>  Assets folder:-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Here </a:t>
            </a:r>
            <a:r>
              <a:rPr lang="en-US" dirty="0" smtClean="0"/>
              <a:t>we will keep resources such as images, styles, icons, </a:t>
            </a:r>
            <a:r>
              <a:rPr lang="en-US" dirty="0" smtClean="0"/>
              <a:t>etc.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Environments folder :-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    </a:t>
            </a:r>
            <a:r>
              <a:rPr lang="en-US" dirty="0" smtClean="0"/>
              <a:t>Help to building </a:t>
            </a:r>
            <a:r>
              <a:rPr lang="en-US" dirty="0" smtClean="0"/>
              <a:t>the angular application.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686800" cy="838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26D2FA"/>
                </a:solidFill>
              </a:rPr>
              <a:t>App folder :-</a:t>
            </a:r>
            <a:endParaRPr lang="en-US" dirty="0">
              <a:solidFill>
                <a:srgbClr val="26D2F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410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err="1" smtClean="0"/>
              <a:t>app.routing.module.ts</a:t>
            </a:r>
            <a:r>
              <a:rPr lang="en-US" b="1" dirty="0" smtClean="0"/>
              <a:t> –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dirty="0" smtClean="0"/>
              <a:t>contains to path of other contains to  link the    	modules.</a:t>
            </a:r>
            <a:endParaRPr lang="en-US" b="1" dirty="0" smtClean="0"/>
          </a:p>
          <a:p>
            <a:pPr>
              <a:buFont typeface="Wingdings" pitchFamily="2" charset="2"/>
              <a:buChar char="q"/>
            </a:pPr>
            <a:r>
              <a:rPr lang="en-US" b="1" dirty="0" err="1" smtClean="0"/>
              <a:t>app.component.css</a:t>
            </a:r>
            <a:r>
              <a:rPr lang="en-US" b="1" dirty="0" smtClean="0"/>
              <a:t> </a:t>
            </a:r>
            <a:r>
              <a:rPr lang="en-US" b="1" dirty="0" smtClean="0"/>
              <a:t>- 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      Contains </a:t>
            </a:r>
            <a:r>
              <a:rPr lang="en-US" dirty="0" smtClean="0"/>
              <a:t>the CSS code for </a:t>
            </a:r>
            <a:r>
              <a:rPr lang="en-US" dirty="0" smtClean="0"/>
              <a:t>the </a:t>
            </a:r>
            <a:r>
              <a:rPr lang="en-US" dirty="0" smtClean="0"/>
              <a:t>component.</a:t>
            </a:r>
          </a:p>
          <a:p>
            <a:pPr>
              <a:buFont typeface="Wingdings" pitchFamily="2" charset="2"/>
              <a:buChar char="q"/>
            </a:pPr>
            <a:r>
              <a:rPr lang="en-US" b="1" dirty="0" err="1" smtClean="0"/>
              <a:t>app.component.html</a:t>
            </a:r>
            <a:r>
              <a:rPr lang="en-US" b="1" dirty="0" smtClean="0"/>
              <a:t> - 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      HTML </a:t>
            </a:r>
            <a:r>
              <a:rPr lang="en-US" dirty="0" smtClean="0"/>
              <a:t>file pointing to the app component. It is a template for the angular application.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838200"/>
          </a:xfrm>
        </p:spPr>
        <p:txBody>
          <a:bodyPr/>
          <a:lstStyle/>
          <a:p>
            <a:r>
              <a:rPr lang="en-US" dirty="0" smtClean="0">
                <a:solidFill>
                  <a:srgbClr val="26D2FA"/>
                </a:solidFill>
              </a:rPr>
              <a:t>App folder :-</a:t>
            </a:r>
            <a:endParaRPr lang="en-US" dirty="0">
              <a:solidFill>
                <a:srgbClr val="26D2F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410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err="1" smtClean="0"/>
              <a:t>app.component.spec.ts</a:t>
            </a:r>
            <a:r>
              <a:rPr lang="en-US" b="1" dirty="0" smtClean="0"/>
              <a:t> </a:t>
            </a:r>
            <a:r>
              <a:rPr lang="en-US" b="1" dirty="0" smtClean="0"/>
              <a:t>-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smtClean="0"/>
              <a:t>Unit </a:t>
            </a:r>
            <a:r>
              <a:rPr lang="en-US" dirty="0" smtClean="0"/>
              <a:t>testing file associated with app component. It can be generated using "</a:t>
            </a:r>
            <a:r>
              <a:rPr lang="en-US" dirty="0" err="1" smtClean="0"/>
              <a:t>ng</a:t>
            </a:r>
            <a:r>
              <a:rPr lang="en-US" dirty="0" smtClean="0"/>
              <a:t> test" command</a:t>
            </a:r>
            <a:r>
              <a:rPr lang="en-US" dirty="0" smtClean="0"/>
              <a:t>.</a:t>
            </a:r>
            <a:endParaRPr lang="en-US" b="1" dirty="0" smtClean="0"/>
          </a:p>
          <a:p>
            <a:pPr>
              <a:buFont typeface="Wingdings" pitchFamily="2" charset="2"/>
              <a:buChar char="q"/>
            </a:pPr>
            <a:r>
              <a:rPr lang="en-US" b="1" dirty="0" err="1" smtClean="0"/>
              <a:t>app.component.ts</a:t>
            </a:r>
            <a:r>
              <a:rPr lang="en-US" b="1" dirty="0" smtClean="0"/>
              <a:t> </a:t>
            </a:r>
            <a:r>
              <a:rPr lang="en-US" b="1" dirty="0" smtClean="0"/>
              <a:t>- 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       Entire </a:t>
            </a:r>
            <a:r>
              <a:rPr lang="en-US" dirty="0" smtClean="0"/>
              <a:t>functional logic is written in this  </a:t>
            </a:r>
            <a:r>
              <a:rPr lang="en-US" dirty="0" smtClean="0"/>
              <a:t>file</a:t>
            </a:r>
            <a:r>
              <a:rPr lang="en-US" dirty="0" smtClean="0"/>
              <a:t>. </a:t>
            </a:r>
          </a:p>
          <a:p>
            <a:pPr>
              <a:buFont typeface="Wingdings" pitchFamily="2" charset="2"/>
              <a:buChar char="q"/>
            </a:pPr>
            <a:r>
              <a:rPr lang="en-US" b="1" dirty="0" err="1" smtClean="0"/>
              <a:t>app.module.ts</a:t>
            </a:r>
            <a:r>
              <a:rPr lang="en-US" b="1" dirty="0" smtClean="0"/>
              <a:t> –</a:t>
            </a:r>
          </a:p>
          <a:p>
            <a:pPr>
              <a:buNone/>
            </a:pPr>
            <a:r>
              <a:rPr lang="en-US" dirty="0" smtClean="0"/>
              <a:t>         Type Script </a:t>
            </a:r>
            <a:r>
              <a:rPr lang="en-US" dirty="0" smtClean="0"/>
              <a:t>file holds all dependencies.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26D2FA"/>
                </a:solidFill>
              </a:rPr>
              <a:t>eNvironment</a:t>
            </a:r>
            <a:r>
              <a:rPr lang="en-US" dirty="0" smtClean="0">
                <a:solidFill>
                  <a:srgbClr val="26D2FA"/>
                </a:solidFill>
              </a:rPr>
              <a:t> folder</a:t>
            </a:r>
            <a:endParaRPr lang="en-US" dirty="0">
              <a:solidFill>
                <a:srgbClr val="26D2F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contains the environment configuration constants that help while building the angular </a:t>
            </a:r>
            <a:r>
              <a:rPr lang="en-US" dirty="0" smtClean="0"/>
              <a:t>application.</a:t>
            </a:r>
          </a:p>
          <a:p>
            <a:r>
              <a:rPr lang="en-US" dirty="0" smtClean="0"/>
              <a:t>It has </a:t>
            </a:r>
            <a:r>
              <a:rPr lang="en-US" dirty="0" err="1" smtClean="0"/>
              <a:t>environment.ts</a:t>
            </a:r>
            <a:r>
              <a:rPr lang="en-US" dirty="0" smtClean="0"/>
              <a:t> and </a:t>
            </a:r>
            <a:r>
              <a:rPr lang="en-US" dirty="0" err="1" smtClean="0"/>
              <a:t>environment.prod.ts</a:t>
            </a:r>
            <a:r>
              <a:rPr lang="en-US" dirty="0" smtClean="0"/>
              <a:t>. These configurations are used in </a:t>
            </a:r>
            <a:r>
              <a:rPr lang="en-US" dirty="0" err="1" smtClean="0"/>
              <a:t>angular.json</a:t>
            </a:r>
            <a:r>
              <a:rPr lang="en-US" dirty="0" smtClean="0"/>
              <a:t> file.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6D2FA"/>
                </a:solidFill>
              </a:rPr>
              <a:t>Environment folder</a:t>
            </a:r>
            <a:endParaRPr lang="en-US" dirty="0">
              <a:solidFill>
                <a:srgbClr val="26D2F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839200" cy="53038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Favicon.io     -</a:t>
            </a:r>
            <a:r>
              <a:rPr lang="en-US" dirty="0" smtClean="0"/>
              <a:t>  icon appears in the browser</a:t>
            </a:r>
            <a:endParaRPr lang="en-US" b="1" dirty="0" smtClean="0"/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index.html    -  </a:t>
            </a:r>
            <a:r>
              <a:rPr lang="en-US" dirty="0" smtClean="0"/>
              <a:t>Basic </a:t>
            </a:r>
            <a:r>
              <a:rPr lang="en-US" dirty="0" smtClean="0"/>
              <a:t>HTML file.</a:t>
            </a:r>
            <a:endParaRPr lang="en-US" b="1" dirty="0" smtClean="0"/>
          </a:p>
          <a:p>
            <a:pPr>
              <a:buFont typeface="Wingdings" pitchFamily="2" charset="2"/>
              <a:buChar char="q"/>
            </a:pPr>
            <a:r>
              <a:rPr lang="en-US" b="1" dirty="0" err="1" smtClean="0"/>
              <a:t>main.ts</a:t>
            </a:r>
            <a:r>
              <a:rPr lang="en-US" b="1" dirty="0" smtClean="0"/>
              <a:t>         - </a:t>
            </a:r>
            <a:r>
              <a:rPr lang="en-US" dirty="0" smtClean="0"/>
              <a:t>starting point of our application</a:t>
            </a:r>
          </a:p>
          <a:p>
            <a:pPr>
              <a:buFont typeface="Wingdings" pitchFamily="2" charset="2"/>
              <a:buChar char="q"/>
            </a:pPr>
            <a:r>
              <a:rPr lang="en-US" b="1" dirty="0" err="1" smtClean="0"/>
              <a:t>polyfills.ts</a:t>
            </a:r>
            <a:r>
              <a:rPr lang="en-US" b="1" dirty="0" smtClean="0"/>
              <a:t>     - </a:t>
            </a:r>
            <a:r>
              <a:rPr lang="en-US" dirty="0" smtClean="0"/>
              <a:t> compile our </a:t>
            </a:r>
            <a:r>
              <a:rPr lang="en-US" dirty="0" err="1" smtClean="0"/>
              <a:t>TypeScript</a:t>
            </a:r>
            <a:r>
              <a:rPr lang="en-US" dirty="0" smtClean="0"/>
              <a:t> to specific </a:t>
            </a:r>
            <a:r>
              <a:rPr lang="en-US" dirty="0" smtClean="0"/>
              <a:t>             			JavaScript </a:t>
            </a:r>
            <a:r>
              <a:rPr lang="en-US" dirty="0" smtClean="0"/>
              <a:t>methods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styles.css      -  </a:t>
            </a:r>
            <a:r>
              <a:rPr lang="en-US" dirty="0" smtClean="0"/>
              <a:t>Global </a:t>
            </a:r>
            <a:r>
              <a:rPr lang="en-US" dirty="0" smtClean="0"/>
              <a:t>CSS file. </a:t>
            </a:r>
            <a:endParaRPr lang="en-US" b="1" dirty="0" smtClean="0"/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.</a:t>
            </a:r>
            <a:r>
              <a:rPr lang="en-US" b="1" dirty="0" err="1" smtClean="0"/>
              <a:t>browserslistrc</a:t>
            </a:r>
            <a:r>
              <a:rPr lang="en-US" b="1" dirty="0" smtClean="0"/>
              <a:t> </a:t>
            </a:r>
            <a:r>
              <a:rPr lang="en-US" b="1" dirty="0" smtClean="0"/>
              <a:t>file –</a:t>
            </a:r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dirty="0" smtClean="0"/>
              <a:t>Browser </a:t>
            </a:r>
            <a:r>
              <a:rPr lang="en-US" dirty="0" smtClean="0"/>
              <a:t>compatibility and </a:t>
            </a:r>
            <a:r>
              <a:rPr lang="en-US" dirty="0" smtClean="0"/>
              <a:t>versions are mentioned</a:t>
            </a:r>
            <a:endParaRPr lang="en-US" b="1" dirty="0" smtClean="0"/>
          </a:p>
          <a:p>
            <a:pPr lvl="6"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86800" cy="838200"/>
          </a:xfrm>
        </p:spPr>
        <p:txBody>
          <a:bodyPr/>
          <a:lstStyle/>
          <a:p>
            <a:r>
              <a:rPr lang="en-US" dirty="0" smtClean="0">
                <a:solidFill>
                  <a:srgbClr val="26D2FA"/>
                </a:solidFill>
              </a:rPr>
              <a:t>Environment folder</a:t>
            </a:r>
            <a:endParaRPr lang="en-US" dirty="0">
              <a:solidFill>
                <a:srgbClr val="26D2F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410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.</a:t>
            </a:r>
            <a:r>
              <a:rPr lang="en-US" b="1" dirty="0" err="1" smtClean="0"/>
              <a:t>editorconfig</a:t>
            </a:r>
            <a:r>
              <a:rPr lang="en-US" b="1" dirty="0" smtClean="0"/>
              <a:t>  </a:t>
            </a:r>
            <a:r>
              <a:rPr lang="en-US" b="1" dirty="0" smtClean="0"/>
              <a:t>     - </a:t>
            </a:r>
            <a:r>
              <a:rPr lang="en-US" dirty="0" smtClean="0"/>
              <a:t> consistency in code editors</a:t>
            </a:r>
          </a:p>
          <a:p>
            <a:pPr>
              <a:buFont typeface="Wingdings" pitchFamily="2" charset="2"/>
              <a:buChar char="q"/>
            </a:pPr>
            <a:r>
              <a:rPr lang="en-US" b="1" dirty="0" err="1" smtClean="0"/>
              <a:t>angular.json</a:t>
            </a:r>
            <a:r>
              <a:rPr lang="en-US" b="1" dirty="0" smtClean="0"/>
              <a:t>       -  </a:t>
            </a:r>
            <a:r>
              <a:rPr lang="en-US" dirty="0" smtClean="0"/>
              <a:t> structure of our application</a:t>
            </a:r>
            <a:endParaRPr lang="en-US" b="1" dirty="0" smtClean="0"/>
          </a:p>
          <a:p>
            <a:pPr>
              <a:buFont typeface="Wingdings" pitchFamily="2" charset="2"/>
              <a:buChar char="q"/>
            </a:pPr>
            <a:r>
              <a:rPr lang="en-US" b="1" dirty="0" err="1" smtClean="0"/>
              <a:t>karma.conf.js</a:t>
            </a:r>
            <a:r>
              <a:rPr lang="en-US" b="1" dirty="0" smtClean="0"/>
              <a:t>     -   </a:t>
            </a:r>
            <a:r>
              <a:rPr lang="en-US" dirty="0" smtClean="0"/>
              <a:t>It is used in Unit Testing.</a:t>
            </a:r>
            <a:endParaRPr lang="en-US" b="1" dirty="0" smtClean="0"/>
          </a:p>
          <a:p>
            <a:pPr>
              <a:buFont typeface="Wingdings" pitchFamily="2" charset="2"/>
              <a:buChar char="q"/>
            </a:pPr>
            <a:r>
              <a:rPr lang="en-US" b="1" dirty="0" err="1" smtClean="0"/>
              <a:t>package.json</a:t>
            </a:r>
            <a:r>
              <a:rPr lang="en-US" b="1" dirty="0" smtClean="0"/>
              <a:t>      -  </a:t>
            </a:r>
            <a:r>
              <a:rPr lang="en-US" dirty="0" smtClean="0"/>
              <a:t> </a:t>
            </a:r>
            <a:r>
              <a:rPr lang="en-US" dirty="0" err="1" smtClean="0"/>
              <a:t>npm</a:t>
            </a:r>
            <a:r>
              <a:rPr lang="en-US" dirty="0" smtClean="0"/>
              <a:t> configuration </a:t>
            </a:r>
            <a:r>
              <a:rPr lang="en-US" dirty="0" smtClean="0"/>
              <a:t>file, we  				can modify dependency 					versions</a:t>
            </a:r>
            <a:endParaRPr lang="en-US" b="1" dirty="0" smtClean="0"/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README.md       -  </a:t>
            </a:r>
            <a:r>
              <a:rPr lang="en-US" dirty="0" smtClean="0"/>
              <a:t>contains our project </a:t>
            </a:r>
            <a:r>
              <a:rPr lang="en-US" dirty="0" smtClean="0"/>
              <a:t> 						description, default</a:t>
            </a:r>
            <a:endParaRPr lang="en-US" b="1" dirty="0" smtClean="0"/>
          </a:p>
          <a:p>
            <a:pPr>
              <a:buFont typeface="Wingdings" pitchFamily="2" charset="2"/>
              <a:buChar char="q"/>
            </a:pPr>
            <a:r>
              <a:rPr lang="en-US" b="1" dirty="0" err="1" smtClean="0"/>
              <a:t>tsconfig.json</a:t>
            </a:r>
            <a:r>
              <a:rPr lang="en-US" b="1" dirty="0" smtClean="0"/>
              <a:t>       -   </a:t>
            </a:r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 smtClean="0"/>
              <a:t>compiler      					understands browser</a:t>
            </a:r>
            <a:endParaRPr lang="en-US" b="1" dirty="0" smtClean="0"/>
          </a:p>
          <a:p>
            <a:pPr>
              <a:buFont typeface="Wingdings" pitchFamily="2" charset="2"/>
              <a:buChar char="q"/>
            </a:pP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6D2FA"/>
                </a:solidFill>
              </a:rPr>
              <a:t>Environment folder</a:t>
            </a:r>
            <a:endParaRPr lang="en-US" dirty="0">
              <a:solidFill>
                <a:srgbClr val="26D2F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package-</a:t>
            </a:r>
            <a:r>
              <a:rPr lang="en-US" b="1" dirty="0" err="1" smtClean="0"/>
              <a:t>lock.json</a:t>
            </a:r>
            <a:r>
              <a:rPr lang="en-US" b="1" dirty="0" smtClean="0"/>
              <a:t> </a:t>
            </a:r>
            <a:r>
              <a:rPr lang="en-US" b="1" dirty="0" smtClean="0"/>
              <a:t>– 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 </a:t>
            </a:r>
            <a:r>
              <a:rPr lang="en-US" dirty="0" smtClean="0"/>
              <a:t>C</a:t>
            </a:r>
            <a:r>
              <a:rPr lang="en-US" dirty="0" smtClean="0"/>
              <a:t>hange </a:t>
            </a:r>
            <a:r>
              <a:rPr lang="en-US" dirty="0" smtClean="0"/>
              <a:t>something on the </a:t>
            </a:r>
            <a:r>
              <a:rPr lang="en-US" dirty="0" err="1" smtClean="0"/>
              <a:t>node_modules</a:t>
            </a:r>
            <a:r>
              <a:rPr lang="en-US" dirty="0" smtClean="0"/>
              <a:t> or </a:t>
            </a:r>
            <a:r>
              <a:rPr lang="en-US" dirty="0" err="1" smtClean="0"/>
              <a:t>package.json.this</a:t>
            </a:r>
            <a:r>
              <a:rPr lang="en-US" dirty="0" smtClean="0"/>
              <a:t> file generated.</a:t>
            </a:r>
            <a:endParaRPr lang="en-US" b="1" dirty="0" smtClean="0"/>
          </a:p>
          <a:p>
            <a:pPr>
              <a:buFont typeface="Wingdings" pitchFamily="2" charset="2"/>
              <a:buChar char="q"/>
            </a:pPr>
            <a:r>
              <a:rPr lang="en-US" b="1" dirty="0" err="1" smtClean="0"/>
              <a:t>tsconfig.app.json</a:t>
            </a:r>
            <a:r>
              <a:rPr lang="en-US" b="1" dirty="0" smtClean="0"/>
              <a:t>  -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Overrides </a:t>
            </a:r>
            <a:r>
              <a:rPr lang="en-US" dirty="0" smtClean="0"/>
              <a:t>the </a:t>
            </a:r>
            <a:r>
              <a:rPr lang="en-US" dirty="0" err="1" smtClean="0"/>
              <a:t>tsconfig.json</a:t>
            </a:r>
            <a:r>
              <a:rPr lang="en-US" dirty="0" smtClean="0"/>
              <a:t> file with relevant app-specific </a:t>
            </a:r>
            <a:r>
              <a:rPr lang="en-US" dirty="0" smtClean="0"/>
              <a:t>configurations</a:t>
            </a:r>
            <a:endParaRPr lang="en-US" b="1" dirty="0" smtClean="0"/>
          </a:p>
          <a:p>
            <a:pPr>
              <a:buFont typeface="Wingdings" pitchFamily="2" charset="2"/>
              <a:buChar char="q"/>
            </a:pPr>
            <a:r>
              <a:rPr lang="en-US" b="1" dirty="0" err="1" smtClean="0"/>
              <a:t>tsconfig.base.json</a:t>
            </a:r>
            <a:r>
              <a:rPr lang="en-US" b="1" dirty="0" smtClean="0"/>
              <a:t>  -</a:t>
            </a:r>
          </a:p>
          <a:p>
            <a:pPr>
              <a:buNone/>
            </a:pPr>
            <a:r>
              <a:rPr lang="en-US" dirty="0" smtClean="0"/>
              <a:t>     same </a:t>
            </a:r>
            <a:r>
              <a:rPr lang="en-US" dirty="0" smtClean="0"/>
              <a:t>configuration as compared to </a:t>
            </a:r>
            <a:r>
              <a:rPr lang="en-US" dirty="0" err="1" smtClean="0"/>
              <a:t>tsconfig.json</a:t>
            </a:r>
            <a:r>
              <a:rPr lang="en-US" dirty="0" smtClean="0"/>
              <a:t> </a:t>
            </a:r>
            <a:r>
              <a:rPr lang="en-US" dirty="0" smtClean="0"/>
              <a:t>file.</a:t>
            </a:r>
            <a:r>
              <a:rPr lang="en-US" dirty="0" smtClean="0"/>
              <a:t> introduced in Angular 10</a:t>
            </a:r>
            <a:r>
              <a:rPr lang="en-US" dirty="0" smtClean="0"/>
              <a:t>+.</a:t>
            </a:r>
            <a:endParaRPr lang="en-US" b="1" dirty="0" smtClean="0"/>
          </a:p>
          <a:p>
            <a:pPr>
              <a:buFont typeface="Wingdings" pitchFamily="2" charset="2"/>
              <a:buChar char="q"/>
            </a:pP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6D2FA"/>
                </a:solidFill>
              </a:rPr>
              <a:t>Environment folder</a:t>
            </a:r>
            <a:endParaRPr lang="en-US" dirty="0">
              <a:solidFill>
                <a:srgbClr val="26D2F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err="1" smtClean="0"/>
              <a:t>tsconfig.spec.json</a:t>
            </a:r>
            <a:r>
              <a:rPr lang="en-US" b="1" dirty="0" smtClean="0"/>
              <a:t>  -</a:t>
            </a:r>
          </a:p>
          <a:p>
            <a:pPr>
              <a:buNone/>
            </a:pPr>
            <a:r>
              <a:rPr lang="en-US" dirty="0" smtClean="0"/>
              <a:t>      overrides </a:t>
            </a:r>
            <a:r>
              <a:rPr lang="en-US" dirty="0" smtClean="0"/>
              <a:t>the </a:t>
            </a:r>
            <a:r>
              <a:rPr lang="en-US" dirty="0" err="1" smtClean="0"/>
              <a:t>tsconfig.json</a:t>
            </a:r>
            <a:r>
              <a:rPr lang="en-US" dirty="0" smtClean="0"/>
              <a:t> </a:t>
            </a:r>
            <a:r>
              <a:rPr lang="en-US" dirty="0" smtClean="0"/>
              <a:t>file, while running the  ‘</a:t>
            </a:r>
            <a:r>
              <a:rPr lang="en-US" dirty="0" err="1" smtClean="0"/>
              <a:t>ng</a:t>
            </a:r>
            <a:r>
              <a:rPr lang="en-US" dirty="0" smtClean="0"/>
              <a:t> test’ command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 </a:t>
            </a:r>
            <a:r>
              <a:rPr lang="en-US" b="1" dirty="0" err="1" smtClean="0"/>
              <a:t>tslint.json</a:t>
            </a:r>
            <a:r>
              <a:rPr lang="en-US" b="1" dirty="0" smtClean="0"/>
              <a:t> –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dirty="0" smtClean="0"/>
              <a:t>	It  </a:t>
            </a:r>
            <a:r>
              <a:rPr lang="en-US" dirty="0" smtClean="0"/>
              <a:t> is a static analysis </a:t>
            </a:r>
            <a:r>
              <a:rPr lang="en-US" dirty="0" smtClean="0"/>
              <a:t>tool. For tracking of </a:t>
            </a:r>
            <a:r>
              <a:rPr lang="en-US" dirty="0" smtClean="0"/>
              <a:t>readability, maintainability, and functionality errors.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838200"/>
          </a:xfrm>
        </p:spPr>
        <p:txBody>
          <a:bodyPr/>
          <a:lstStyle/>
          <a:p>
            <a:r>
              <a:rPr lang="en-US" dirty="0" smtClean="0">
                <a:solidFill>
                  <a:srgbClr val="26D2FA"/>
                </a:solidFill>
              </a:rPr>
              <a:t>Contents</a:t>
            </a:r>
            <a:r>
              <a:rPr lang="en-US" dirty="0" smtClean="0"/>
              <a:t>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151438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4000" kern="1700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>
              <a:buFont typeface="Wingdings" pitchFamily="2" charset="2"/>
              <a:buChar char="v"/>
            </a:pPr>
            <a:r>
              <a:rPr lang="en-US" sz="4000" kern="1700" dirty="0" smtClean="0">
                <a:latin typeface="Arial" pitchFamily="34" charset="0"/>
                <a:cs typeface="Arial" pitchFamily="34" charset="0"/>
              </a:rPr>
              <a:t>Installation of Angular</a:t>
            </a:r>
          </a:p>
          <a:p>
            <a:pPr>
              <a:buFont typeface="Wingdings" pitchFamily="2" charset="2"/>
              <a:buChar char="v"/>
            </a:pPr>
            <a:r>
              <a:rPr lang="en-US" sz="4000" kern="1700" dirty="0" smtClean="0">
                <a:latin typeface="Arial" pitchFamily="34" charset="0"/>
                <a:cs typeface="Arial" pitchFamily="34" charset="0"/>
              </a:rPr>
              <a:t>Commands</a:t>
            </a:r>
          </a:p>
          <a:p>
            <a:pPr>
              <a:buFont typeface="Wingdings" pitchFamily="2" charset="2"/>
              <a:buChar char="v"/>
            </a:pPr>
            <a:r>
              <a:rPr lang="en-US" sz="4000" kern="1700" dirty="0" smtClean="0">
                <a:latin typeface="Arial" pitchFamily="34" charset="0"/>
                <a:cs typeface="Arial" pitchFamily="34" charset="0"/>
              </a:rPr>
              <a:t>File </a:t>
            </a:r>
            <a:r>
              <a:rPr lang="en-US" sz="4000" kern="17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4000" kern="1700" dirty="0" smtClean="0">
                <a:latin typeface="Arial" pitchFamily="34" charset="0"/>
                <a:cs typeface="Arial" pitchFamily="34" charset="0"/>
              </a:rPr>
              <a:t>tructure</a:t>
            </a:r>
          </a:p>
          <a:p>
            <a:pPr>
              <a:buFont typeface="Wingdings" pitchFamily="2" charset="2"/>
              <a:buChar char="v"/>
            </a:pPr>
            <a:r>
              <a:rPr lang="en-US" sz="4000" kern="1700" dirty="0" smtClean="0">
                <a:latin typeface="Arial" pitchFamily="34" charset="0"/>
                <a:cs typeface="Arial" pitchFamily="34" charset="0"/>
              </a:rPr>
              <a:t>App Folder</a:t>
            </a:r>
          </a:p>
          <a:p>
            <a:pPr>
              <a:buFont typeface="Wingdings" pitchFamily="2" charset="2"/>
              <a:buChar char="v"/>
            </a:pPr>
            <a:r>
              <a:rPr lang="en-US" sz="4000" kern="1700" dirty="0" smtClean="0">
                <a:latin typeface="Arial" pitchFamily="34" charset="0"/>
                <a:cs typeface="Arial" pitchFamily="34" charset="0"/>
              </a:rPr>
              <a:t>Environment Folder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er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762000"/>
          </a:xfrm>
        </p:spPr>
        <p:txBody>
          <a:bodyPr/>
          <a:lstStyle/>
          <a:p>
            <a:r>
              <a:rPr lang="en-US" dirty="0" smtClean="0">
                <a:solidFill>
                  <a:srgbClr val="26D2FA"/>
                </a:solidFill>
              </a:rPr>
              <a:t>Introduction:-</a:t>
            </a:r>
            <a:endParaRPr lang="en-US" dirty="0">
              <a:solidFill>
                <a:srgbClr val="26D2F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AngularJS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was originally developed in 2009 by 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Miško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Hevery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at Brat Tech LLC 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Angular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is an open-source, 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 tooltip="JavaScript"/>
              </a:rPr>
              <a:t>JavaScript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framework written in </a:t>
            </a:r>
            <a:r>
              <a:rPr lang="en-US" dirty="0" err="1" smtClean="0">
                <a:latin typeface="Arial" pitchFamily="34" charset="0"/>
                <a:cs typeface="Arial" pitchFamily="34" charset="0"/>
                <a:hlinkClick r:id="rId3" tooltip="TypeScript"/>
              </a:rPr>
              <a:t>TypeScript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Google maintains it, and its primary purpose is to develop single-page applications.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686800" cy="838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26D2FA"/>
                </a:solidFill>
              </a:rPr>
              <a:t>Installation of angular</a:t>
            </a:r>
            <a:endParaRPr lang="en-US" dirty="0">
              <a:solidFill>
                <a:srgbClr val="26D2FA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Visit the </a:t>
            </a:r>
            <a:r>
              <a:rPr lang="en-US" dirty="0" smtClean="0">
                <a:hlinkClick r:id="rId2"/>
              </a:rPr>
              <a:t>official Node.js page</a:t>
            </a:r>
            <a:r>
              <a:rPr lang="en-US" dirty="0" smtClean="0"/>
              <a:t> and download the latest Node.js</a:t>
            </a:r>
            <a:r>
              <a:rPr lang="en-US" b="1" dirty="0" smtClean="0"/>
              <a:t> </a:t>
            </a:r>
            <a:r>
              <a:rPr lang="en-US" b="1" dirty="0" err="1" smtClean="0"/>
              <a:t>lateset</a:t>
            </a:r>
            <a:r>
              <a:rPr lang="en-US" b="1" dirty="0" smtClean="0"/>
              <a:t> features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ppt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19400"/>
            <a:ext cx="7487696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e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990600"/>
            <a:ext cx="8305800" cy="541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057400"/>
            <a:ext cx="8076153" cy="441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914400"/>
            <a:ext cx="8388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Accept the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licence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aggrement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and click next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e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914400"/>
            <a:ext cx="8077200" cy="5486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85800"/>
            <a:ext cx="6934200" cy="4329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5626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/>
              <a:t>Click on install button to install Node </a:t>
            </a:r>
            <a:r>
              <a:rPr lang="en-US" sz="2800" dirty="0"/>
              <a:t>J</a:t>
            </a:r>
            <a:r>
              <a:rPr lang="en-US" sz="2800" dirty="0" smtClean="0"/>
              <a:t>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e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85800"/>
            <a:ext cx="6629400" cy="37819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5029200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/>
              <a:t>After </a:t>
            </a:r>
            <a:r>
              <a:rPr lang="en-US" sz="2800" dirty="0" err="1" smtClean="0"/>
              <a:t>succesful</a:t>
            </a:r>
            <a:r>
              <a:rPr lang="en-US" sz="2800" dirty="0" smtClean="0"/>
              <a:t> installation of node </a:t>
            </a:r>
            <a:r>
              <a:rPr lang="en-US" sz="2800" dirty="0" err="1" smtClean="0"/>
              <a:t>js</a:t>
            </a:r>
            <a:r>
              <a:rPr lang="en-US" sz="2800" dirty="0" smtClean="0"/>
              <a:t> click on finish button.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330</TotalTime>
  <Words>286</Words>
  <Application>Microsoft Office PowerPoint</Application>
  <PresentationFormat>On-screen Show (4:3)</PresentationFormat>
  <Paragraphs>86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Trek</vt:lpstr>
      <vt:lpstr>Presentation on   Angular file Structure</vt:lpstr>
      <vt:lpstr>Contents :-</vt:lpstr>
      <vt:lpstr>Introduction:-</vt:lpstr>
      <vt:lpstr>Installation of angular</vt:lpstr>
      <vt:lpstr>Slide 5</vt:lpstr>
      <vt:lpstr>Slide 6</vt:lpstr>
      <vt:lpstr>Slide 7</vt:lpstr>
      <vt:lpstr>Slide 8</vt:lpstr>
      <vt:lpstr>Slide 9</vt:lpstr>
      <vt:lpstr>Commands</vt:lpstr>
      <vt:lpstr>File structure</vt:lpstr>
      <vt:lpstr>File structure</vt:lpstr>
      <vt:lpstr>App folder :-</vt:lpstr>
      <vt:lpstr>App folder :-</vt:lpstr>
      <vt:lpstr>eNvironment folder</vt:lpstr>
      <vt:lpstr>Environment folder</vt:lpstr>
      <vt:lpstr>Environment folder</vt:lpstr>
      <vt:lpstr>Environment folder</vt:lpstr>
      <vt:lpstr>Environment folder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 Angular  Structure</dc:title>
  <dc:creator>Venky</dc:creator>
  <cp:lastModifiedBy>Venky</cp:lastModifiedBy>
  <cp:revision>4</cp:revision>
  <dcterms:created xsi:type="dcterms:W3CDTF">2022-02-25T01:45:14Z</dcterms:created>
  <dcterms:modified xsi:type="dcterms:W3CDTF">2022-02-25T07:15:57Z</dcterms:modified>
</cp:coreProperties>
</file>