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70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39"/>
    <a:srgbClr val="E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02F-E5BA-48C5-986A-DA52299DEE45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3F07-4E2E-4924-BE30-09307055C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1DE-83E9-4661-9EBF-E7AC36D64E6C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5671" y="2568041"/>
            <a:ext cx="8579886" cy="260330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txBody>
          <a:bodyPr vert="horz" lIns="137160" tIns="137160" rIns="91409" bIns="137160" rtlCol="0" anchor="ctr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kumimoji="0" lang="en-US" sz="4000" b="0" i="0" u="none" kern="0" cap="none" spc="0" normalizeH="0" baseline="3000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3.7</a:t>
            </a:r>
            <a:r>
              <a:rPr kumimoji="0" lang="en-US" sz="4000" b="0" i="0" u="non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sz="4000" b="0" i="0" u="non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9643" y="2568040"/>
            <a:ext cx="2992103" cy="2603307"/>
          </a:xfrm>
          <a:prstGeom prst="rect">
            <a:avLst/>
          </a:prstGeom>
          <a:solidFill>
            <a:srgbClr val="EE2B39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2" y="3635259"/>
            <a:ext cx="2386539" cy="494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83" y="3779865"/>
            <a:ext cx="294122" cy="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01464514"/>
              </p:ext>
            </p:extLst>
          </p:nvPr>
        </p:nvGraphicFramePr>
        <p:xfrm>
          <a:off x="378595" y="1954060"/>
          <a:ext cx="11525250" cy="371060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xmlns="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xmlns="" val="2011313899"/>
                    </a:ext>
                  </a:extLst>
                </a:gridCol>
              </a:tblGrid>
              <a:tr h="591816">
                <a:tc gridSpan="2">
                  <a:txBody>
                    <a:bodyPr/>
                    <a:lstStyle/>
                    <a:p>
                      <a:r>
                        <a:rPr lang="en-US" sz="3600" b="0" dirty="0" smtClean="0"/>
                        <a:t>Python</a:t>
                      </a:r>
                      <a:r>
                        <a:rPr lang="en-US" sz="3600" b="0" baseline="0" dirty="0" smtClean="0"/>
                        <a:t> Essentials</a:t>
                      </a:r>
                      <a:r>
                        <a:rPr lang="en-US" sz="3600" b="0" dirty="0" smtClean="0"/>
                        <a:t>- </a:t>
                      </a:r>
                      <a:r>
                        <a:rPr lang="en-US" sz="3600" b="0" dirty="0"/>
                        <a:t>Day </a:t>
                      </a:r>
                      <a:r>
                        <a:rPr lang="en-US" sz="3600" b="0" dirty="0" smtClean="0"/>
                        <a:t>4</a:t>
                      </a:r>
                      <a:endParaRPr lang="en-US" sz="36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E2B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01 | </a:t>
                      </a:r>
                      <a:r>
                        <a:rPr lang="en-US" sz="2400" dirty="0" smtClean="0"/>
                        <a:t>File Handling Overview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 |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Exercises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smtClean="0"/>
                        <a:t>File Modes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</a:t>
                      </a:r>
                      <a:r>
                        <a:rPr lang="en-US" sz="2400" baseline="0" dirty="0"/>
                        <a:t> | </a:t>
                      </a:r>
                      <a:r>
                        <a:rPr lang="en-US" sz="2400" baseline="0" dirty="0" smtClean="0"/>
                        <a:t>File Reading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2060533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04 | </a:t>
                      </a:r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Writing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23557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413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 lnSpcReduction="10000"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EF424F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What is a File?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6477000" cy="4623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named location on disk to store related information. 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used to permanently store data in a non-volatile memory (e.g. hard disk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0" indent="0">
              <a:buNone/>
            </a:pP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Since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random access memory (RAM) is volatile which loses its data when computer is turned off, 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</a:t>
            </a:r>
            <a:r>
              <a:rPr lang="en-US" sz="1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files for future use of the data.</a:t>
            </a:r>
            <a:endParaRPr lang="en-US" sz="18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1026" name="Picture 2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5" y="2538826"/>
            <a:ext cx="1886167" cy="18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File Operation Order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10515600" cy="4623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a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&gt; Read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write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&gt; Close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file</a:t>
            </a:r>
          </a:p>
          <a:p>
            <a:pPr marL="0" indent="0">
              <a:buNone/>
            </a:pP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File Modes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10515600" cy="462373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modes are: 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Read mode which is used when the file is only being read 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Write mode which is used to edit and write new information to the file (any existing files with the same name will be erased when this mode is activated) </a:t>
            </a:r>
          </a:p>
          <a:p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Appending mode, which is used to add new data to the end of the file; that is new information is automatically amended to the end </a:t>
            </a:r>
          </a:p>
          <a:p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r+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Special read and write mode, which is used to handle both actions when working with a file </a:t>
            </a:r>
          </a:p>
          <a:p>
            <a:pPr marL="0" indent="0">
              <a:buNone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F424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cod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915"/>
            <a:ext cx="475445" cy="475445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8" y="1918953"/>
            <a:ext cx="2301308" cy="2815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998" y="2242657"/>
            <a:ext cx="150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hisss</a:t>
            </a:r>
            <a:r>
              <a:rPr lang="en-US" sz="1600" dirty="0" smtClean="0"/>
              <a:t>…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59023" y="2904915"/>
            <a:ext cx="11432977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Lets Python!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EF424F"/>
                </a:solidFill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27"/>
            <a:ext cx="10515600" cy="4623736"/>
          </a:xfrm>
        </p:spPr>
        <p:txBody>
          <a:bodyPr>
            <a:normAutofit/>
          </a:bodyPr>
          <a:lstStyle/>
          <a:p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 Handling is an Important Aspect of Application Development</a:t>
            </a:r>
          </a:p>
          <a:p>
            <a:pPr lvl="1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-it Helps Developer Store Data Permanently</a:t>
            </a:r>
          </a:p>
          <a:p>
            <a:pPr lvl="1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Reading and Writing Of Files</a:t>
            </a:r>
          </a:p>
          <a:p>
            <a:pPr lvl="1"/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2" y="6064587"/>
            <a:ext cx="2386539" cy="494626"/>
          </a:xfrm>
          <a:prstGeom prst="rect">
            <a:avLst/>
          </a:prstGeom>
          <a:solidFill>
            <a:srgbClr val="EF424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140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What is a File?</vt:lpstr>
      <vt:lpstr>File Operation Order</vt:lpstr>
      <vt:lpstr>File Modes</vt:lpstr>
      <vt:lpstr>Practical Lab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DoomsPC</dc:creator>
  <cp:lastModifiedBy>Rajan Chettri</cp:lastModifiedBy>
  <cp:revision>104</cp:revision>
  <dcterms:created xsi:type="dcterms:W3CDTF">2018-12-30T08:36:10Z</dcterms:created>
  <dcterms:modified xsi:type="dcterms:W3CDTF">2019-05-13T14:52:40Z</dcterms:modified>
</cp:coreProperties>
</file>