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74" r:id="rId4"/>
    <p:sldId id="268" r:id="rId5"/>
    <p:sldId id="275" r:id="rId6"/>
    <p:sldId id="27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B39"/>
    <a:srgbClr val="EF4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1C02F-E5BA-48C5-986A-DA52299DEE45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3F07-4E2E-4924-BE30-09307055C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2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3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9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5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6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1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93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21DE-83E9-4661-9EBF-E7AC36D64E6C}" type="datetimeFigureOut">
              <a:rPr lang="en-IN" smtClean="0"/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DE0C8-DB03-464D-B1B7-4FCFA911C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andas.pydata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45671" y="2568041"/>
            <a:ext cx="8579886" cy="260330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txBody>
          <a:bodyPr vert="horz" lIns="137160" tIns="137160" rIns="91409" bIns="137160" rtlCol="0" anchor="ctr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kumimoji="0" lang="en-US" sz="4000" b="0" i="0" u="none" kern="0" cap="none" spc="0" normalizeH="0" baseline="3000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3.7</a:t>
            </a:r>
            <a:r>
              <a:rPr kumimoji="0" lang="en-US" sz="4000" b="0" i="0" u="none" kern="0" cap="none" spc="0" normalizeH="0" baseline="0" noProof="0" dirty="0" smtClean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sz="4000" b="0" i="0" u="non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049643" y="2568040"/>
            <a:ext cx="2992103" cy="2603307"/>
          </a:xfrm>
          <a:prstGeom prst="rect">
            <a:avLst/>
          </a:prstGeom>
          <a:solidFill>
            <a:srgbClr val="EE2B39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962" y="3635259"/>
            <a:ext cx="2386539" cy="4946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83" y="3779865"/>
            <a:ext cx="294122" cy="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7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2538600"/>
              </p:ext>
            </p:extLst>
          </p:nvPr>
        </p:nvGraphicFramePr>
        <p:xfrm>
          <a:off x="378595" y="1954060"/>
          <a:ext cx="11525250" cy="371060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762625">
                  <a:extLst>
                    <a:ext uri="{9D8B030D-6E8A-4147-A177-3AD203B41FA5}">
                      <a16:colId xmlns:a16="http://schemas.microsoft.com/office/drawing/2014/main" xmlns="" val="1632794655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xmlns="" val="2011313899"/>
                    </a:ext>
                  </a:extLst>
                </a:gridCol>
              </a:tblGrid>
              <a:tr h="591816">
                <a:tc gridSpan="2">
                  <a:txBody>
                    <a:bodyPr/>
                    <a:lstStyle/>
                    <a:p>
                      <a:r>
                        <a:rPr lang="en-US" sz="3600" b="0" dirty="0" smtClean="0"/>
                        <a:t>Pandas Crash </a:t>
                      </a:r>
                      <a:r>
                        <a:rPr lang="en-US" sz="3600" b="0" dirty="0" smtClean="0"/>
                        <a:t>Course - Day </a:t>
                      </a:r>
                      <a:r>
                        <a:rPr lang="en-US" sz="3600" b="0" dirty="0" smtClean="0"/>
                        <a:t>6</a:t>
                      </a:r>
                      <a:endParaRPr lang="en-US" sz="3600" b="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rgbClr val="EE2B3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89177411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01 | </a:t>
                      </a:r>
                      <a:r>
                        <a:rPr lang="en-US" sz="2400" dirty="0" smtClean="0"/>
                        <a:t>Pandas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Overview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05 |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smtClean="0"/>
                        <a:t>Exercises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42815335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02 | </a:t>
                      </a:r>
                      <a:r>
                        <a:rPr lang="en-US" sz="2400" dirty="0" smtClean="0"/>
                        <a:t>Series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1066646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03</a:t>
                      </a:r>
                      <a:r>
                        <a:rPr lang="en-US" sz="2400" baseline="0" dirty="0"/>
                        <a:t> | </a:t>
                      </a:r>
                      <a:r>
                        <a:rPr lang="en-US" sz="2400" baseline="0" dirty="0" smtClean="0"/>
                        <a:t>DataFrames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12060533"/>
                  </a:ext>
                </a:extLst>
              </a:tr>
              <a:tr h="767632">
                <a:tc>
                  <a:txBody>
                    <a:bodyPr/>
                    <a:lstStyle/>
                    <a:p>
                      <a:r>
                        <a:rPr lang="en-US" sz="2400" dirty="0"/>
                        <a:t>04 | </a:t>
                      </a:r>
                      <a:r>
                        <a:rPr lang="en-US" sz="2400" dirty="0" smtClean="0"/>
                        <a:t>Advance DataFrames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3235577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79413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 lnSpcReduction="10000"/>
          </a:bodyPr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  <a:p>
            <a:r>
              <a:rPr lang="en-US" dirty="0">
                <a:solidFill>
                  <a:srgbClr val="EF424F"/>
                </a:solidFill>
              </a:rPr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FFC000"/>
                </a:solidFill>
              </a:rPr>
              <a:t>Data </a:t>
            </a:r>
            <a:r>
              <a:rPr lang="en-US" sz="6000" dirty="0" smtClean="0">
                <a:solidFill>
                  <a:srgbClr val="FFC000"/>
                </a:solidFill>
              </a:rPr>
              <a:t>Analysis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it?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Apply logical techniques to</a:t>
            </a:r>
          </a:p>
          <a:p>
            <a:pPr lvl="1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Describe,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recap and evaluate Data and </a:t>
            </a:r>
          </a:p>
          <a:p>
            <a:pPr lvl="1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Illustrate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Goals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Data Analysis: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Discover useful information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 insights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Suggest conclusions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Support Decision Making	</a:t>
            </a:r>
          </a:p>
        </p:txBody>
      </p:sp>
    </p:spTree>
    <p:extLst>
      <p:ext uri="{BB962C8B-B14F-4D97-AF65-F5344CB8AC3E}">
        <p14:creationId xmlns:p14="http://schemas.microsoft.com/office/powerpoint/2010/main" val="313092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Pandas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1648"/>
            <a:ext cx="6477000" cy="46237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Adds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Pandas is Python package for data analysis.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Provides built-in data structures which simplify the manipulation and analysis of data sets. </a:t>
            </a:r>
            <a:endParaRPr lang="en-US" sz="1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Pandas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 easy to use and powerful, but “with great power comes great responsibility</a:t>
            </a:r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  <a:p>
            <a:r>
              <a:rPr lang="en-US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 of this session is to build a strong foundation in Pandas, 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 you can figure out the rest on your own.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70" y="2819595"/>
            <a:ext cx="3219450" cy="141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Link: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http://pandas.pydata.org/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81843"/>
            <a:ext cx="10515600" cy="4495120"/>
          </a:xfrm>
        </p:spPr>
        <p:txBody>
          <a:bodyPr>
            <a:normAutofit/>
          </a:bodyPr>
          <a:lstStyle/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Series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named Python list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with list as value).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 ‘grades’ : [50,90,100,45] }</a:t>
            </a:r>
            <a:b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DataFrame</a:t>
            </a:r>
            <a:r>
              <a:rPr lang="en-US" b="1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is a dictionary of Series (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dict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series):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{     { ‘names’ : [‘</a:t>
            </a:r>
            <a:r>
              <a:rPr lang="en-US" sz="2400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bob’,’ken’,’art’,’joe</a:t>
            </a:r>
            <a:r>
              <a:rPr lang="en-US" sz="24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’]}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{ ‘grades’ : [50,90,100,45]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Pandas: Essential Concepts</a:t>
            </a:r>
          </a:p>
        </p:txBody>
      </p:sp>
    </p:spTree>
    <p:extLst>
      <p:ext uri="{BB962C8B-B14F-4D97-AF65-F5344CB8AC3E}">
        <p14:creationId xmlns:p14="http://schemas.microsoft.com/office/powerpoint/2010/main" val="78324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data types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/>
                <a:gridCol w="3051243"/>
                <a:gridCol w="3051243"/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F424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Practical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I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Image result for code 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4915"/>
            <a:ext cx="475445" cy="475445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28" y="1918953"/>
            <a:ext cx="2301308" cy="2815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40998" y="2242657"/>
            <a:ext cx="150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hisss</a:t>
            </a:r>
            <a:r>
              <a:rPr lang="en-US" sz="1600" dirty="0" smtClean="0"/>
              <a:t>…</a:t>
            </a:r>
            <a:r>
              <a:rPr lang="en-US" sz="1600" dirty="0" err="1" smtClean="0"/>
              <a:t>ss</a:t>
            </a:r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759023" y="2904915"/>
            <a:ext cx="11432977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 smtClean="0"/>
              <a:t>Lets Python!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EF424F"/>
                </a:solidFill>
              </a:rPr>
              <a:t>Conclusion</a:t>
            </a:r>
            <a:endParaRPr lang="en-US" altLang="en-US" dirty="0">
              <a:solidFill>
                <a:srgbClr val="EF424F"/>
              </a:solidFill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3227"/>
            <a:ext cx="10515600" cy="46237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800" dirty="0" smtClean="0">
              <a:latin typeface="+mj-lt"/>
            </a:endParaRPr>
          </a:p>
          <a:p>
            <a:pPr marL="0" indent="0">
              <a:buNone/>
            </a:pPr>
            <a:r>
              <a:rPr lang="en-US" sz="6000" dirty="0">
                <a:solidFill>
                  <a:schemeClr val="accent2"/>
                </a:solidFill>
              </a:rPr>
              <a:t>"1 Important thing"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/>
              <a:t>Explain one important thing you learned today!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12" y="6064587"/>
            <a:ext cx="2386539" cy="494626"/>
          </a:xfrm>
          <a:prstGeom prst="rect">
            <a:avLst/>
          </a:prstGeom>
          <a:solidFill>
            <a:srgbClr val="EF424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46" y="6195384"/>
            <a:ext cx="294122" cy="308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41901"/>
            <a:ext cx="206062" cy="21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276</Words>
  <Application>Microsoft Office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Data Analysis</vt:lpstr>
      <vt:lpstr>Pandas</vt:lpstr>
      <vt:lpstr>Pandas: Essential Concepts</vt:lpstr>
      <vt:lpstr>Data Frame data types</vt:lpstr>
      <vt:lpstr>Practical Lab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DoomsPC</dc:creator>
  <cp:lastModifiedBy>Rajan Chettri</cp:lastModifiedBy>
  <cp:revision>124</cp:revision>
  <dcterms:created xsi:type="dcterms:W3CDTF">2018-12-30T08:36:10Z</dcterms:created>
  <dcterms:modified xsi:type="dcterms:W3CDTF">2019-03-03T12:59:51Z</dcterms:modified>
</cp:coreProperties>
</file>