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6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6662"/>
            <a:ext cx="10262688" cy="3329581"/>
          </a:xfrm>
        </p:spPr>
        <p:txBody>
          <a:bodyPr/>
          <a:lstStyle/>
          <a:p>
            <a:r>
              <a:rPr lang="ru-RU" dirty="0"/>
              <a:t>Выпускная квалификационная работа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78221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Нгуен</a:t>
            </a:r>
            <a:r>
              <a:rPr lang="en-US" dirty="0"/>
              <a:t> </a:t>
            </a:r>
            <a:r>
              <a:rPr lang="ru-RU" dirty="0"/>
              <a:t>Фыок</a:t>
            </a:r>
            <a:r>
              <a:rPr lang="en-US" dirty="0"/>
              <a:t> </a:t>
            </a:r>
            <a:r>
              <a:rPr lang="ru-RU" dirty="0"/>
              <a:t>Санг </a:t>
            </a:r>
            <a:endParaRPr lang="en-US" dirty="0"/>
          </a:p>
          <a:p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ИУ7И-</a:t>
            </a:r>
            <a:r>
              <a:rPr lang="en-US" dirty="0"/>
              <a:t>8</a:t>
            </a:r>
            <a:r>
              <a:rPr lang="ru-RU" dirty="0"/>
              <a:t>6Б</a:t>
            </a:r>
            <a:endParaRPr lang="en-US" dirty="0"/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Рудаков И</a:t>
            </a:r>
            <a:r>
              <a:rPr lang="en-US" dirty="0"/>
              <a:t>.</a:t>
            </a:r>
            <a:r>
              <a:rPr lang="ru-RU" dirty="0"/>
              <a:t>В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8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458" y="669325"/>
            <a:ext cx="8825658" cy="1604318"/>
          </a:xfrm>
        </p:spPr>
        <p:txBody>
          <a:bodyPr/>
          <a:lstStyle/>
          <a:p>
            <a:r>
              <a:rPr lang="ru-RU" sz="2800" dirty="0"/>
              <a:t>Тема</a:t>
            </a:r>
            <a:r>
              <a:rPr lang="en-US" sz="2800" dirty="0"/>
              <a:t>: </a:t>
            </a:r>
            <a:r>
              <a:rPr lang="ru-RU" sz="2800" dirty="0"/>
              <a:t>Моделирование программного обеспечения управления умного дома</a:t>
            </a:r>
            <a:r>
              <a:rPr lang="en-US" sz="2800" dirty="0"/>
              <a:t> </a:t>
            </a:r>
            <a:r>
              <a:rPr lang="ru-RU" sz="2800" dirty="0"/>
              <a:t>на основе сетей Петри</a:t>
            </a:r>
            <a:r>
              <a:rPr lang="en-US" sz="2800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407" y="2904708"/>
            <a:ext cx="10349186" cy="2747319"/>
          </a:xfrm>
        </p:spPr>
        <p:txBody>
          <a:bodyPr>
            <a:noAutofit/>
          </a:bodyPr>
          <a:lstStyle/>
          <a:p>
            <a:r>
              <a:rPr lang="ru-RU" b="1" i="1" cap="none" dirty="0"/>
              <a:t>Цель работы: </a:t>
            </a:r>
            <a:r>
              <a:rPr lang="ru-RU" sz="2400" i="1" cap="none" dirty="0"/>
              <a:t>Смоделировать</a:t>
            </a:r>
            <a:r>
              <a:rPr lang="en-US" sz="2400" i="1" cap="none" dirty="0"/>
              <a:t> </a:t>
            </a:r>
            <a:r>
              <a:rPr lang="ru-RU" sz="2400" i="1" cap="none" dirty="0"/>
              <a:t>программного обеспечения управления </a:t>
            </a:r>
            <a:r>
              <a:rPr lang="en-US" sz="2400" i="1" cap="none" dirty="0"/>
              <a:t>.</a:t>
            </a:r>
            <a:r>
              <a:rPr lang="ru-RU" sz="2400" i="1" cap="none" dirty="0"/>
              <a:t>умного дома на основе сетей Петри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37798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83" y="739273"/>
            <a:ext cx="9740699" cy="5468344"/>
          </a:xfrm>
        </p:spPr>
        <p:txBody>
          <a:bodyPr>
            <a:normAutofit/>
          </a:bodyPr>
          <a:lstStyle/>
          <a:p>
            <a:r>
              <a:rPr lang="ru-RU" sz="2800" dirty="0"/>
              <a:t>Требуется решить следующие задачи</a:t>
            </a:r>
            <a:r>
              <a:rPr lang="en-US" sz="2800" dirty="0"/>
              <a:t>:</a:t>
            </a:r>
          </a:p>
          <a:p>
            <a:pPr lvl="1"/>
            <a:r>
              <a:rPr lang="ru-RU" sz="2400" dirty="0"/>
              <a:t>Проанализировать характеристики компонентов системы умного дома</a:t>
            </a:r>
            <a:r>
              <a:rPr lang="en-US" sz="2400" dirty="0"/>
              <a:t>;</a:t>
            </a:r>
          </a:p>
          <a:p>
            <a:pPr lvl="1"/>
            <a:r>
              <a:rPr lang="ru-RU" sz="2400" dirty="0"/>
              <a:t>Спроектировать систему умного дома</a:t>
            </a:r>
            <a:r>
              <a:rPr lang="en-US" sz="2400" dirty="0"/>
              <a:t>;</a:t>
            </a:r>
          </a:p>
          <a:p>
            <a:pPr lvl="1"/>
            <a:r>
              <a:rPr lang="ru-RU" sz="2400" dirty="0"/>
              <a:t>Спроектировать взаимосвязь между ее компонентами</a:t>
            </a:r>
            <a:r>
              <a:rPr lang="en-US" sz="2400" dirty="0"/>
              <a:t>;</a:t>
            </a:r>
          </a:p>
          <a:p>
            <a:pPr lvl="1"/>
            <a:r>
              <a:rPr lang="ru-RU" sz="2400" dirty="0"/>
              <a:t>Разработать схему сетей Петри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7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8111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" sz="6600" dirty="0"/>
              <a:t>Спасибо за внимание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3385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869</TotalTime>
  <Words>78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Выпускная квалификационная работа</vt:lpstr>
      <vt:lpstr>Тема: Моделирование программного обеспечения управления умного дома на основе сетей Петри.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Научно-исследовательская работа</dc:title>
  <dc:creator>Nguyen Sang</dc:creator>
  <cp:lastModifiedBy>Nguyen Sang</cp:lastModifiedBy>
  <cp:revision>23</cp:revision>
  <dcterms:created xsi:type="dcterms:W3CDTF">2021-11-12T22:33:45Z</dcterms:created>
  <dcterms:modified xsi:type="dcterms:W3CDTF">2022-04-03T12:07:12Z</dcterms:modified>
</cp:coreProperties>
</file>