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3F47C05-F66E-422F-8EB7-A49809A32AE5}" type="datetimeFigureOut">
              <a:rPr lang="id-ID" smtClean="0"/>
              <a:t>25/04/2016</a:t>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5C08F1F-532B-47F8-8348-871DEC0DFC4E}" type="slidenum">
              <a:rPr lang="id-ID" smtClean="0"/>
              <a:t>‹#›</a:t>
            </a:fld>
            <a:endParaRPr lang="id-ID"/>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2187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47C05-F66E-422F-8EB7-A49809A32AE5}" type="datetimeFigureOut">
              <a:rPr lang="id-ID" smtClean="0"/>
              <a:t>25/04/2016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C08F1F-532B-47F8-8348-871DEC0DFC4E}" type="slidenum">
              <a:rPr lang="id-ID" smtClean="0"/>
              <a:t>‹#›</a:t>
            </a:fld>
            <a:endParaRPr lang="id-ID"/>
          </a:p>
        </p:txBody>
      </p:sp>
    </p:spTree>
    <p:extLst>
      <p:ext uri="{BB962C8B-B14F-4D97-AF65-F5344CB8AC3E}">
        <p14:creationId xmlns:p14="http://schemas.microsoft.com/office/powerpoint/2010/main" val="293815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47C05-F66E-422F-8EB7-A49809A32AE5}" type="datetimeFigureOut">
              <a:rPr lang="id-ID" smtClean="0"/>
              <a:t>25/04/2016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C08F1F-532B-47F8-8348-871DEC0DFC4E}" type="slidenum">
              <a:rPr lang="id-ID" smtClean="0"/>
              <a:t>‹#›</a:t>
            </a:fld>
            <a:endParaRPr lang="id-ID"/>
          </a:p>
        </p:txBody>
      </p:sp>
    </p:spTree>
    <p:extLst>
      <p:ext uri="{BB962C8B-B14F-4D97-AF65-F5344CB8AC3E}">
        <p14:creationId xmlns:p14="http://schemas.microsoft.com/office/powerpoint/2010/main" val="204263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47C05-F66E-422F-8EB7-A49809A32AE5}" type="datetimeFigureOut">
              <a:rPr lang="id-ID" smtClean="0"/>
              <a:t>25/04/2016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C08F1F-532B-47F8-8348-871DEC0DFC4E}" type="slidenum">
              <a:rPr lang="id-ID" smtClean="0"/>
              <a:t>‹#›</a:t>
            </a:fld>
            <a:endParaRPr lang="id-ID"/>
          </a:p>
        </p:txBody>
      </p:sp>
    </p:spTree>
    <p:extLst>
      <p:ext uri="{BB962C8B-B14F-4D97-AF65-F5344CB8AC3E}">
        <p14:creationId xmlns:p14="http://schemas.microsoft.com/office/powerpoint/2010/main" val="421586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3F47C05-F66E-422F-8EB7-A49809A32AE5}" type="datetimeFigureOut">
              <a:rPr lang="id-ID" smtClean="0"/>
              <a:t>25/04/2016</a:t>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5C08F1F-532B-47F8-8348-871DEC0DFC4E}" type="slidenum">
              <a:rPr lang="id-ID" smtClean="0"/>
              <a:t>‹#›</a:t>
            </a:fld>
            <a:endParaRPr lang="id-ID"/>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177178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F47C05-F66E-422F-8EB7-A49809A32AE5}" type="datetimeFigureOut">
              <a:rPr lang="id-ID" smtClean="0"/>
              <a:t>25/04/2016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C08F1F-532B-47F8-8348-871DEC0DFC4E}" type="slidenum">
              <a:rPr lang="id-ID" smtClean="0"/>
              <a:t>‹#›</a:t>
            </a:fld>
            <a:endParaRPr lang="id-ID"/>
          </a:p>
        </p:txBody>
      </p:sp>
    </p:spTree>
    <p:extLst>
      <p:ext uri="{BB962C8B-B14F-4D97-AF65-F5344CB8AC3E}">
        <p14:creationId xmlns:p14="http://schemas.microsoft.com/office/powerpoint/2010/main" val="291613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F47C05-F66E-422F-8EB7-A49809A32AE5}" type="datetimeFigureOut">
              <a:rPr lang="id-ID" smtClean="0"/>
              <a:t>25/04/2016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5C08F1F-532B-47F8-8348-871DEC0DFC4E}" type="slidenum">
              <a:rPr lang="id-ID" smtClean="0"/>
              <a:t>‹#›</a:t>
            </a:fld>
            <a:endParaRPr lang="id-ID"/>
          </a:p>
        </p:txBody>
      </p:sp>
    </p:spTree>
    <p:extLst>
      <p:ext uri="{BB962C8B-B14F-4D97-AF65-F5344CB8AC3E}">
        <p14:creationId xmlns:p14="http://schemas.microsoft.com/office/powerpoint/2010/main" val="114580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F47C05-F66E-422F-8EB7-A49809A32AE5}" type="datetimeFigureOut">
              <a:rPr lang="id-ID" smtClean="0"/>
              <a:t>25/04/2016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5C08F1F-532B-47F8-8348-871DEC0DFC4E}" type="slidenum">
              <a:rPr lang="id-ID" smtClean="0"/>
              <a:t>‹#›</a:t>
            </a:fld>
            <a:endParaRPr lang="id-ID"/>
          </a:p>
        </p:txBody>
      </p:sp>
    </p:spTree>
    <p:extLst>
      <p:ext uri="{BB962C8B-B14F-4D97-AF65-F5344CB8AC3E}">
        <p14:creationId xmlns:p14="http://schemas.microsoft.com/office/powerpoint/2010/main" val="137134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47C05-F66E-422F-8EB7-A49809A32AE5}" type="datetimeFigureOut">
              <a:rPr lang="id-ID" smtClean="0"/>
              <a:t>25/04/2016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5C08F1F-532B-47F8-8348-871DEC0DFC4E}" type="slidenum">
              <a:rPr lang="id-ID" smtClean="0"/>
              <a:t>‹#›</a:t>
            </a:fld>
            <a:endParaRPr lang="id-ID"/>
          </a:p>
        </p:txBody>
      </p:sp>
    </p:spTree>
    <p:extLst>
      <p:ext uri="{BB962C8B-B14F-4D97-AF65-F5344CB8AC3E}">
        <p14:creationId xmlns:p14="http://schemas.microsoft.com/office/powerpoint/2010/main" val="72333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3F47C05-F66E-422F-8EB7-A49809A32AE5}" type="datetimeFigureOut">
              <a:rPr lang="id-ID" smtClean="0"/>
              <a:t>25/04/2016</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5C08F1F-532B-47F8-8348-871DEC0DFC4E}"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933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3F47C05-F66E-422F-8EB7-A49809A32AE5}" type="datetimeFigureOut">
              <a:rPr lang="id-ID" smtClean="0"/>
              <a:t>25/04/2016</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5C08F1F-532B-47F8-8348-871DEC0DFC4E}"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803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3F47C05-F66E-422F-8EB7-A49809A32AE5}" type="datetimeFigureOut">
              <a:rPr lang="id-ID" smtClean="0"/>
              <a:t>25/04/2016</a:t>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5C08F1F-532B-47F8-8348-871DEC0DFC4E}" type="slidenum">
              <a:rPr lang="id-ID" smtClean="0"/>
              <a:t>‹#›</a:t>
            </a:fld>
            <a:endParaRPr lang="id-ID"/>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5706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Don’t touch the wall!</a:t>
            </a:r>
          </a:p>
        </p:txBody>
      </p:sp>
      <p:sp>
        <p:nvSpPr>
          <p:cNvPr id="3" name="Subtitle 2"/>
          <p:cNvSpPr>
            <a:spLocks noGrp="1"/>
          </p:cNvSpPr>
          <p:nvPr>
            <p:ph type="subTitle" idx="1"/>
          </p:nvPr>
        </p:nvSpPr>
        <p:spPr>
          <a:xfrm>
            <a:off x="2679906" y="3956279"/>
            <a:ext cx="6831673" cy="1552981"/>
          </a:xfrm>
        </p:spPr>
        <p:txBody>
          <a:bodyPr>
            <a:normAutofit/>
          </a:bodyPr>
          <a:lstStyle/>
          <a:p>
            <a:r>
              <a:rPr lang="id-ID" dirty="0"/>
              <a:t>Oleh : Syaiful Haq Al Furuqi</a:t>
            </a:r>
          </a:p>
          <a:p>
            <a:r>
              <a:rPr lang="id-ID" dirty="0"/>
              <a:t>NPM : 5A413515</a:t>
            </a:r>
          </a:p>
          <a:p>
            <a:r>
              <a:rPr lang="id-ID" dirty="0"/>
              <a:t>Kelas : 3IA26</a:t>
            </a:r>
          </a:p>
        </p:txBody>
      </p:sp>
    </p:spTree>
    <p:extLst>
      <p:ext uri="{BB962C8B-B14F-4D97-AF65-F5344CB8AC3E}">
        <p14:creationId xmlns:p14="http://schemas.microsoft.com/office/powerpoint/2010/main" val="113864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OUTPUT : SELESAI</a:t>
            </a:r>
          </a:p>
        </p:txBody>
      </p:sp>
      <p:pic>
        <p:nvPicPr>
          <p:cNvPr id="4" name="Content Placeholder 3"/>
          <p:cNvPicPr>
            <a:picLocks noGrp="1"/>
          </p:cNvPicPr>
          <p:nvPr>
            <p:ph idx="1"/>
          </p:nvPr>
        </p:nvPicPr>
        <p:blipFill>
          <a:blip r:embed="rId2"/>
          <a:stretch>
            <a:fillRect/>
          </a:stretch>
        </p:blipFill>
        <p:spPr>
          <a:xfrm>
            <a:off x="2446658" y="1988820"/>
            <a:ext cx="7657462" cy="4291418"/>
          </a:xfrm>
          <a:prstGeom prst="rect">
            <a:avLst/>
          </a:prstGeom>
        </p:spPr>
      </p:pic>
    </p:spTree>
    <p:extLst>
      <p:ext uri="{BB962C8B-B14F-4D97-AF65-F5344CB8AC3E}">
        <p14:creationId xmlns:p14="http://schemas.microsoft.com/office/powerpoint/2010/main" val="157815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DAFTAR ISI</a:t>
            </a:r>
          </a:p>
        </p:txBody>
      </p:sp>
      <p:sp>
        <p:nvSpPr>
          <p:cNvPr id="3" name="Content Placeholder 2"/>
          <p:cNvSpPr>
            <a:spLocks noGrp="1"/>
          </p:cNvSpPr>
          <p:nvPr>
            <p:ph idx="1"/>
          </p:nvPr>
        </p:nvSpPr>
        <p:spPr/>
        <p:txBody>
          <a:bodyPr/>
          <a:lstStyle/>
          <a:p>
            <a:r>
              <a:rPr lang="id-ID" dirty="0"/>
              <a:t>DAFTAR ISI</a:t>
            </a:r>
          </a:p>
          <a:p>
            <a:r>
              <a:rPr lang="id-ID" dirty="0"/>
              <a:t>INITIAL STATES</a:t>
            </a:r>
          </a:p>
          <a:p>
            <a:r>
              <a:rPr lang="id-ID" dirty="0"/>
              <a:t>RULES</a:t>
            </a:r>
          </a:p>
          <a:p>
            <a:r>
              <a:rPr lang="id-ID" dirty="0"/>
              <a:t>OUTPUT</a:t>
            </a:r>
          </a:p>
        </p:txBody>
      </p:sp>
    </p:spTree>
    <p:extLst>
      <p:ext uri="{BB962C8B-B14F-4D97-AF65-F5344CB8AC3E}">
        <p14:creationId xmlns:p14="http://schemas.microsoft.com/office/powerpoint/2010/main" val="24401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INITIAL STATES</a:t>
            </a:r>
          </a:p>
        </p:txBody>
      </p:sp>
      <p:sp>
        <p:nvSpPr>
          <p:cNvPr id="3" name="Content Placeholder 2"/>
          <p:cNvSpPr>
            <a:spLocks noGrp="1"/>
          </p:cNvSpPr>
          <p:nvPr>
            <p:ph idx="1"/>
          </p:nvPr>
        </p:nvSpPr>
        <p:spPr/>
        <p:txBody>
          <a:bodyPr>
            <a:noAutofit/>
          </a:bodyPr>
          <a:lstStyle/>
          <a:p>
            <a:pPr marL="0" indent="0" algn="just">
              <a:buNone/>
            </a:pPr>
            <a:r>
              <a:rPr lang="id-ID" sz="3200" dirty="0"/>
              <a:t>Don’t Touch the Wall merupakan permainan komputer berbasis 3 dimensi, dimana pemain harus menggerakkan/menjalankan sebuah bola untuk mencapai finish atau sampai menemukan tanda “Touch Here!” dengan tidak menyentuh tembok selain tembok finish, atau bola akan kembali ke awal, walaupun sudah mencapai level 2, jika bola menyentuh tembok selain tembok finish, maka bola akan kembali pada level 1.</a:t>
            </a:r>
          </a:p>
        </p:txBody>
      </p:sp>
    </p:spTree>
    <p:extLst>
      <p:ext uri="{BB962C8B-B14F-4D97-AF65-F5344CB8AC3E}">
        <p14:creationId xmlns:p14="http://schemas.microsoft.com/office/powerpoint/2010/main" val="236341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RULES</a:t>
            </a:r>
          </a:p>
        </p:txBody>
      </p:sp>
      <p:sp>
        <p:nvSpPr>
          <p:cNvPr id="3" name="Content Placeholder 2"/>
          <p:cNvSpPr>
            <a:spLocks noGrp="1"/>
          </p:cNvSpPr>
          <p:nvPr>
            <p:ph idx="1"/>
          </p:nvPr>
        </p:nvSpPr>
        <p:spPr/>
        <p:txBody>
          <a:bodyPr>
            <a:normAutofit/>
          </a:bodyPr>
          <a:lstStyle/>
          <a:p>
            <a:pPr marL="0" indent="0">
              <a:buNone/>
            </a:pPr>
            <a:r>
              <a:rPr lang="id-ID" sz="3200" dirty="0"/>
              <a:t>Pemain harus menggerakkan/menjalankan sebuah bola untuk mencapai finish atau sampai menemukan tanda “Touch Here!” dengan tidak menyentuh tembok selain tembok finish, atau bola akan kembali ke awal, walaupun sudah mencapai level 2, jika bola menyentuh tembok selain tembok finish, maka bola akan kembali pada level 1.</a:t>
            </a:r>
          </a:p>
        </p:txBody>
      </p:sp>
    </p:spTree>
    <p:extLst>
      <p:ext uri="{BB962C8B-B14F-4D97-AF65-F5344CB8AC3E}">
        <p14:creationId xmlns:p14="http://schemas.microsoft.com/office/powerpoint/2010/main" val="117217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OUTPUT : MENU</a:t>
            </a:r>
          </a:p>
        </p:txBody>
      </p:sp>
      <p:pic>
        <p:nvPicPr>
          <p:cNvPr id="4" name="Content Placeholder 3"/>
          <p:cNvPicPr>
            <a:picLocks noGrp="1"/>
          </p:cNvPicPr>
          <p:nvPr>
            <p:ph idx="1"/>
          </p:nvPr>
        </p:nvPicPr>
        <p:blipFill>
          <a:blip r:embed="rId2"/>
          <a:stretch>
            <a:fillRect/>
          </a:stretch>
        </p:blipFill>
        <p:spPr>
          <a:xfrm>
            <a:off x="2697480" y="2171699"/>
            <a:ext cx="7292340" cy="4021627"/>
          </a:xfrm>
          <a:prstGeom prst="rect">
            <a:avLst/>
          </a:prstGeom>
        </p:spPr>
      </p:pic>
    </p:spTree>
    <p:extLst>
      <p:ext uri="{BB962C8B-B14F-4D97-AF65-F5344CB8AC3E}">
        <p14:creationId xmlns:p14="http://schemas.microsoft.com/office/powerpoint/2010/main" val="400071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OUTPUT : HELP</a:t>
            </a:r>
          </a:p>
        </p:txBody>
      </p:sp>
      <p:pic>
        <p:nvPicPr>
          <p:cNvPr id="4" name="Content Placeholder 3"/>
          <p:cNvPicPr>
            <a:picLocks noGrp="1"/>
          </p:cNvPicPr>
          <p:nvPr>
            <p:ph idx="1"/>
          </p:nvPr>
        </p:nvPicPr>
        <p:blipFill>
          <a:blip r:embed="rId2"/>
          <a:stretch>
            <a:fillRect/>
          </a:stretch>
        </p:blipFill>
        <p:spPr>
          <a:xfrm>
            <a:off x="2599765" y="2171700"/>
            <a:ext cx="7802198" cy="4160520"/>
          </a:xfrm>
          <a:prstGeom prst="rect">
            <a:avLst/>
          </a:prstGeom>
        </p:spPr>
      </p:pic>
    </p:spTree>
    <p:extLst>
      <p:ext uri="{BB962C8B-B14F-4D97-AF65-F5344CB8AC3E}">
        <p14:creationId xmlns:p14="http://schemas.microsoft.com/office/powerpoint/2010/main" val="121944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OUTPUT : CREDIT</a:t>
            </a:r>
          </a:p>
        </p:txBody>
      </p:sp>
      <p:pic>
        <p:nvPicPr>
          <p:cNvPr id="4" name="Content Placeholder 3"/>
          <p:cNvPicPr>
            <a:picLocks noGrp="1"/>
          </p:cNvPicPr>
          <p:nvPr>
            <p:ph idx="1"/>
          </p:nvPr>
        </p:nvPicPr>
        <p:blipFill>
          <a:blip r:embed="rId2"/>
          <a:stretch>
            <a:fillRect/>
          </a:stretch>
        </p:blipFill>
        <p:spPr>
          <a:xfrm>
            <a:off x="2720340" y="2171701"/>
            <a:ext cx="7520939" cy="4061612"/>
          </a:xfrm>
          <a:prstGeom prst="rect">
            <a:avLst/>
          </a:prstGeom>
        </p:spPr>
      </p:pic>
    </p:spTree>
    <p:extLst>
      <p:ext uri="{BB962C8B-B14F-4D97-AF65-F5344CB8AC3E}">
        <p14:creationId xmlns:p14="http://schemas.microsoft.com/office/powerpoint/2010/main" val="415044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OUTPUT : LV1</a:t>
            </a:r>
          </a:p>
        </p:txBody>
      </p:sp>
      <p:pic>
        <p:nvPicPr>
          <p:cNvPr id="4" name="Content Placeholder 3"/>
          <p:cNvPicPr>
            <a:picLocks noGrp="1"/>
          </p:cNvPicPr>
          <p:nvPr>
            <p:ph idx="1"/>
          </p:nvPr>
        </p:nvPicPr>
        <p:blipFill>
          <a:blip r:embed="rId2"/>
          <a:stretch>
            <a:fillRect/>
          </a:stretch>
        </p:blipFill>
        <p:spPr>
          <a:xfrm>
            <a:off x="2903221" y="2011680"/>
            <a:ext cx="7132320" cy="4237785"/>
          </a:xfrm>
          <a:prstGeom prst="rect">
            <a:avLst/>
          </a:prstGeom>
        </p:spPr>
      </p:pic>
    </p:spTree>
    <p:extLst>
      <p:ext uri="{BB962C8B-B14F-4D97-AF65-F5344CB8AC3E}">
        <p14:creationId xmlns:p14="http://schemas.microsoft.com/office/powerpoint/2010/main" val="182511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OUTPUT : LV2</a:t>
            </a:r>
          </a:p>
        </p:txBody>
      </p:sp>
      <p:pic>
        <p:nvPicPr>
          <p:cNvPr id="4" name="Content Placeholder 3"/>
          <p:cNvPicPr>
            <a:picLocks noGrp="1"/>
          </p:cNvPicPr>
          <p:nvPr>
            <p:ph idx="1"/>
          </p:nvPr>
        </p:nvPicPr>
        <p:blipFill>
          <a:blip r:embed="rId2"/>
          <a:stretch>
            <a:fillRect/>
          </a:stretch>
        </p:blipFill>
        <p:spPr>
          <a:xfrm>
            <a:off x="2614630" y="1965960"/>
            <a:ext cx="7529125" cy="4274820"/>
          </a:xfrm>
          <a:prstGeom prst="rect">
            <a:avLst/>
          </a:prstGeom>
        </p:spPr>
      </p:pic>
    </p:spTree>
    <p:extLst>
      <p:ext uri="{BB962C8B-B14F-4D97-AF65-F5344CB8AC3E}">
        <p14:creationId xmlns:p14="http://schemas.microsoft.com/office/powerpoint/2010/main" val="411570117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8</TotalTime>
  <Words>164</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Don’t touch the wall!</vt:lpstr>
      <vt:lpstr>DAFTAR ISI</vt:lpstr>
      <vt:lpstr>INITIAL STATES</vt:lpstr>
      <vt:lpstr>RULES</vt:lpstr>
      <vt:lpstr>OUTPUT : MENU</vt:lpstr>
      <vt:lpstr>OUTPUT : HELP</vt:lpstr>
      <vt:lpstr>OUTPUT : CREDIT</vt:lpstr>
      <vt:lpstr>OUTPUT : LV1</vt:lpstr>
      <vt:lpstr>OUTPUT : LV2</vt:lpstr>
      <vt:lpstr>OUTPUT : 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touch the wall!</dc:title>
  <dc:creator>Syaiful Haq Al Furuqi</dc:creator>
  <cp:lastModifiedBy>Syaiful Haq Al Furuqi</cp:lastModifiedBy>
  <cp:revision>1</cp:revision>
  <dcterms:created xsi:type="dcterms:W3CDTF">2016-04-25T00:06:10Z</dcterms:created>
  <dcterms:modified xsi:type="dcterms:W3CDTF">2016-04-25T00:14:56Z</dcterms:modified>
</cp:coreProperties>
</file>