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3BD-3576-4CDB-B728-D137A2C7D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988B-E2D8-4EED-946D-2397B9C2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7D5E-2240-402F-ABD1-03AD146D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FB91-2BB8-4C9E-B2BC-BBBE6D75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3902-D9E7-41DB-A1CA-C4A2947F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7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4875-5C3E-4092-83AF-958E7C2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41D09-78D6-4665-A845-4423E054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77D-57BE-469B-938E-2EED73FF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696E-6432-42F6-8352-2E7CFA77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52A1-47BF-48EA-9843-EAECB77A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3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69D32-9E9A-4091-8AAC-6D8211A7F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768F-7B60-4DA8-8CE9-56883966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062D-1F18-4FF7-AA91-EEB45986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ABB7-257A-4F0C-8A4E-2D46588C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A242-D2A0-43A3-A856-94CE86B4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7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E7-72D5-40EF-A2CD-68787514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0DB9-DC18-4CD2-BE6C-71CEA72F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A78C-C57E-4169-9A8B-BABF032B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3E8F-9C39-4DF4-AE67-B9DD2C01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C4EA-4E1D-4BA6-848F-7E0EC76A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39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B87-1AAF-4F90-AB78-E66DE595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578CA-0CEB-4473-8EF5-7CD302D9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63A2-F621-42A8-B194-FEE10FC6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1FB9-D7D8-4A24-9323-EF38476D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6320-C55E-4AEC-B6DA-DF1CA360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21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4097-EDF1-4403-9E47-36061EB9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BA9F-2BE3-444A-BEA4-C339E2A37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8FB9B-D62E-4BA4-B72B-6816B26E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82C5-41C6-4F4B-A7E6-6349E55C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7F782-26EA-435B-8295-7970564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8A80-B873-401F-9ADF-3B84E60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3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8990-6AD1-4CCB-929F-0F8A29FC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9E1AC-3996-4016-9E59-6D6BCE10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F792-ABD8-465A-8DA6-D3A7B93E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56426-CCA2-4F44-B616-C910CFEFC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A105C-1705-4DDE-A568-BAEECD5C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867CE-7C84-4BA6-B366-2E643E10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E8B-6AF8-4EEE-A10A-44C1A7A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7198A-F291-4B0B-BF49-3E54319A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6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C16-B5AC-4182-9DAC-E9F50F7F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BD03F-838B-4599-8FD2-06B64086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6E45F-8F3C-4D68-8E72-84235CD3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BE39B-A83D-457C-B10B-7D6288F7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1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C9A62-0EE1-4B0B-9671-BF57A4FA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1A872-72D4-4084-A817-68FD003D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EFD1-636F-4DFC-BF13-EF19EBE5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19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A61C-65E9-4A2C-A9C4-39822703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1ADC-69C4-4906-93B9-A90FBE43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E83C-DE29-43B1-86D7-723FBF952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13B0-39EF-4A3A-A697-907A30A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CE09-C8BF-48E2-BC07-D04E8F8E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3105B-54EA-4103-8591-85C5859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7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E35F-1EDF-489A-85C7-DE5B842C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FB5AF-D7FF-44C5-9AED-94B37DF09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139B-F704-41CC-9794-135F4F08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487-B3AF-4B7D-95EF-0EBCF543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6A72-FB6A-4AFE-AA1E-8A867F17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BB6C-09E2-4B49-A0B0-DAA2A4B4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7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E8EA3-D7A2-4856-9640-BD89CF35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9413F-AB86-4EF1-915F-9507B2E7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1F2E-0D4C-41FC-8CEF-E80187B2F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3C11-AD25-4078-AEF6-0C2928D697C7}" type="datetimeFigureOut">
              <a:rPr lang="tr-TR" smtClean="0"/>
              <a:t>14.03.2021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3373-46F4-4EC7-8796-57CEBF4A7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AFD1-8CD3-4C9F-9234-EA0D68B39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1BE9-4E9E-4775-AD66-EB8E42D84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0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C9C-F9EF-4468-BA7A-BE7406F6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Yattigin</a:t>
            </a:r>
            <a:r>
              <a:rPr lang="en-GB" dirty="0"/>
              <a:t> </a:t>
            </a:r>
            <a:r>
              <a:rPr lang="en-GB" dirty="0" err="1"/>
              <a:t>Yerden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14B5F-F2EA-40DD-8CF8-0B33984F8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66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6ED6-9D27-4EC0-8713-62782D9A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Amaci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4F74-309D-4AFD-85A8-681E2CAF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Netflix, Mubi, Hulu, Amazon, Blu TV vs. tum </a:t>
            </a:r>
            <a:r>
              <a:rPr lang="en-GB" dirty="0" err="1"/>
              <a:t>hesaplara</a:t>
            </a:r>
            <a:r>
              <a:rPr lang="en-GB" dirty="0"/>
              <a:t> </a:t>
            </a:r>
            <a:r>
              <a:rPr lang="en-GB" dirty="0" err="1"/>
              <a:t>baglayarak</a:t>
            </a:r>
            <a:r>
              <a:rPr lang="en-GB" dirty="0"/>
              <a:t>, </a:t>
            </a:r>
            <a:r>
              <a:rPr lang="en-GB" dirty="0" err="1"/>
              <a:t>benzer</a:t>
            </a:r>
            <a:r>
              <a:rPr lang="en-GB" dirty="0"/>
              <a:t> </a:t>
            </a:r>
            <a:r>
              <a:rPr lang="en-GB" dirty="0" err="1"/>
              <a:t>kullanicilari</a:t>
            </a:r>
            <a:r>
              <a:rPr lang="en-GB" dirty="0"/>
              <a:t> </a:t>
            </a:r>
            <a:r>
              <a:rPr lang="en-GB" dirty="0" err="1"/>
              <a:t>tanistirmak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-Ayni </a:t>
            </a:r>
            <a:r>
              <a:rPr lang="en-GB" dirty="0" err="1"/>
              <a:t>dizide</a:t>
            </a:r>
            <a:r>
              <a:rPr lang="en-GB" dirty="0"/>
              <a:t>, ayni </a:t>
            </a:r>
            <a:r>
              <a:rPr lang="en-GB" dirty="0" err="1"/>
              <a:t>sezonda</a:t>
            </a:r>
            <a:r>
              <a:rPr lang="en-GB" dirty="0"/>
              <a:t> ve </a:t>
            </a:r>
            <a:r>
              <a:rPr lang="en-GB" dirty="0" err="1"/>
              <a:t>bolumde</a:t>
            </a:r>
            <a:r>
              <a:rPr lang="en-GB" dirty="0"/>
              <a:t> </a:t>
            </a:r>
            <a:r>
              <a:rPr lang="en-GB" dirty="0" err="1"/>
              <a:t>oldugun</a:t>
            </a:r>
            <a:r>
              <a:rPr lang="en-GB" dirty="0"/>
              <a:t> </a:t>
            </a:r>
            <a:r>
              <a:rPr lang="en-GB" dirty="0" err="1"/>
              <a:t>insanlarla</a:t>
            </a:r>
            <a:r>
              <a:rPr lang="en-GB" dirty="0"/>
              <a:t> </a:t>
            </a:r>
            <a:r>
              <a:rPr lang="en-GB" dirty="0" err="1"/>
              <a:t>spoilersiz</a:t>
            </a:r>
            <a:r>
              <a:rPr lang="en-GB" dirty="0"/>
              <a:t> dizi </a:t>
            </a:r>
            <a:r>
              <a:rPr lang="en-GB" dirty="0" err="1"/>
              <a:t>konusmak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Yakinlarda</a:t>
            </a:r>
            <a:r>
              <a:rPr lang="en-GB" dirty="0"/>
              <a:t> ayni filmi </a:t>
            </a:r>
            <a:r>
              <a:rPr lang="en-GB" dirty="0" err="1"/>
              <a:t>izlemis</a:t>
            </a:r>
            <a:r>
              <a:rPr lang="en-GB" dirty="0"/>
              <a:t> </a:t>
            </a:r>
            <a:r>
              <a:rPr lang="en-GB" dirty="0" err="1"/>
              <a:t>insanlarla</a:t>
            </a:r>
            <a:r>
              <a:rPr lang="en-GB" dirty="0"/>
              <a:t> film </a:t>
            </a:r>
            <a:r>
              <a:rPr lang="en-GB" dirty="0" err="1"/>
              <a:t>konusmak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-Insanlarin film ve </a:t>
            </a:r>
            <a:r>
              <a:rPr lang="en-GB" dirty="0" err="1"/>
              <a:t>diziler</a:t>
            </a:r>
            <a:r>
              <a:rPr lang="en-GB" dirty="0"/>
              <a:t> </a:t>
            </a:r>
            <a:r>
              <a:rPr lang="en-GB" dirty="0" err="1"/>
              <a:t>hakkinda</a:t>
            </a:r>
            <a:r>
              <a:rPr lang="en-GB" dirty="0"/>
              <a:t> post </a:t>
            </a:r>
            <a:r>
              <a:rPr lang="en-GB" dirty="0" err="1"/>
              <a:t>attigi</a:t>
            </a:r>
            <a:r>
              <a:rPr lang="en-GB" dirty="0"/>
              <a:t> bir platform (</a:t>
            </a:r>
            <a:r>
              <a:rPr lang="en-GB" dirty="0" err="1"/>
              <a:t>izlenip</a:t>
            </a:r>
            <a:r>
              <a:rPr lang="en-GB" dirty="0"/>
              <a:t>/</a:t>
            </a:r>
            <a:r>
              <a:rPr lang="en-GB" dirty="0" err="1"/>
              <a:t>izlenmemesinden</a:t>
            </a:r>
            <a:r>
              <a:rPr lang="en-GB" dirty="0"/>
              <a:t> </a:t>
            </a:r>
            <a:r>
              <a:rPr lang="en-GB" dirty="0" err="1"/>
              <a:t>bagimsiz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8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A4F-CCEB-4B22-B0AB-10D451D0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F05A-68D2-436E-9FE9-AB4C0740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192B-BB4B-4C13-9193-7F9841BF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" y="516454"/>
            <a:ext cx="10401948" cy="58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6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0CF8-55E5-4B55-9544-7B6830BE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and/or Posting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0818-DFAE-4E4C-910B-8671D2BA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-Her </a:t>
            </a:r>
            <a:r>
              <a:rPr lang="en-GB" dirty="0" err="1"/>
              <a:t>kullanici</a:t>
            </a:r>
            <a:r>
              <a:rPr lang="en-GB" dirty="0"/>
              <a:t> icin </a:t>
            </a:r>
            <a:r>
              <a:rPr lang="en-GB" dirty="0" err="1"/>
              <a:t>ozel</a:t>
            </a:r>
            <a:r>
              <a:rPr lang="en-GB" dirty="0"/>
              <a:t> </a:t>
            </a:r>
            <a:r>
              <a:rPr lang="en-GB" dirty="0" err="1"/>
              <a:t>profil</a:t>
            </a:r>
            <a:r>
              <a:rPr lang="en-GB" dirty="0"/>
              <a:t>, </a:t>
            </a:r>
            <a:r>
              <a:rPr lang="en-GB" dirty="0" err="1"/>
              <a:t>resim</a:t>
            </a:r>
            <a:r>
              <a:rPr lang="en-GB" dirty="0"/>
              <a:t>, bio, </a:t>
            </a:r>
            <a:r>
              <a:rPr lang="en-GB" dirty="0" err="1"/>
              <a:t>projede</a:t>
            </a:r>
            <a:r>
              <a:rPr lang="en-GB" dirty="0"/>
              <a:t> </a:t>
            </a:r>
            <a:r>
              <a:rPr lang="en-GB" dirty="0" err="1"/>
              <a:t>belirtilmis</a:t>
            </a:r>
            <a:r>
              <a:rPr lang="en-GB" dirty="0"/>
              <a:t> </a:t>
            </a:r>
            <a:r>
              <a:rPr lang="en-GB" dirty="0" err="1"/>
              <a:t>ivir</a:t>
            </a:r>
            <a:r>
              <a:rPr lang="en-GB" dirty="0"/>
              <a:t> </a:t>
            </a:r>
            <a:r>
              <a:rPr lang="en-GB" dirty="0" err="1"/>
              <a:t>zivirlar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-Her </a:t>
            </a:r>
            <a:r>
              <a:rPr lang="en-GB" dirty="0" err="1"/>
              <a:t>kullaniciya</a:t>
            </a:r>
            <a:r>
              <a:rPr lang="en-GB" dirty="0"/>
              <a:t> </a:t>
            </a:r>
            <a:r>
              <a:rPr lang="en-GB" dirty="0" err="1"/>
              <a:t>ozel</a:t>
            </a:r>
            <a:r>
              <a:rPr lang="en-GB" dirty="0"/>
              <a:t> </a:t>
            </a:r>
            <a:r>
              <a:rPr lang="en-GB" dirty="0" err="1"/>
              <a:t>arkadas</a:t>
            </a:r>
            <a:r>
              <a:rPr lang="en-GB" dirty="0"/>
              <a:t> </a:t>
            </a:r>
            <a:r>
              <a:rPr lang="en-GB" dirty="0" err="1"/>
              <a:t>listesi</a:t>
            </a:r>
            <a:r>
              <a:rPr lang="en-GB" dirty="0"/>
              <a:t>, </a:t>
            </a:r>
            <a:r>
              <a:rPr lang="en-GB" dirty="0" err="1"/>
              <a:t>takip</a:t>
            </a:r>
            <a:r>
              <a:rPr lang="en-GB" dirty="0"/>
              <a:t> </a:t>
            </a:r>
            <a:r>
              <a:rPr lang="en-GB" dirty="0" err="1"/>
              <a:t>edilebilecek</a:t>
            </a:r>
            <a:r>
              <a:rPr lang="en-GB" dirty="0"/>
              <a:t> </a:t>
            </a:r>
            <a:r>
              <a:rPr lang="en-GB" dirty="0" err="1"/>
              <a:t>unlu</a:t>
            </a:r>
            <a:r>
              <a:rPr lang="en-GB" dirty="0"/>
              <a:t> </a:t>
            </a:r>
            <a:r>
              <a:rPr lang="en-GB" dirty="0" err="1"/>
              <a:t>isimler</a:t>
            </a:r>
            <a:r>
              <a:rPr lang="en-GB" dirty="0"/>
              <a:t> (</a:t>
            </a:r>
            <a:r>
              <a:rPr lang="en-GB" dirty="0" err="1"/>
              <a:t>tek</a:t>
            </a:r>
            <a:r>
              <a:rPr lang="en-GB" dirty="0"/>
              <a:t> </a:t>
            </a:r>
            <a:r>
              <a:rPr lang="en-GB" dirty="0" err="1"/>
              <a:t>tarafli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Postlara</a:t>
            </a:r>
            <a:r>
              <a:rPr lang="en-GB" dirty="0"/>
              <a:t> </a:t>
            </a:r>
            <a:r>
              <a:rPr lang="en-GB" dirty="0" err="1"/>
              <a:t>begenme</a:t>
            </a:r>
            <a:r>
              <a:rPr lang="en-GB" dirty="0"/>
              <a:t>/</a:t>
            </a:r>
            <a:r>
              <a:rPr lang="en-GB" dirty="0" err="1"/>
              <a:t>yorum</a:t>
            </a:r>
            <a:r>
              <a:rPr lang="en-GB" dirty="0"/>
              <a:t> </a:t>
            </a:r>
            <a:r>
              <a:rPr lang="en-GB" dirty="0" err="1"/>
              <a:t>birakma</a:t>
            </a:r>
            <a:r>
              <a:rPr lang="en-GB" dirty="0"/>
              <a:t>/</a:t>
            </a:r>
            <a:r>
              <a:rPr lang="en-GB" dirty="0" err="1"/>
              <a:t>tekrar</a:t>
            </a:r>
            <a:r>
              <a:rPr lang="en-GB" dirty="0"/>
              <a:t> </a:t>
            </a:r>
            <a:r>
              <a:rPr lang="en-GB" dirty="0" err="1"/>
              <a:t>paylasma</a:t>
            </a:r>
            <a:r>
              <a:rPr lang="en-GB" dirty="0"/>
              <a:t>/</a:t>
            </a:r>
            <a:r>
              <a:rPr lang="en-GB" dirty="0" err="1"/>
              <a:t>kaydetme</a:t>
            </a:r>
            <a:r>
              <a:rPr lang="en-GB" dirty="0"/>
              <a:t> </a:t>
            </a:r>
            <a:r>
              <a:rPr lang="en-GB" dirty="0" err="1"/>
              <a:t>ozelligi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**</a:t>
            </a:r>
            <a:r>
              <a:rPr lang="en-GB" dirty="0" err="1"/>
              <a:t>Geotaglere</a:t>
            </a:r>
            <a:r>
              <a:rPr lang="en-GB" dirty="0"/>
              <a:t> gore o </a:t>
            </a:r>
            <a:r>
              <a:rPr lang="en-GB" dirty="0" err="1"/>
              <a:t>donem</a:t>
            </a:r>
            <a:r>
              <a:rPr lang="en-GB" dirty="0"/>
              <a:t> </a:t>
            </a:r>
            <a:r>
              <a:rPr lang="en-GB" dirty="0" err="1"/>
              <a:t>cogunlukle</a:t>
            </a:r>
            <a:r>
              <a:rPr lang="en-GB" dirty="0"/>
              <a:t> o </a:t>
            </a:r>
            <a:r>
              <a:rPr lang="en-GB" dirty="0" err="1"/>
              <a:t>bolge</a:t>
            </a:r>
            <a:r>
              <a:rPr lang="en-GB" dirty="0"/>
              <a:t> </a:t>
            </a:r>
            <a:r>
              <a:rPr lang="en-GB" dirty="0" err="1"/>
              <a:t>hedeflenerek</a:t>
            </a:r>
            <a:r>
              <a:rPr lang="en-GB" dirty="0"/>
              <a:t> </a:t>
            </a:r>
            <a:r>
              <a:rPr lang="en-GB" dirty="0" err="1"/>
              <a:t>yayinlanmis</a:t>
            </a:r>
            <a:r>
              <a:rPr lang="en-GB" dirty="0"/>
              <a:t> </a:t>
            </a:r>
            <a:r>
              <a:rPr lang="en-GB" dirty="0" err="1"/>
              <a:t>icerikler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ilgili</a:t>
            </a:r>
            <a:r>
              <a:rPr lang="en-GB" dirty="0"/>
              <a:t> ayri bir </a:t>
            </a:r>
            <a:r>
              <a:rPr lang="en-GB" dirty="0" err="1"/>
              <a:t>bolum</a:t>
            </a:r>
            <a:r>
              <a:rPr lang="en-GB" dirty="0"/>
              <a:t> </a:t>
            </a:r>
            <a:r>
              <a:rPr lang="en-GB" dirty="0" err="1"/>
              <a:t>acilabilir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Ornek</a:t>
            </a:r>
            <a:r>
              <a:rPr lang="en-GB" dirty="0"/>
              <a:t>: </a:t>
            </a:r>
            <a:r>
              <a:rPr lang="en-GB" dirty="0" err="1"/>
              <a:t>Hakan</a:t>
            </a:r>
            <a:r>
              <a:rPr lang="en-GB" dirty="0"/>
              <a:t> </a:t>
            </a:r>
            <a:r>
              <a:rPr lang="en-GB" dirty="0" err="1"/>
              <a:t>Muhafiz</a:t>
            </a:r>
            <a:r>
              <a:rPr lang="en-GB" dirty="0"/>
              <a:t>, </a:t>
            </a:r>
            <a:r>
              <a:rPr lang="en-GB" dirty="0" err="1"/>
              <a:t>Turkiye’deki</a:t>
            </a:r>
            <a:r>
              <a:rPr lang="en-GB" dirty="0"/>
              <a:t> </a:t>
            </a:r>
            <a:r>
              <a:rPr lang="en-GB" dirty="0" err="1"/>
              <a:t>kullanicilara</a:t>
            </a:r>
            <a:r>
              <a:rPr lang="en-GB" dirty="0"/>
              <a:t> </a:t>
            </a:r>
            <a:r>
              <a:rPr lang="en-GB" dirty="0" err="1"/>
              <a:t>ozel</a:t>
            </a:r>
            <a:r>
              <a:rPr lang="en-GB" dirty="0"/>
              <a:t> ayri bir </a:t>
            </a:r>
            <a:r>
              <a:rPr lang="en-GB" dirty="0" err="1"/>
              <a:t>tartisma</a:t>
            </a:r>
            <a:r>
              <a:rPr lang="en-GB" dirty="0"/>
              <a:t> kismi olabilir. </a:t>
            </a:r>
          </a:p>
        </p:txBody>
      </p:sp>
    </p:spTree>
    <p:extLst>
      <p:ext uri="{BB962C8B-B14F-4D97-AF65-F5344CB8AC3E}">
        <p14:creationId xmlns:p14="http://schemas.microsoft.com/office/powerpoint/2010/main" val="14251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78FB-89EB-4578-89C6-B9276C2C5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Event Buddy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5C6E-6853-4328-870E-660C2E789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848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B997-C1E7-4FD5-8A4E-60120279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Amaci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5103-F1DA-416D-9C70-5409E495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Universite</a:t>
            </a:r>
            <a:r>
              <a:rPr lang="en-GB" dirty="0"/>
              <a:t> </a:t>
            </a:r>
            <a:r>
              <a:rPr lang="en-GB" dirty="0" err="1"/>
              <a:t>ogrencileri</a:t>
            </a:r>
            <a:r>
              <a:rPr lang="en-GB" dirty="0"/>
              <a:t>, </a:t>
            </a:r>
            <a:r>
              <a:rPr lang="en-GB" dirty="0" err="1"/>
              <a:t>expatlar</a:t>
            </a:r>
            <a:r>
              <a:rPr lang="en-GB" dirty="0"/>
              <a:t>, </a:t>
            </a:r>
            <a:r>
              <a:rPr lang="en-GB" dirty="0" err="1"/>
              <a:t>ya</a:t>
            </a:r>
            <a:r>
              <a:rPr lang="en-GB" dirty="0"/>
              <a:t> da </a:t>
            </a:r>
            <a:r>
              <a:rPr lang="en-GB" dirty="0" err="1"/>
              <a:t>Istanbul’a</a:t>
            </a:r>
            <a:r>
              <a:rPr lang="en-GB" dirty="0"/>
              <a:t> gelmis ama </a:t>
            </a:r>
            <a:r>
              <a:rPr lang="en-GB" dirty="0" err="1"/>
              <a:t>cevresi</a:t>
            </a:r>
            <a:r>
              <a:rPr lang="en-GB" dirty="0"/>
              <a:t> </a:t>
            </a:r>
            <a:r>
              <a:rPr lang="en-GB" dirty="0" err="1"/>
              <a:t>olmayan</a:t>
            </a:r>
            <a:r>
              <a:rPr lang="en-GB" dirty="0"/>
              <a:t> </a:t>
            </a:r>
            <a:r>
              <a:rPr lang="en-GB" dirty="0" err="1"/>
              <a:t>insanlari</a:t>
            </a:r>
            <a:r>
              <a:rPr lang="en-GB" dirty="0"/>
              <a:t> </a:t>
            </a:r>
            <a:r>
              <a:rPr lang="en-GB" dirty="0" err="1"/>
              <a:t>ortak</a:t>
            </a:r>
            <a:r>
              <a:rPr lang="en-GB" dirty="0"/>
              <a:t> </a:t>
            </a:r>
            <a:r>
              <a:rPr lang="en-GB" dirty="0" err="1"/>
              <a:t>eglence</a:t>
            </a:r>
            <a:r>
              <a:rPr lang="en-GB" dirty="0"/>
              <a:t> </a:t>
            </a:r>
            <a:r>
              <a:rPr lang="en-GB" dirty="0" err="1"/>
              <a:t>anlayislarina</a:t>
            </a:r>
            <a:r>
              <a:rPr lang="en-GB" dirty="0"/>
              <a:t> gore bir </a:t>
            </a:r>
            <a:r>
              <a:rPr lang="en-GB" dirty="0" err="1"/>
              <a:t>araya</a:t>
            </a:r>
            <a:r>
              <a:rPr lang="en-GB" dirty="0"/>
              <a:t> </a:t>
            </a:r>
            <a:r>
              <a:rPr lang="en-GB" dirty="0" err="1"/>
              <a:t>getirmek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sz="4000" dirty="0" err="1"/>
              <a:t>Nasil</a:t>
            </a:r>
            <a:r>
              <a:rPr lang="en-GB" sz="4000" dirty="0"/>
              <a:t>?</a:t>
            </a:r>
          </a:p>
          <a:p>
            <a:pPr marL="0" indent="0">
              <a:buNone/>
            </a:pPr>
            <a:r>
              <a:rPr lang="en-GB" dirty="0" err="1"/>
              <a:t>Eylul’un</a:t>
            </a:r>
            <a:r>
              <a:rPr lang="en-GB" dirty="0"/>
              <a:t> </a:t>
            </a:r>
            <a:r>
              <a:rPr lang="en-GB" dirty="0" err="1"/>
              <a:t>telefonuna</a:t>
            </a:r>
            <a:r>
              <a:rPr lang="en-GB" dirty="0"/>
              <a:t> </a:t>
            </a:r>
            <a:r>
              <a:rPr lang="en-GB" dirty="0" err="1"/>
              <a:t>indirdigi</a:t>
            </a:r>
            <a:r>
              <a:rPr lang="en-GB" dirty="0"/>
              <a:t> </a:t>
            </a:r>
            <a:r>
              <a:rPr lang="en-GB" dirty="0" err="1"/>
              <a:t>uygulamada</a:t>
            </a:r>
            <a:r>
              <a:rPr lang="en-GB" dirty="0"/>
              <a:t> </a:t>
            </a:r>
            <a:r>
              <a:rPr lang="en-GB" dirty="0" err="1"/>
              <a:t>gittigi</a:t>
            </a:r>
            <a:r>
              <a:rPr lang="en-GB" dirty="0"/>
              <a:t> </a:t>
            </a:r>
            <a:r>
              <a:rPr lang="en-GB" dirty="0" err="1"/>
              <a:t>konumlari</a:t>
            </a:r>
            <a:r>
              <a:rPr lang="en-GB" dirty="0"/>
              <a:t> </a:t>
            </a:r>
            <a:r>
              <a:rPr lang="en-GB" dirty="0" err="1"/>
              <a:t>izleme</a:t>
            </a:r>
            <a:r>
              <a:rPr lang="en-GB" dirty="0"/>
              <a:t> </a:t>
            </a:r>
            <a:r>
              <a:rPr lang="en-GB" dirty="0" err="1"/>
              <a:t>ozelligi</a:t>
            </a:r>
            <a:r>
              <a:rPr lang="en-GB" dirty="0"/>
              <a:t> var. </a:t>
            </a:r>
          </a:p>
          <a:p>
            <a:pPr marL="0" indent="0">
              <a:buNone/>
            </a:pPr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Istanbul’daki</a:t>
            </a:r>
            <a:r>
              <a:rPr lang="en-GB" dirty="0"/>
              <a:t> </a:t>
            </a:r>
            <a:r>
              <a:rPr lang="en-GB" dirty="0" err="1"/>
              <a:t>yaklasik</a:t>
            </a:r>
            <a:r>
              <a:rPr lang="en-GB" dirty="0"/>
              <a:t> 30 </a:t>
            </a:r>
            <a:r>
              <a:rPr lang="en-GB" dirty="0" err="1"/>
              <a:t>yerde</a:t>
            </a:r>
            <a:r>
              <a:rPr lang="en-GB" dirty="0"/>
              <a:t> </a:t>
            </a:r>
            <a:r>
              <a:rPr lang="en-GB" dirty="0" err="1"/>
              <a:t>Eylul’un</a:t>
            </a:r>
            <a:r>
              <a:rPr lang="en-GB" dirty="0"/>
              <a:t> </a:t>
            </a:r>
            <a:r>
              <a:rPr lang="en-GB" dirty="0" err="1"/>
              <a:t>bulundugu</a:t>
            </a:r>
            <a:r>
              <a:rPr lang="en-GB" dirty="0"/>
              <a:t> </a:t>
            </a:r>
            <a:r>
              <a:rPr lang="en-GB" dirty="0" err="1"/>
              <a:t>yerde</a:t>
            </a:r>
            <a:r>
              <a:rPr lang="en-GB" dirty="0"/>
              <a:t> ne </a:t>
            </a:r>
            <a:r>
              <a:rPr lang="en-GB" dirty="0" err="1"/>
              <a:t>etkinlik</a:t>
            </a:r>
            <a:r>
              <a:rPr lang="en-GB" dirty="0"/>
              <a:t> </a:t>
            </a:r>
            <a:r>
              <a:rPr lang="en-GB" dirty="0" err="1"/>
              <a:t>oldugunu</a:t>
            </a:r>
            <a:r>
              <a:rPr lang="en-GB" dirty="0"/>
              <a:t> </a:t>
            </a:r>
            <a:r>
              <a:rPr lang="en-GB" dirty="0" err="1"/>
              <a:t>biliyor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Orn</a:t>
            </a:r>
            <a:r>
              <a:rPr lang="en-GB" dirty="0"/>
              <a:t>: 14 Mart 2021, </a:t>
            </a:r>
            <a:r>
              <a:rPr lang="en-GB" dirty="0" err="1"/>
              <a:t>Saat</a:t>
            </a:r>
            <a:r>
              <a:rPr lang="en-GB" dirty="0"/>
              <a:t> 12:00, SSM = Osman Hamdi Bey </a:t>
            </a:r>
            <a:r>
              <a:rPr lang="en-GB" dirty="0" err="1"/>
              <a:t>Sergisi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A06-796E-48D1-A018-38BB925F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4737-8EB6-4393-9459-F6B43747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2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Eylul </a:t>
            </a:r>
            <a:r>
              <a:rPr lang="en-GB" dirty="0" err="1"/>
              <a:t>su</a:t>
            </a:r>
            <a:r>
              <a:rPr lang="en-GB" dirty="0"/>
              <a:t> ana </a:t>
            </a:r>
            <a:r>
              <a:rPr lang="en-GB" dirty="0" err="1"/>
              <a:t>kadar</a:t>
            </a:r>
            <a:r>
              <a:rPr lang="en-GB" dirty="0"/>
              <a:t> </a:t>
            </a:r>
            <a:r>
              <a:rPr lang="en-GB" dirty="0" err="1"/>
              <a:t>sirasiyla</a:t>
            </a:r>
            <a:r>
              <a:rPr lang="en-GB" dirty="0"/>
              <a:t> </a:t>
            </a:r>
            <a:r>
              <a:rPr lang="en-GB" dirty="0" err="1"/>
              <a:t>uygulamanin</a:t>
            </a:r>
            <a:r>
              <a:rPr lang="en-GB" dirty="0"/>
              <a:t> </a:t>
            </a:r>
            <a:r>
              <a:rPr lang="en-GB" dirty="0" err="1"/>
              <a:t>bildigi</a:t>
            </a:r>
            <a:r>
              <a:rPr lang="en-GB" dirty="0"/>
              <a:t>,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Aksanat’ta</a:t>
            </a:r>
            <a:r>
              <a:rPr lang="en-GB" dirty="0"/>
              <a:t> x </a:t>
            </a:r>
            <a:r>
              <a:rPr lang="en-GB" dirty="0" err="1"/>
              <a:t>Sergisi</a:t>
            </a:r>
            <a:r>
              <a:rPr lang="en-GB" dirty="0"/>
              <a:t>, </a:t>
            </a:r>
            <a:r>
              <a:rPr lang="en-GB" dirty="0" err="1"/>
              <a:t>Zorlu</a:t>
            </a:r>
            <a:r>
              <a:rPr lang="en-GB" dirty="0"/>
              <a:t> </a:t>
            </a:r>
            <a:r>
              <a:rPr lang="en-GB" dirty="0" err="1"/>
              <a:t>PSM’de</a:t>
            </a:r>
            <a:r>
              <a:rPr lang="en-GB" dirty="0"/>
              <a:t> y </a:t>
            </a:r>
            <a:r>
              <a:rPr lang="en-GB" dirty="0" err="1"/>
              <a:t>konseri</a:t>
            </a:r>
            <a:r>
              <a:rPr lang="en-GB" dirty="0"/>
              <a:t>, VW Arena z </a:t>
            </a:r>
            <a:r>
              <a:rPr lang="en-GB" dirty="0" err="1"/>
              <a:t>konseri</a:t>
            </a:r>
            <a:r>
              <a:rPr lang="en-GB" dirty="0"/>
              <a:t> </a:t>
            </a:r>
            <a:r>
              <a:rPr lang="en-GB" dirty="0" err="1"/>
              <a:t>etkinliklerine</a:t>
            </a:r>
            <a:r>
              <a:rPr lang="en-GB" dirty="0"/>
              <a:t> </a:t>
            </a:r>
            <a:r>
              <a:rPr lang="en-GB" dirty="0" err="1"/>
              <a:t>katildi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Melike </a:t>
            </a:r>
            <a:r>
              <a:rPr lang="en-GB" dirty="0" err="1"/>
              <a:t>ile</a:t>
            </a:r>
            <a:r>
              <a:rPr lang="en-GB" dirty="0"/>
              <a:t> %66 </a:t>
            </a:r>
            <a:r>
              <a:rPr lang="en-GB" dirty="0" err="1"/>
              <a:t>eslesti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Many anonymous blurred people go on trade fair or in mall">
            <a:extLst>
              <a:ext uri="{FF2B5EF4-FFF2-40B4-BE49-F238E27FC236}">
                <a16:creationId xmlns:a16="http://schemas.microsoft.com/office/drawing/2014/main" id="{DDFD8916-64BB-4D25-8577-B66D0BCB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4" y="3164597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0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25D-CDE2-45D6-AC00-9676873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Gidiyo</a:t>
            </a:r>
            <a:r>
              <a:rPr lang="en-GB" dirty="0"/>
              <a:t>’ </a:t>
            </a:r>
            <a:r>
              <a:rPr lang="en-GB" dirty="0" err="1"/>
              <a:t>muyuz</a:t>
            </a:r>
            <a:r>
              <a:rPr lang="en-GB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BE3-9013-4185-A66D-D88619F9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n-GB" dirty="0" err="1"/>
              <a:t>Yaklasan</a:t>
            </a:r>
            <a:r>
              <a:rPr lang="en-GB" dirty="0"/>
              <a:t> Z </a:t>
            </a:r>
            <a:r>
              <a:rPr lang="en-GB" dirty="0" err="1"/>
              <a:t>etkinligine</a:t>
            </a:r>
            <a:r>
              <a:rPr lang="en-GB" dirty="0"/>
              <a:t> </a:t>
            </a:r>
            <a:r>
              <a:rPr lang="en-GB" dirty="0" err="1"/>
              <a:t>seninle</a:t>
            </a:r>
            <a:r>
              <a:rPr lang="en-GB" dirty="0"/>
              <a:t> </a:t>
            </a:r>
            <a:r>
              <a:rPr lang="en-GB" dirty="0" err="1"/>
              <a:t>yuksek</a:t>
            </a:r>
            <a:r>
              <a:rPr lang="en-GB" dirty="0"/>
              <a:t> </a:t>
            </a:r>
            <a:r>
              <a:rPr lang="en-GB" dirty="0" err="1"/>
              <a:t>oranda</a:t>
            </a:r>
            <a:r>
              <a:rPr lang="en-GB" dirty="0"/>
              <a:t> </a:t>
            </a:r>
            <a:r>
              <a:rPr lang="en-GB" dirty="0" err="1"/>
              <a:t>eslesen</a:t>
            </a:r>
            <a:r>
              <a:rPr lang="en-GB" dirty="0"/>
              <a:t> insanlar </a:t>
            </a:r>
            <a:r>
              <a:rPr lang="en-GB" dirty="0" err="1"/>
              <a:t>gidiyor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= </a:t>
            </a:r>
            <a:r>
              <a:rPr lang="en-GB" dirty="0" err="1"/>
              <a:t>Oneri</a:t>
            </a:r>
            <a:r>
              <a:rPr lang="en-GB" dirty="0"/>
              <a:t> Kismi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Etkinlik</a:t>
            </a:r>
            <a:r>
              <a:rPr lang="en-GB" dirty="0"/>
              <a:t> </a:t>
            </a:r>
            <a:r>
              <a:rPr lang="en-GB" dirty="0" err="1"/>
              <a:t>oncesi</a:t>
            </a:r>
            <a:r>
              <a:rPr lang="en-GB" dirty="0"/>
              <a:t>/</a:t>
            </a:r>
            <a:r>
              <a:rPr lang="en-GB" dirty="0" err="1"/>
              <a:t>sonrasi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ya</a:t>
            </a:r>
            <a:r>
              <a:rPr lang="en-GB" dirty="0"/>
              <a:t> da </a:t>
            </a:r>
            <a:r>
              <a:rPr lang="en-GB" dirty="0" err="1"/>
              <a:t>bireysel</a:t>
            </a:r>
            <a:r>
              <a:rPr lang="en-GB" dirty="0"/>
              <a:t> </a:t>
            </a:r>
            <a:r>
              <a:rPr lang="en-GB" dirty="0" err="1"/>
              <a:t>konusmalari</a:t>
            </a:r>
            <a:r>
              <a:rPr lang="en-GB" dirty="0"/>
              <a:t>/</a:t>
            </a:r>
            <a:r>
              <a:rPr lang="en-GB" dirty="0" err="1"/>
              <a:t>bulusmalari</a:t>
            </a:r>
            <a:r>
              <a:rPr lang="en-GB" dirty="0"/>
              <a:t> (social </a:t>
            </a:r>
            <a:r>
              <a:rPr lang="en-GB" dirty="0" err="1"/>
              <a:t>medya</a:t>
            </a:r>
            <a:r>
              <a:rPr lang="en-GB" dirty="0"/>
              <a:t> kismi)</a:t>
            </a:r>
          </a:p>
          <a:p>
            <a:pPr marL="0" indent="0">
              <a:buNone/>
            </a:pPr>
            <a:r>
              <a:rPr lang="en-GB" dirty="0"/>
              <a:t>---</a:t>
            </a:r>
          </a:p>
          <a:p>
            <a:pPr marL="0" indent="0">
              <a:buNone/>
            </a:pPr>
            <a:r>
              <a:rPr lang="en-GB" dirty="0"/>
              <a:t>+Acik Forum(</a:t>
            </a:r>
            <a:r>
              <a:rPr lang="en-GB" dirty="0" err="1"/>
              <a:t>bilet</a:t>
            </a:r>
            <a:r>
              <a:rPr lang="en-GB" dirty="0"/>
              <a:t> </a:t>
            </a:r>
            <a:r>
              <a:rPr lang="en-GB" dirty="0" err="1"/>
              <a:t>satma</a:t>
            </a:r>
            <a:r>
              <a:rPr lang="en-GB" dirty="0"/>
              <a:t>, </a:t>
            </a:r>
            <a:r>
              <a:rPr lang="en-GB" dirty="0" err="1"/>
              <a:t>kendi</a:t>
            </a:r>
            <a:r>
              <a:rPr lang="en-GB" dirty="0"/>
              <a:t> </a:t>
            </a:r>
            <a:r>
              <a:rPr lang="en-GB" dirty="0" err="1"/>
              <a:t>reklamini</a:t>
            </a:r>
            <a:r>
              <a:rPr lang="en-GB" dirty="0"/>
              <a:t> </a:t>
            </a:r>
            <a:r>
              <a:rPr lang="en-GB" dirty="0" err="1"/>
              <a:t>yapma</a:t>
            </a:r>
            <a:r>
              <a:rPr lang="en-GB" dirty="0"/>
              <a:t> vs. icin)</a:t>
            </a:r>
          </a:p>
        </p:txBody>
      </p:sp>
    </p:spTree>
    <p:extLst>
      <p:ext uri="{BB962C8B-B14F-4D97-AF65-F5344CB8AC3E}">
        <p14:creationId xmlns:p14="http://schemas.microsoft.com/office/powerpoint/2010/main" val="229448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6E25-93E5-45B6-A4DB-8ADE8D65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F236-80BC-4C7F-8D13-146BFED6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53657-918E-4F4E-9BB2-5DEFF91807D5}"/>
              </a:ext>
            </a:extLst>
          </p:cNvPr>
          <p:cNvSpPr/>
          <p:nvPr/>
        </p:nvSpPr>
        <p:spPr>
          <a:xfrm>
            <a:off x="1078930" y="2967335"/>
            <a:ext cx="10034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Beni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Dinlediginiz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icin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Tesekkurler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89568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Yattigin Yerden</vt:lpstr>
      <vt:lpstr>Amaci</vt:lpstr>
      <vt:lpstr>PowerPoint Presentation</vt:lpstr>
      <vt:lpstr>Meeting and/or Posting </vt:lpstr>
      <vt:lpstr>Event Buddy</vt:lpstr>
      <vt:lpstr>Amaci</vt:lpstr>
      <vt:lpstr>PowerPoint Presentation</vt:lpstr>
      <vt:lpstr>Gidiyo’ muyuz?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Yattigin Yerden</dc:title>
  <dc:creator>Eylul Bektur</dc:creator>
  <cp:lastModifiedBy>Eylul Bektur</cp:lastModifiedBy>
  <cp:revision>4</cp:revision>
  <dcterms:created xsi:type="dcterms:W3CDTF">2021-03-14T07:41:16Z</dcterms:created>
  <dcterms:modified xsi:type="dcterms:W3CDTF">2021-03-14T08:54:09Z</dcterms:modified>
</cp:coreProperties>
</file>