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9" r:id="rId2"/>
    <p:sldId id="258" r:id="rId3"/>
    <p:sldId id="310" r:id="rId4"/>
    <p:sldId id="311" r:id="rId5"/>
    <p:sldId id="312" r:id="rId6"/>
    <p:sldId id="313" r:id="rId7"/>
    <p:sldId id="314" r:id="rId8"/>
    <p:sldId id="315" r:id="rId9"/>
    <p:sldId id="316" r:id="rId10"/>
  </p:sldIdLst>
  <p:sldSz cx="9144000" cy="5143500" type="screen16x9"/>
  <p:notesSz cx="6858000" cy="9144000"/>
  <p:embeddedFontLst>
    <p:embeddedFont>
      <p:font typeface="Cambria" panose="02040503050406030204" pitchFamily="18" charset="0"/>
      <p:regular r:id="rId12"/>
      <p:bold r:id="rId13"/>
      <p:italic r:id="rId14"/>
      <p:boldItalic r:id="rId15"/>
    </p:embeddedFont>
    <p:embeddedFont>
      <p:font typeface="Cambria Math" panose="02040503050406030204" pitchFamily="18" charset="0"/>
      <p:regular r:id="rId16"/>
    </p:embeddedFont>
    <p:embeddedFont>
      <p:font typeface="Montserrat" panose="020B0604020202020204" charset="0"/>
      <p:regular r:id="rId17"/>
      <p:bold r:id="rId18"/>
      <p:italic r:id="rId19"/>
      <p:boldItalic r:id="rId20"/>
    </p:embeddedFont>
    <p:embeddedFont>
      <p:font typeface="Montserrat Medium"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
      <p:font typeface="Signika"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2C766D-25EA-46D3-9782-5633EA1ED9E5}">
  <a:tblStyle styleId="{F42C766D-25EA-46D3-9782-5633EA1ED9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27" d="100"/>
          <a:sy n="127" d="100"/>
        </p:scale>
        <p:origin x="178" y="91"/>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kha singh" userId="5ed047c29f60eb10" providerId="LiveId" clId="{CE043F95-A5FE-4143-9968-EE89D6312BFC}"/>
    <pc:docChg chg="undo redo custSel addSld delSld modSld sldOrd delMainMaster">
      <pc:chgData name="shikha singh" userId="5ed047c29f60eb10" providerId="LiveId" clId="{CE043F95-A5FE-4143-9968-EE89D6312BFC}" dt="2021-02-11T18:37:25.820" v="2436" actId="47"/>
      <pc:docMkLst>
        <pc:docMk/>
      </pc:docMkLst>
      <pc:sldChg chg="del">
        <pc:chgData name="shikha singh" userId="5ed047c29f60eb10" providerId="LiveId" clId="{CE043F95-A5FE-4143-9968-EE89D6312BFC}" dt="2021-02-11T18:37:01.962" v="2382" actId="47"/>
        <pc:sldMkLst>
          <pc:docMk/>
          <pc:sldMk cId="0" sldId="256"/>
        </pc:sldMkLst>
      </pc:sldChg>
      <pc:sldChg chg="modSp del mod">
        <pc:chgData name="shikha singh" userId="5ed047c29f60eb10" providerId="LiveId" clId="{CE043F95-A5FE-4143-9968-EE89D6312BFC}" dt="2021-02-11T17:18:34.327" v="1231" actId="47"/>
        <pc:sldMkLst>
          <pc:docMk/>
          <pc:sldMk cId="0" sldId="257"/>
        </pc:sldMkLst>
        <pc:spChg chg="mod">
          <ac:chgData name="shikha singh" userId="5ed047c29f60eb10" providerId="LiveId" clId="{CE043F95-A5FE-4143-9968-EE89D6312BFC}" dt="2021-02-11T16:04:39.370" v="18" actId="20577"/>
          <ac:spMkLst>
            <pc:docMk/>
            <pc:sldMk cId="0" sldId="257"/>
            <ac:spMk id="2716" creationId="{00000000-0000-0000-0000-000000000000}"/>
          </ac:spMkLst>
        </pc:spChg>
        <pc:spChg chg="mod">
          <ac:chgData name="shikha singh" userId="5ed047c29f60eb10" providerId="LiveId" clId="{CE043F95-A5FE-4143-9968-EE89D6312BFC}" dt="2021-02-11T17:04:40.959" v="1105" actId="20577"/>
          <ac:spMkLst>
            <pc:docMk/>
            <pc:sldMk cId="0" sldId="257"/>
            <ac:spMk id="2717" creationId="{00000000-0000-0000-0000-000000000000}"/>
          </ac:spMkLst>
        </pc:spChg>
      </pc:sldChg>
      <pc:sldChg chg="addSp delSp modSp mod">
        <pc:chgData name="shikha singh" userId="5ed047c29f60eb10" providerId="LiveId" clId="{CE043F95-A5FE-4143-9968-EE89D6312BFC}" dt="2021-02-11T17:46:01.330" v="1788" actId="6549"/>
        <pc:sldMkLst>
          <pc:docMk/>
          <pc:sldMk cId="0" sldId="258"/>
        </pc:sldMkLst>
        <pc:spChg chg="add del mod">
          <ac:chgData name="shikha singh" userId="5ed047c29f60eb10" providerId="LiveId" clId="{CE043F95-A5FE-4143-9968-EE89D6312BFC}" dt="2021-02-11T17:09:13.439" v="1145" actId="478"/>
          <ac:spMkLst>
            <pc:docMk/>
            <pc:sldMk cId="0" sldId="258"/>
            <ac:spMk id="3" creationId="{0D33FC13-EDC7-4146-ADC4-CCC9DF60F7DF}"/>
          </ac:spMkLst>
        </pc:spChg>
        <pc:spChg chg="add del mod">
          <ac:chgData name="shikha singh" userId="5ed047c29f60eb10" providerId="LiveId" clId="{CE043F95-A5FE-4143-9968-EE89D6312BFC}" dt="2021-02-11T17:09:04.190" v="1141" actId="478"/>
          <ac:spMkLst>
            <pc:docMk/>
            <pc:sldMk cId="0" sldId="258"/>
            <ac:spMk id="5" creationId="{5EA32D6C-F685-4268-A0AB-956C1C475E69}"/>
          </ac:spMkLst>
        </pc:spChg>
        <pc:spChg chg="add del mod">
          <ac:chgData name="shikha singh" userId="5ed047c29f60eb10" providerId="LiveId" clId="{CE043F95-A5FE-4143-9968-EE89D6312BFC}" dt="2021-02-11T17:09:10.484" v="1144" actId="478"/>
          <ac:spMkLst>
            <pc:docMk/>
            <pc:sldMk cId="0" sldId="258"/>
            <ac:spMk id="7" creationId="{B7BB0B78-7AB3-4DDF-B6F0-38FB65CD9814}"/>
          </ac:spMkLst>
        </pc:spChg>
        <pc:spChg chg="add del mod">
          <ac:chgData name="shikha singh" userId="5ed047c29f60eb10" providerId="LiveId" clId="{CE043F95-A5FE-4143-9968-EE89D6312BFC}" dt="2021-02-11T17:09:21.009" v="1147" actId="478"/>
          <ac:spMkLst>
            <pc:docMk/>
            <pc:sldMk cId="0" sldId="258"/>
            <ac:spMk id="9" creationId="{8F7C9A7F-9C29-4BF2-AA5C-1EA857ABBA59}"/>
          </ac:spMkLst>
        </pc:spChg>
        <pc:spChg chg="add del mod">
          <ac:chgData name="shikha singh" userId="5ed047c29f60eb10" providerId="LiveId" clId="{CE043F95-A5FE-4143-9968-EE89D6312BFC}" dt="2021-02-11T17:09:26.530" v="1149" actId="478"/>
          <ac:spMkLst>
            <pc:docMk/>
            <pc:sldMk cId="0" sldId="258"/>
            <ac:spMk id="11" creationId="{B77F774F-AB7A-40F0-A75B-3EDBE5AD715E}"/>
          </ac:spMkLst>
        </pc:spChg>
        <pc:spChg chg="add del mod">
          <ac:chgData name="shikha singh" userId="5ed047c29f60eb10" providerId="LiveId" clId="{CE043F95-A5FE-4143-9968-EE89D6312BFC}" dt="2021-02-11T17:09:32.876" v="1152" actId="478"/>
          <ac:spMkLst>
            <pc:docMk/>
            <pc:sldMk cId="0" sldId="258"/>
            <ac:spMk id="13" creationId="{C1B968EB-D575-4785-8AFA-F35CC4085FC4}"/>
          </ac:spMkLst>
        </pc:spChg>
        <pc:spChg chg="add del mod">
          <ac:chgData name="shikha singh" userId="5ed047c29f60eb10" providerId="LiveId" clId="{CE043F95-A5FE-4143-9968-EE89D6312BFC}" dt="2021-02-11T17:09:52.058" v="1155" actId="478"/>
          <ac:spMkLst>
            <pc:docMk/>
            <pc:sldMk cId="0" sldId="258"/>
            <ac:spMk id="15" creationId="{722A0BFE-83CE-4DB0-A024-D9A494DB2182}"/>
          </ac:spMkLst>
        </pc:spChg>
        <pc:spChg chg="add del mod">
          <ac:chgData name="shikha singh" userId="5ed047c29f60eb10" providerId="LiveId" clId="{CE043F95-A5FE-4143-9968-EE89D6312BFC}" dt="2021-02-11T17:09:58.729" v="1159" actId="478"/>
          <ac:spMkLst>
            <pc:docMk/>
            <pc:sldMk cId="0" sldId="258"/>
            <ac:spMk id="17" creationId="{39BC78EC-E67E-4AD5-9428-9266312C6DC4}"/>
          </ac:spMkLst>
        </pc:spChg>
        <pc:spChg chg="add del mod">
          <ac:chgData name="shikha singh" userId="5ed047c29f60eb10" providerId="LiveId" clId="{CE043F95-A5FE-4143-9968-EE89D6312BFC}" dt="2021-02-11T17:10:06.275" v="1161" actId="478"/>
          <ac:spMkLst>
            <pc:docMk/>
            <pc:sldMk cId="0" sldId="258"/>
            <ac:spMk id="19" creationId="{9C9AD0C6-77EF-4D1E-A163-68B67ED1062D}"/>
          </ac:spMkLst>
        </pc:spChg>
        <pc:spChg chg="mod">
          <ac:chgData name="shikha singh" userId="5ed047c29f60eb10" providerId="LiveId" clId="{CE043F95-A5FE-4143-9968-EE89D6312BFC}" dt="2021-02-11T17:11:35.281" v="1179"/>
          <ac:spMkLst>
            <pc:docMk/>
            <pc:sldMk cId="0" sldId="258"/>
            <ac:spMk id="61" creationId="{25CC1850-BB24-4DC9-8AF0-BDFE36879F16}"/>
          </ac:spMkLst>
        </pc:spChg>
        <pc:spChg chg="mod">
          <ac:chgData name="shikha singh" userId="5ed047c29f60eb10" providerId="LiveId" clId="{CE043F95-A5FE-4143-9968-EE89D6312BFC}" dt="2021-02-11T17:11:35.281" v="1179"/>
          <ac:spMkLst>
            <pc:docMk/>
            <pc:sldMk cId="0" sldId="258"/>
            <ac:spMk id="62" creationId="{0B4AF4B6-F49B-4B8E-BAF9-5C49A38C05FE}"/>
          </ac:spMkLst>
        </pc:spChg>
        <pc:spChg chg="mod">
          <ac:chgData name="shikha singh" userId="5ed047c29f60eb10" providerId="LiveId" clId="{CE043F95-A5FE-4143-9968-EE89D6312BFC}" dt="2021-02-11T17:11:35.281" v="1179"/>
          <ac:spMkLst>
            <pc:docMk/>
            <pc:sldMk cId="0" sldId="258"/>
            <ac:spMk id="63" creationId="{E31ED8D1-ECA4-459C-9299-46E8297DA715}"/>
          </ac:spMkLst>
        </pc:spChg>
        <pc:spChg chg="mod">
          <ac:chgData name="shikha singh" userId="5ed047c29f60eb10" providerId="LiveId" clId="{CE043F95-A5FE-4143-9968-EE89D6312BFC}" dt="2021-02-11T17:11:35.281" v="1179"/>
          <ac:spMkLst>
            <pc:docMk/>
            <pc:sldMk cId="0" sldId="258"/>
            <ac:spMk id="64" creationId="{3FAFEFB0-7A8B-4383-AC75-7BC26B0DC1E5}"/>
          </ac:spMkLst>
        </pc:spChg>
        <pc:spChg chg="mod">
          <ac:chgData name="shikha singh" userId="5ed047c29f60eb10" providerId="LiveId" clId="{CE043F95-A5FE-4143-9968-EE89D6312BFC}" dt="2021-02-11T17:11:35.281" v="1179"/>
          <ac:spMkLst>
            <pc:docMk/>
            <pc:sldMk cId="0" sldId="258"/>
            <ac:spMk id="65" creationId="{16C4683C-D15C-49B2-AFF1-31719BF8C21B}"/>
          </ac:spMkLst>
        </pc:spChg>
        <pc:spChg chg="mod">
          <ac:chgData name="shikha singh" userId="5ed047c29f60eb10" providerId="LiveId" clId="{CE043F95-A5FE-4143-9968-EE89D6312BFC}" dt="2021-02-11T17:11:35.281" v="1179"/>
          <ac:spMkLst>
            <pc:docMk/>
            <pc:sldMk cId="0" sldId="258"/>
            <ac:spMk id="66" creationId="{7DAA1887-F07B-45F8-B6F9-D3D5EE98EA41}"/>
          </ac:spMkLst>
        </pc:spChg>
        <pc:spChg chg="del">
          <ac:chgData name="shikha singh" userId="5ed047c29f60eb10" providerId="LiveId" clId="{CE043F95-A5FE-4143-9968-EE89D6312BFC}" dt="2021-02-11T17:08:58.960" v="1139" actId="478"/>
          <ac:spMkLst>
            <pc:docMk/>
            <pc:sldMk cId="0" sldId="258"/>
            <ac:spMk id="2729" creationId="{00000000-0000-0000-0000-000000000000}"/>
          </ac:spMkLst>
        </pc:spChg>
        <pc:spChg chg="mod">
          <ac:chgData name="shikha singh" userId="5ed047c29f60eb10" providerId="LiveId" clId="{CE043F95-A5FE-4143-9968-EE89D6312BFC}" dt="2021-02-11T17:06:13.052" v="1106" actId="1076"/>
          <ac:spMkLst>
            <pc:docMk/>
            <pc:sldMk cId="0" sldId="258"/>
            <ac:spMk id="2745" creationId="{00000000-0000-0000-0000-000000000000}"/>
          </ac:spMkLst>
        </pc:spChg>
        <pc:spChg chg="mod">
          <ac:chgData name="shikha singh" userId="5ed047c29f60eb10" providerId="LiveId" clId="{CE043F95-A5FE-4143-9968-EE89D6312BFC}" dt="2021-02-11T17:46:01.330" v="1788" actId="6549"/>
          <ac:spMkLst>
            <pc:docMk/>
            <pc:sldMk cId="0" sldId="258"/>
            <ac:spMk id="2750" creationId="{00000000-0000-0000-0000-000000000000}"/>
          </ac:spMkLst>
        </pc:spChg>
        <pc:spChg chg="mod">
          <ac:chgData name="shikha singh" userId="5ed047c29f60eb10" providerId="LiveId" clId="{CE043F95-A5FE-4143-9968-EE89D6312BFC}" dt="2021-02-11T17:12:42.559" v="1188" actId="2710"/>
          <ac:spMkLst>
            <pc:docMk/>
            <pc:sldMk cId="0" sldId="258"/>
            <ac:spMk id="2751" creationId="{00000000-0000-0000-0000-000000000000}"/>
          </ac:spMkLst>
        </pc:spChg>
        <pc:spChg chg="del">
          <ac:chgData name="shikha singh" userId="5ed047c29f60eb10" providerId="LiveId" clId="{CE043F95-A5FE-4143-9968-EE89D6312BFC}" dt="2021-02-11T17:10:01.595" v="1160" actId="478"/>
          <ac:spMkLst>
            <pc:docMk/>
            <pc:sldMk cId="0" sldId="258"/>
            <ac:spMk id="2752" creationId="{00000000-0000-0000-0000-000000000000}"/>
          </ac:spMkLst>
        </pc:spChg>
        <pc:spChg chg="del mod">
          <ac:chgData name="shikha singh" userId="5ed047c29f60eb10" providerId="LiveId" clId="{CE043F95-A5FE-4143-9968-EE89D6312BFC}" dt="2021-02-11T17:09:55.537" v="1157" actId="478"/>
          <ac:spMkLst>
            <pc:docMk/>
            <pc:sldMk cId="0" sldId="258"/>
            <ac:spMk id="2753" creationId="{00000000-0000-0000-0000-000000000000}"/>
          </ac:spMkLst>
        </pc:spChg>
        <pc:spChg chg="del mod">
          <ac:chgData name="shikha singh" userId="5ed047c29f60eb10" providerId="LiveId" clId="{CE043F95-A5FE-4143-9968-EE89D6312BFC}" dt="2021-02-11T17:08:54.028" v="1138" actId="478"/>
          <ac:spMkLst>
            <pc:docMk/>
            <pc:sldMk cId="0" sldId="258"/>
            <ac:spMk id="2754" creationId="{00000000-0000-0000-0000-000000000000}"/>
          </ac:spMkLst>
        </pc:spChg>
        <pc:spChg chg="del mod">
          <ac:chgData name="shikha singh" userId="5ed047c29f60eb10" providerId="LiveId" clId="{CE043F95-A5FE-4143-9968-EE89D6312BFC}" dt="2021-02-11T17:09:08.661" v="1143" actId="478"/>
          <ac:spMkLst>
            <pc:docMk/>
            <pc:sldMk cId="0" sldId="258"/>
            <ac:spMk id="2755" creationId="{00000000-0000-0000-0000-000000000000}"/>
          </ac:spMkLst>
        </pc:spChg>
        <pc:spChg chg="del">
          <ac:chgData name="shikha singh" userId="5ed047c29f60eb10" providerId="LiveId" clId="{CE043F95-A5FE-4143-9968-EE89D6312BFC}" dt="2021-02-11T17:09:24.840" v="1148" actId="478"/>
          <ac:spMkLst>
            <pc:docMk/>
            <pc:sldMk cId="0" sldId="258"/>
            <ac:spMk id="2756" creationId="{00000000-0000-0000-0000-000000000000}"/>
          </ac:spMkLst>
        </pc:spChg>
        <pc:spChg chg="del">
          <ac:chgData name="shikha singh" userId="5ed047c29f60eb10" providerId="LiveId" clId="{CE043F95-A5FE-4143-9968-EE89D6312BFC}" dt="2021-02-11T17:09:17.797" v="1146" actId="478"/>
          <ac:spMkLst>
            <pc:docMk/>
            <pc:sldMk cId="0" sldId="258"/>
            <ac:spMk id="2757" creationId="{00000000-0000-0000-0000-000000000000}"/>
          </ac:spMkLst>
        </pc:spChg>
        <pc:spChg chg="mod">
          <ac:chgData name="shikha singh" userId="5ed047c29f60eb10" providerId="LiveId" clId="{CE043F95-A5FE-4143-9968-EE89D6312BFC}" dt="2021-02-11T17:08:29.466" v="1131" actId="20577"/>
          <ac:spMkLst>
            <pc:docMk/>
            <pc:sldMk cId="0" sldId="258"/>
            <ac:spMk id="2758" creationId="{00000000-0000-0000-0000-000000000000}"/>
          </ac:spMkLst>
        </pc:spChg>
        <pc:spChg chg="del">
          <ac:chgData name="shikha singh" userId="5ed047c29f60eb10" providerId="LiveId" clId="{CE043F95-A5FE-4143-9968-EE89D6312BFC}" dt="2021-02-11T17:09:48.108" v="1154" actId="478"/>
          <ac:spMkLst>
            <pc:docMk/>
            <pc:sldMk cId="0" sldId="258"/>
            <ac:spMk id="2760" creationId="{00000000-0000-0000-0000-000000000000}"/>
          </ac:spMkLst>
        </pc:spChg>
        <pc:spChg chg="del mod">
          <ac:chgData name="shikha singh" userId="5ed047c29f60eb10" providerId="LiveId" clId="{CE043F95-A5FE-4143-9968-EE89D6312BFC}" dt="2021-02-11T17:09:30.120" v="1151" actId="478"/>
          <ac:spMkLst>
            <pc:docMk/>
            <pc:sldMk cId="0" sldId="258"/>
            <ac:spMk id="2761" creationId="{00000000-0000-0000-0000-000000000000}"/>
          </ac:spMkLst>
        </pc:spChg>
        <pc:grpChg chg="add mod">
          <ac:chgData name="shikha singh" userId="5ed047c29f60eb10" providerId="LiveId" clId="{CE043F95-A5FE-4143-9968-EE89D6312BFC}" dt="2021-02-11T17:11:38.522" v="1180" actId="1076"/>
          <ac:grpSpMkLst>
            <pc:docMk/>
            <pc:sldMk cId="0" sldId="258"/>
            <ac:grpSpMk id="60" creationId="{D0009316-D056-4A52-8944-F7F3F4B49C6C}"/>
          </ac:grpSpMkLst>
        </pc:grpChg>
        <pc:grpChg chg="add del">
          <ac:chgData name="shikha singh" userId="5ed047c29f60eb10" providerId="LiveId" clId="{CE043F95-A5FE-4143-9968-EE89D6312BFC}" dt="2021-02-11T17:10:41.863" v="1168" actId="478"/>
          <ac:grpSpMkLst>
            <pc:docMk/>
            <pc:sldMk cId="0" sldId="258"/>
            <ac:grpSpMk id="2722" creationId="{00000000-0000-0000-0000-000000000000}"/>
          </ac:grpSpMkLst>
        </pc:grpChg>
        <pc:grpChg chg="mod">
          <ac:chgData name="shikha singh" userId="5ed047c29f60eb10" providerId="LiveId" clId="{CE043F95-A5FE-4143-9968-EE89D6312BFC}" dt="2021-02-11T17:11:30.447" v="1178" actId="1076"/>
          <ac:grpSpMkLst>
            <pc:docMk/>
            <pc:sldMk cId="0" sldId="258"/>
            <ac:grpSpMk id="2730" creationId="{00000000-0000-0000-0000-000000000000}"/>
          </ac:grpSpMkLst>
        </pc:grpChg>
        <pc:grpChg chg="del mod">
          <ac:chgData name="shikha singh" userId="5ed047c29f60eb10" providerId="LiveId" clId="{CE043F95-A5FE-4143-9968-EE89D6312BFC}" dt="2021-02-11T17:10:57.477" v="1171" actId="478"/>
          <ac:grpSpMkLst>
            <pc:docMk/>
            <pc:sldMk cId="0" sldId="258"/>
            <ac:grpSpMk id="2737" creationId="{00000000-0000-0000-0000-000000000000}"/>
          </ac:grpSpMkLst>
        </pc:grpChg>
      </pc:sldChg>
      <pc:sldChg chg="modSp mod ord modNotes">
        <pc:chgData name="shikha singh" userId="5ed047c29f60eb10" providerId="LiveId" clId="{CE043F95-A5FE-4143-9968-EE89D6312BFC}" dt="2021-02-11T17:02:06.134" v="1100" actId="14100"/>
        <pc:sldMkLst>
          <pc:docMk/>
          <pc:sldMk cId="0" sldId="259"/>
        </pc:sldMkLst>
        <pc:spChg chg="mod">
          <ac:chgData name="shikha singh" userId="5ed047c29f60eb10" providerId="LiveId" clId="{CE043F95-A5FE-4143-9968-EE89D6312BFC}" dt="2021-02-11T17:02:06.134" v="1100" actId="14100"/>
          <ac:spMkLst>
            <pc:docMk/>
            <pc:sldMk cId="0" sldId="259"/>
            <ac:spMk id="2766" creationId="{00000000-0000-0000-0000-000000000000}"/>
          </ac:spMkLst>
        </pc:spChg>
        <pc:spChg chg="mod">
          <ac:chgData name="shikha singh" userId="5ed047c29f60eb10" providerId="LiveId" clId="{CE043F95-A5FE-4143-9968-EE89D6312BFC}" dt="2021-02-11T17:01:25.645" v="1092" actId="20577"/>
          <ac:spMkLst>
            <pc:docMk/>
            <pc:sldMk cId="0" sldId="259"/>
            <ac:spMk id="2809" creationId="{00000000-0000-0000-0000-000000000000}"/>
          </ac:spMkLst>
        </pc:spChg>
        <pc:spChg chg="mod">
          <ac:chgData name="shikha singh" userId="5ed047c29f60eb10" providerId="LiveId" clId="{CE043F95-A5FE-4143-9968-EE89D6312BFC}" dt="2021-02-11T17:01:13.891" v="1078" actId="20577"/>
          <ac:spMkLst>
            <pc:docMk/>
            <pc:sldMk cId="0" sldId="259"/>
            <ac:spMk id="2810" creationId="{00000000-0000-0000-0000-000000000000}"/>
          </ac:spMkLst>
        </pc:spChg>
      </pc:sldChg>
      <pc:sldChg chg="del">
        <pc:chgData name="shikha singh" userId="5ed047c29f60eb10" providerId="LiveId" clId="{CE043F95-A5FE-4143-9968-EE89D6312BFC}" dt="2021-02-11T18:37:07.997" v="2383" actId="47"/>
        <pc:sldMkLst>
          <pc:docMk/>
          <pc:sldMk cId="0" sldId="260"/>
        </pc:sldMkLst>
      </pc:sldChg>
      <pc:sldChg chg="del">
        <pc:chgData name="shikha singh" userId="5ed047c29f60eb10" providerId="LiveId" clId="{CE043F95-A5FE-4143-9968-EE89D6312BFC}" dt="2021-02-11T18:37:11.654" v="2384" actId="47"/>
        <pc:sldMkLst>
          <pc:docMk/>
          <pc:sldMk cId="0" sldId="261"/>
        </pc:sldMkLst>
      </pc:sldChg>
      <pc:sldChg chg="del">
        <pc:chgData name="shikha singh" userId="5ed047c29f60eb10" providerId="LiveId" clId="{CE043F95-A5FE-4143-9968-EE89D6312BFC}" dt="2021-02-11T18:37:12.291" v="2385" actId="47"/>
        <pc:sldMkLst>
          <pc:docMk/>
          <pc:sldMk cId="0" sldId="262"/>
        </pc:sldMkLst>
      </pc:sldChg>
      <pc:sldChg chg="modSp del mod">
        <pc:chgData name="shikha singh" userId="5ed047c29f60eb10" providerId="LiveId" clId="{CE043F95-A5FE-4143-9968-EE89D6312BFC}" dt="2021-02-11T18:37:12.913" v="2386" actId="47"/>
        <pc:sldMkLst>
          <pc:docMk/>
          <pc:sldMk cId="0" sldId="263"/>
        </pc:sldMkLst>
        <pc:spChg chg="mod">
          <ac:chgData name="shikha singh" userId="5ed047c29f60eb10" providerId="LiveId" clId="{CE043F95-A5FE-4143-9968-EE89D6312BFC}" dt="2021-02-11T16:04:26.672" v="11"/>
          <ac:spMkLst>
            <pc:docMk/>
            <pc:sldMk cId="0" sldId="263"/>
            <ac:spMk id="2990" creationId="{00000000-0000-0000-0000-000000000000}"/>
          </ac:spMkLst>
        </pc:spChg>
        <pc:spChg chg="mod">
          <ac:chgData name="shikha singh" userId="5ed047c29f60eb10" providerId="LiveId" clId="{CE043F95-A5FE-4143-9968-EE89D6312BFC}" dt="2021-02-11T16:03:36.268" v="4" actId="1076"/>
          <ac:spMkLst>
            <pc:docMk/>
            <pc:sldMk cId="0" sldId="263"/>
            <ac:spMk id="3007" creationId="{00000000-0000-0000-0000-000000000000}"/>
          </ac:spMkLst>
        </pc:spChg>
      </pc:sldChg>
      <pc:sldChg chg="del">
        <pc:chgData name="shikha singh" userId="5ed047c29f60eb10" providerId="LiveId" clId="{CE043F95-A5FE-4143-9968-EE89D6312BFC}" dt="2021-02-11T18:37:13.402" v="2387" actId="47"/>
        <pc:sldMkLst>
          <pc:docMk/>
          <pc:sldMk cId="0" sldId="264"/>
        </pc:sldMkLst>
      </pc:sldChg>
      <pc:sldChg chg="del">
        <pc:chgData name="shikha singh" userId="5ed047c29f60eb10" providerId="LiveId" clId="{CE043F95-A5FE-4143-9968-EE89D6312BFC}" dt="2021-02-11T18:37:13.922" v="2388" actId="47"/>
        <pc:sldMkLst>
          <pc:docMk/>
          <pc:sldMk cId="0" sldId="265"/>
        </pc:sldMkLst>
      </pc:sldChg>
      <pc:sldChg chg="modSp del mod">
        <pc:chgData name="shikha singh" userId="5ed047c29f60eb10" providerId="LiveId" clId="{CE043F95-A5FE-4143-9968-EE89D6312BFC}" dt="2021-02-11T18:37:14.366" v="2389" actId="47"/>
        <pc:sldMkLst>
          <pc:docMk/>
          <pc:sldMk cId="0" sldId="266"/>
        </pc:sldMkLst>
        <pc:grpChg chg="mod">
          <ac:chgData name="shikha singh" userId="5ed047c29f60eb10" providerId="LiveId" clId="{CE043F95-A5FE-4143-9968-EE89D6312BFC}" dt="2021-02-11T16:03:22.909" v="3" actId="1076"/>
          <ac:grpSpMkLst>
            <pc:docMk/>
            <pc:sldMk cId="0" sldId="266"/>
            <ac:grpSpMk id="3117" creationId="{00000000-0000-0000-0000-000000000000}"/>
          </ac:grpSpMkLst>
        </pc:grpChg>
      </pc:sldChg>
      <pc:sldChg chg="del">
        <pc:chgData name="shikha singh" userId="5ed047c29f60eb10" providerId="LiveId" clId="{CE043F95-A5FE-4143-9968-EE89D6312BFC}" dt="2021-02-11T18:37:14.742" v="2390" actId="47"/>
        <pc:sldMkLst>
          <pc:docMk/>
          <pc:sldMk cId="0" sldId="267"/>
        </pc:sldMkLst>
      </pc:sldChg>
      <pc:sldChg chg="del">
        <pc:chgData name="shikha singh" userId="5ed047c29f60eb10" providerId="LiveId" clId="{CE043F95-A5FE-4143-9968-EE89D6312BFC}" dt="2021-02-11T18:37:14.989" v="2391" actId="47"/>
        <pc:sldMkLst>
          <pc:docMk/>
          <pc:sldMk cId="0" sldId="268"/>
        </pc:sldMkLst>
      </pc:sldChg>
      <pc:sldChg chg="del">
        <pc:chgData name="shikha singh" userId="5ed047c29f60eb10" providerId="LiveId" clId="{CE043F95-A5FE-4143-9968-EE89D6312BFC}" dt="2021-02-11T18:37:15.264" v="2392" actId="47"/>
        <pc:sldMkLst>
          <pc:docMk/>
          <pc:sldMk cId="0" sldId="269"/>
        </pc:sldMkLst>
      </pc:sldChg>
      <pc:sldChg chg="del">
        <pc:chgData name="shikha singh" userId="5ed047c29f60eb10" providerId="LiveId" clId="{CE043F95-A5FE-4143-9968-EE89D6312BFC}" dt="2021-02-11T18:37:15.418" v="2393" actId="47"/>
        <pc:sldMkLst>
          <pc:docMk/>
          <pc:sldMk cId="0" sldId="270"/>
        </pc:sldMkLst>
      </pc:sldChg>
      <pc:sldChg chg="del">
        <pc:chgData name="shikha singh" userId="5ed047c29f60eb10" providerId="LiveId" clId="{CE043F95-A5FE-4143-9968-EE89D6312BFC}" dt="2021-02-11T18:37:15.936" v="2394" actId="47"/>
        <pc:sldMkLst>
          <pc:docMk/>
          <pc:sldMk cId="0" sldId="271"/>
        </pc:sldMkLst>
      </pc:sldChg>
      <pc:sldChg chg="del">
        <pc:chgData name="shikha singh" userId="5ed047c29f60eb10" providerId="LiveId" clId="{CE043F95-A5FE-4143-9968-EE89D6312BFC}" dt="2021-02-11T18:37:16.010" v="2395" actId="47"/>
        <pc:sldMkLst>
          <pc:docMk/>
          <pc:sldMk cId="0" sldId="272"/>
        </pc:sldMkLst>
      </pc:sldChg>
      <pc:sldChg chg="del">
        <pc:chgData name="shikha singh" userId="5ed047c29f60eb10" providerId="LiveId" clId="{CE043F95-A5FE-4143-9968-EE89D6312BFC}" dt="2021-02-11T18:37:16.063" v="2396" actId="47"/>
        <pc:sldMkLst>
          <pc:docMk/>
          <pc:sldMk cId="0" sldId="273"/>
        </pc:sldMkLst>
      </pc:sldChg>
      <pc:sldChg chg="del">
        <pc:chgData name="shikha singh" userId="5ed047c29f60eb10" providerId="LiveId" clId="{CE043F95-A5FE-4143-9968-EE89D6312BFC}" dt="2021-02-11T18:37:16.249" v="2397" actId="47"/>
        <pc:sldMkLst>
          <pc:docMk/>
          <pc:sldMk cId="0" sldId="274"/>
        </pc:sldMkLst>
      </pc:sldChg>
      <pc:sldChg chg="del">
        <pc:chgData name="shikha singh" userId="5ed047c29f60eb10" providerId="LiveId" clId="{CE043F95-A5FE-4143-9968-EE89D6312BFC}" dt="2021-02-11T18:37:16.320" v="2398" actId="47"/>
        <pc:sldMkLst>
          <pc:docMk/>
          <pc:sldMk cId="0" sldId="275"/>
        </pc:sldMkLst>
      </pc:sldChg>
      <pc:sldChg chg="del">
        <pc:chgData name="shikha singh" userId="5ed047c29f60eb10" providerId="LiveId" clId="{CE043F95-A5FE-4143-9968-EE89D6312BFC}" dt="2021-02-11T18:37:16.375" v="2399" actId="47"/>
        <pc:sldMkLst>
          <pc:docMk/>
          <pc:sldMk cId="0" sldId="276"/>
        </pc:sldMkLst>
      </pc:sldChg>
      <pc:sldChg chg="del">
        <pc:chgData name="shikha singh" userId="5ed047c29f60eb10" providerId="LiveId" clId="{CE043F95-A5FE-4143-9968-EE89D6312BFC}" dt="2021-02-11T18:37:16.511" v="2400" actId="47"/>
        <pc:sldMkLst>
          <pc:docMk/>
          <pc:sldMk cId="0" sldId="277"/>
        </pc:sldMkLst>
      </pc:sldChg>
      <pc:sldChg chg="del">
        <pc:chgData name="shikha singh" userId="5ed047c29f60eb10" providerId="LiveId" clId="{CE043F95-A5FE-4143-9968-EE89D6312BFC}" dt="2021-02-11T18:37:16.608" v="2401" actId="47"/>
        <pc:sldMkLst>
          <pc:docMk/>
          <pc:sldMk cId="0" sldId="278"/>
        </pc:sldMkLst>
      </pc:sldChg>
      <pc:sldChg chg="del">
        <pc:chgData name="shikha singh" userId="5ed047c29f60eb10" providerId="LiveId" clId="{CE043F95-A5FE-4143-9968-EE89D6312BFC}" dt="2021-02-11T18:37:16.663" v="2402" actId="47"/>
        <pc:sldMkLst>
          <pc:docMk/>
          <pc:sldMk cId="0" sldId="279"/>
        </pc:sldMkLst>
      </pc:sldChg>
      <pc:sldChg chg="del">
        <pc:chgData name="shikha singh" userId="5ed047c29f60eb10" providerId="LiveId" clId="{CE043F95-A5FE-4143-9968-EE89D6312BFC}" dt="2021-02-11T18:37:16.695" v="2403" actId="47"/>
        <pc:sldMkLst>
          <pc:docMk/>
          <pc:sldMk cId="0" sldId="280"/>
        </pc:sldMkLst>
      </pc:sldChg>
      <pc:sldChg chg="del">
        <pc:chgData name="shikha singh" userId="5ed047c29f60eb10" providerId="LiveId" clId="{CE043F95-A5FE-4143-9968-EE89D6312BFC}" dt="2021-02-11T18:37:16.733" v="2404" actId="47"/>
        <pc:sldMkLst>
          <pc:docMk/>
          <pc:sldMk cId="0" sldId="281"/>
        </pc:sldMkLst>
      </pc:sldChg>
      <pc:sldChg chg="del">
        <pc:chgData name="shikha singh" userId="5ed047c29f60eb10" providerId="LiveId" clId="{CE043F95-A5FE-4143-9968-EE89D6312BFC}" dt="2021-02-11T18:37:16.773" v="2405" actId="47"/>
        <pc:sldMkLst>
          <pc:docMk/>
          <pc:sldMk cId="0" sldId="282"/>
        </pc:sldMkLst>
      </pc:sldChg>
      <pc:sldChg chg="del">
        <pc:chgData name="shikha singh" userId="5ed047c29f60eb10" providerId="LiveId" clId="{CE043F95-A5FE-4143-9968-EE89D6312BFC}" dt="2021-02-11T18:37:16.817" v="2406" actId="47"/>
        <pc:sldMkLst>
          <pc:docMk/>
          <pc:sldMk cId="0" sldId="283"/>
        </pc:sldMkLst>
      </pc:sldChg>
      <pc:sldChg chg="del">
        <pc:chgData name="shikha singh" userId="5ed047c29f60eb10" providerId="LiveId" clId="{CE043F95-A5FE-4143-9968-EE89D6312BFC}" dt="2021-02-11T18:37:16.856" v="2407" actId="47"/>
        <pc:sldMkLst>
          <pc:docMk/>
          <pc:sldMk cId="0" sldId="284"/>
        </pc:sldMkLst>
      </pc:sldChg>
      <pc:sldChg chg="del">
        <pc:chgData name="shikha singh" userId="5ed047c29f60eb10" providerId="LiveId" clId="{CE043F95-A5FE-4143-9968-EE89D6312BFC}" dt="2021-02-11T18:37:16.896" v="2408" actId="47"/>
        <pc:sldMkLst>
          <pc:docMk/>
          <pc:sldMk cId="0" sldId="285"/>
        </pc:sldMkLst>
      </pc:sldChg>
      <pc:sldChg chg="del">
        <pc:chgData name="shikha singh" userId="5ed047c29f60eb10" providerId="LiveId" clId="{CE043F95-A5FE-4143-9968-EE89D6312BFC}" dt="2021-02-11T18:37:16.929" v="2409" actId="47"/>
        <pc:sldMkLst>
          <pc:docMk/>
          <pc:sldMk cId="0" sldId="286"/>
        </pc:sldMkLst>
      </pc:sldChg>
      <pc:sldChg chg="del">
        <pc:chgData name="shikha singh" userId="5ed047c29f60eb10" providerId="LiveId" clId="{CE043F95-A5FE-4143-9968-EE89D6312BFC}" dt="2021-02-11T18:37:16.958" v="2410" actId="47"/>
        <pc:sldMkLst>
          <pc:docMk/>
          <pc:sldMk cId="0" sldId="287"/>
        </pc:sldMkLst>
      </pc:sldChg>
      <pc:sldChg chg="del">
        <pc:chgData name="shikha singh" userId="5ed047c29f60eb10" providerId="LiveId" clId="{CE043F95-A5FE-4143-9968-EE89D6312BFC}" dt="2021-02-11T18:37:17.080" v="2411" actId="47"/>
        <pc:sldMkLst>
          <pc:docMk/>
          <pc:sldMk cId="0" sldId="288"/>
        </pc:sldMkLst>
      </pc:sldChg>
      <pc:sldChg chg="del">
        <pc:chgData name="shikha singh" userId="5ed047c29f60eb10" providerId="LiveId" clId="{CE043F95-A5FE-4143-9968-EE89D6312BFC}" dt="2021-02-11T18:37:17.135" v="2412" actId="47"/>
        <pc:sldMkLst>
          <pc:docMk/>
          <pc:sldMk cId="0" sldId="289"/>
        </pc:sldMkLst>
      </pc:sldChg>
      <pc:sldChg chg="del">
        <pc:chgData name="shikha singh" userId="5ed047c29f60eb10" providerId="LiveId" clId="{CE043F95-A5FE-4143-9968-EE89D6312BFC}" dt="2021-02-11T18:37:17.176" v="2413" actId="47"/>
        <pc:sldMkLst>
          <pc:docMk/>
          <pc:sldMk cId="0" sldId="290"/>
        </pc:sldMkLst>
      </pc:sldChg>
      <pc:sldChg chg="del">
        <pc:chgData name="shikha singh" userId="5ed047c29f60eb10" providerId="LiveId" clId="{CE043F95-A5FE-4143-9968-EE89D6312BFC}" dt="2021-02-11T18:37:17.297" v="2414" actId="47"/>
        <pc:sldMkLst>
          <pc:docMk/>
          <pc:sldMk cId="0" sldId="291"/>
        </pc:sldMkLst>
      </pc:sldChg>
      <pc:sldChg chg="del">
        <pc:chgData name="shikha singh" userId="5ed047c29f60eb10" providerId="LiveId" clId="{CE043F95-A5FE-4143-9968-EE89D6312BFC}" dt="2021-02-11T18:37:17.329" v="2415" actId="47"/>
        <pc:sldMkLst>
          <pc:docMk/>
          <pc:sldMk cId="0" sldId="292"/>
        </pc:sldMkLst>
      </pc:sldChg>
      <pc:sldChg chg="del">
        <pc:chgData name="shikha singh" userId="5ed047c29f60eb10" providerId="LiveId" clId="{CE043F95-A5FE-4143-9968-EE89D6312BFC}" dt="2021-02-11T18:37:17.349" v="2416" actId="47"/>
        <pc:sldMkLst>
          <pc:docMk/>
          <pc:sldMk cId="0" sldId="293"/>
        </pc:sldMkLst>
      </pc:sldChg>
      <pc:sldChg chg="del">
        <pc:chgData name="shikha singh" userId="5ed047c29f60eb10" providerId="LiveId" clId="{CE043F95-A5FE-4143-9968-EE89D6312BFC}" dt="2021-02-11T18:37:17.416" v="2417" actId="47"/>
        <pc:sldMkLst>
          <pc:docMk/>
          <pc:sldMk cId="0" sldId="294"/>
        </pc:sldMkLst>
      </pc:sldChg>
      <pc:sldChg chg="del">
        <pc:chgData name="shikha singh" userId="5ed047c29f60eb10" providerId="LiveId" clId="{CE043F95-A5FE-4143-9968-EE89D6312BFC}" dt="2021-02-11T18:37:18.442" v="2418" actId="47"/>
        <pc:sldMkLst>
          <pc:docMk/>
          <pc:sldMk cId="0" sldId="295"/>
        </pc:sldMkLst>
      </pc:sldChg>
      <pc:sldChg chg="del">
        <pc:chgData name="shikha singh" userId="5ed047c29f60eb10" providerId="LiveId" clId="{CE043F95-A5FE-4143-9968-EE89D6312BFC}" dt="2021-02-11T18:37:19.279" v="2419" actId="47"/>
        <pc:sldMkLst>
          <pc:docMk/>
          <pc:sldMk cId="0" sldId="296"/>
        </pc:sldMkLst>
      </pc:sldChg>
      <pc:sldChg chg="del">
        <pc:chgData name="shikha singh" userId="5ed047c29f60eb10" providerId="LiveId" clId="{CE043F95-A5FE-4143-9968-EE89D6312BFC}" dt="2021-02-11T18:37:19.495" v="2420" actId="47"/>
        <pc:sldMkLst>
          <pc:docMk/>
          <pc:sldMk cId="0" sldId="297"/>
        </pc:sldMkLst>
      </pc:sldChg>
      <pc:sldChg chg="del">
        <pc:chgData name="shikha singh" userId="5ed047c29f60eb10" providerId="LiveId" clId="{CE043F95-A5FE-4143-9968-EE89D6312BFC}" dt="2021-02-11T18:37:19.563" v="2421" actId="47"/>
        <pc:sldMkLst>
          <pc:docMk/>
          <pc:sldMk cId="0" sldId="298"/>
        </pc:sldMkLst>
      </pc:sldChg>
      <pc:sldChg chg="del">
        <pc:chgData name="shikha singh" userId="5ed047c29f60eb10" providerId="LiveId" clId="{CE043F95-A5FE-4143-9968-EE89D6312BFC}" dt="2021-02-11T18:37:20.290" v="2422" actId="47"/>
        <pc:sldMkLst>
          <pc:docMk/>
          <pc:sldMk cId="0" sldId="299"/>
        </pc:sldMkLst>
      </pc:sldChg>
      <pc:sldChg chg="del">
        <pc:chgData name="shikha singh" userId="5ed047c29f60eb10" providerId="LiveId" clId="{CE043F95-A5FE-4143-9968-EE89D6312BFC}" dt="2021-02-11T18:37:20.841" v="2423" actId="47"/>
        <pc:sldMkLst>
          <pc:docMk/>
          <pc:sldMk cId="0" sldId="300"/>
        </pc:sldMkLst>
      </pc:sldChg>
      <pc:sldChg chg="del">
        <pc:chgData name="shikha singh" userId="5ed047c29f60eb10" providerId="LiveId" clId="{CE043F95-A5FE-4143-9968-EE89D6312BFC}" dt="2021-02-11T18:37:20.884" v="2424" actId="47"/>
        <pc:sldMkLst>
          <pc:docMk/>
          <pc:sldMk cId="0" sldId="301"/>
        </pc:sldMkLst>
      </pc:sldChg>
      <pc:sldChg chg="del">
        <pc:chgData name="shikha singh" userId="5ed047c29f60eb10" providerId="LiveId" clId="{CE043F95-A5FE-4143-9968-EE89D6312BFC}" dt="2021-02-11T18:37:21.044" v="2425" actId="47"/>
        <pc:sldMkLst>
          <pc:docMk/>
          <pc:sldMk cId="0" sldId="302"/>
        </pc:sldMkLst>
      </pc:sldChg>
      <pc:sldChg chg="del">
        <pc:chgData name="shikha singh" userId="5ed047c29f60eb10" providerId="LiveId" clId="{CE043F95-A5FE-4143-9968-EE89D6312BFC}" dt="2021-02-11T18:37:21.140" v="2426" actId="47"/>
        <pc:sldMkLst>
          <pc:docMk/>
          <pc:sldMk cId="0" sldId="303"/>
        </pc:sldMkLst>
      </pc:sldChg>
      <pc:sldChg chg="del">
        <pc:chgData name="shikha singh" userId="5ed047c29f60eb10" providerId="LiveId" clId="{CE043F95-A5FE-4143-9968-EE89D6312BFC}" dt="2021-02-11T18:37:21.242" v="2427" actId="47"/>
        <pc:sldMkLst>
          <pc:docMk/>
          <pc:sldMk cId="0" sldId="304"/>
        </pc:sldMkLst>
      </pc:sldChg>
      <pc:sldChg chg="del">
        <pc:chgData name="shikha singh" userId="5ed047c29f60eb10" providerId="LiveId" clId="{CE043F95-A5FE-4143-9968-EE89D6312BFC}" dt="2021-02-11T18:37:21.990" v="2428" actId="47"/>
        <pc:sldMkLst>
          <pc:docMk/>
          <pc:sldMk cId="0" sldId="305"/>
        </pc:sldMkLst>
      </pc:sldChg>
      <pc:sldChg chg="del">
        <pc:chgData name="shikha singh" userId="5ed047c29f60eb10" providerId="LiveId" clId="{CE043F95-A5FE-4143-9968-EE89D6312BFC}" dt="2021-02-11T18:37:22.495" v="2429" actId="47"/>
        <pc:sldMkLst>
          <pc:docMk/>
          <pc:sldMk cId="0" sldId="306"/>
        </pc:sldMkLst>
      </pc:sldChg>
      <pc:sldChg chg="del">
        <pc:chgData name="shikha singh" userId="5ed047c29f60eb10" providerId="LiveId" clId="{CE043F95-A5FE-4143-9968-EE89D6312BFC}" dt="2021-02-11T18:37:22.533" v="2430" actId="47"/>
        <pc:sldMkLst>
          <pc:docMk/>
          <pc:sldMk cId="0" sldId="307"/>
        </pc:sldMkLst>
      </pc:sldChg>
      <pc:sldChg chg="del">
        <pc:chgData name="shikha singh" userId="5ed047c29f60eb10" providerId="LiveId" clId="{CE043F95-A5FE-4143-9968-EE89D6312BFC}" dt="2021-02-11T18:37:22.570" v="2431" actId="47"/>
        <pc:sldMkLst>
          <pc:docMk/>
          <pc:sldMk cId="0" sldId="308"/>
        </pc:sldMkLst>
      </pc:sldChg>
      <pc:sldChg chg="del">
        <pc:chgData name="shikha singh" userId="5ed047c29f60eb10" providerId="LiveId" clId="{CE043F95-A5FE-4143-9968-EE89D6312BFC}" dt="2021-02-11T18:37:22.685" v="2432" actId="47"/>
        <pc:sldMkLst>
          <pc:docMk/>
          <pc:sldMk cId="0" sldId="309"/>
        </pc:sldMkLst>
      </pc:sldChg>
      <pc:sldChg chg="modSp add mod ord">
        <pc:chgData name="shikha singh" userId="5ed047c29f60eb10" providerId="LiveId" clId="{CE043F95-A5FE-4143-9968-EE89D6312BFC}" dt="2021-02-11T17:45:54.761" v="1784" actId="20577"/>
        <pc:sldMkLst>
          <pc:docMk/>
          <pc:sldMk cId="28836270" sldId="310"/>
        </pc:sldMkLst>
        <pc:spChg chg="mod">
          <ac:chgData name="shikha singh" userId="5ed047c29f60eb10" providerId="LiveId" clId="{CE043F95-A5FE-4143-9968-EE89D6312BFC}" dt="2021-02-11T17:45:54.761" v="1784" actId="20577"/>
          <ac:spMkLst>
            <pc:docMk/>
            <pc:sldMk cId="28836270" sldId="310"/>
            <ac:spMk id="2750" creationId="{00000000-0000-0000-0000-000000000000}"/>
          </ac:spMkLst>
        </pc:spChg>
        <pc:spChg chg="mod">
          <ac:chgData name="shikha singh" userId="5ed047c29f60eb10" providerId="LiveId" clId="{CE043F95-A5FE-4143-9968-EE89D6312BFC}" dt="2021-02-11T17:17:56.605" v="1227" actId="1076"/>
          <ac:spMkLst>
            <pc:docMk/>
            <pc:sldMk cId="28836270" sldId="310"/>
            <ac:spMk id="2751" creationId="{00000000-0000-0000-0000-000000000000}"/>
          </ac:spMkLst>
        </pc:spChg>
        <pc:spChg chg="mod">
          <ac:chgData name="shikha singh" userId="5ed047c29f60eb10" providerId="LiveId" clId="{CE043F95-A5FE-4143-9968-EE89D6312BFC}" dt="2021-02-11T17:18:46.760" v="1233" actId="20577"/>
          <ac:spMkLst>
            <pc:docMk/>
            <pc:sldMk cId="28836270" sldId="310"/>
            <ac:spMk id="2759" creationId="{00000000-0000-0000-0000-000000000000}"/>
          </ac:spMkLst>
        </pc:spChg>
        <pc:grpChg chg="mod">
          <ac:chgData name="shikha singh" userId="5ed047c29f60eb10" providerId="LiveId" clId="{CE043F95-A5FE-4143-9968-EE89D6312BFC}" dt="2021-02-11T17:16:03.333" v="1197" actId="1076"/>
          <ac:grpSpMkLst>
            <pc:docMk/>
            <pc:sldMk cId="28836270" sldId="310"/>
            <ac:grpSpMk id="60" creationId="{D0009316-D056-4A52-8944-F7F3F4B49C6C}"/>
          </ac:grpSpMkLst>
        </pc:grpChg>
      </pc:sldChg>
      <pc:sldChg chg="modSp add mod ord">
        <pc:chgData name="shikha singh" userId="5ed047c29f60eb10" providerId="LiveId" clId="{CE043F95-A5FE-4143-9968-EE89D6312BFC}" dt="2021-02-11T17:20:05.712" v="1257" actId="403"/>
        <pc:sldMkLst>
          <pc:docMk/>
          <pc:sldMk cId="3580015060" sldId="311"/>
        </pc:sldMkLst>
        <pc:spChg chg="mod">
          <ac:chgData name="shikha singh" userId="5ed047c29f60eb10" providerId="LiveId" clId="{CE043F95-A5FE-4143-9968-EE89D6312BFC}" dt="2021-02-11T17:20:05.712" v="1257" actId="403"/>
          <ac:spMkLst>
            <pc:docMk/>
            <pc:sldMk cId="3580015060" sldId="311"/>
            <ac:spMk id="2766" creationId="{00000000-0000-0000-0000-000000000000}"/>
          </ac:spMkLst>
        </pc:spChg>
        <pc:spChg chg="mod">
          <ac:chgData name="shikha singh" userId="5ed047c29f60eb10" providerId="LiveId" clId="{CE043F95-A5FE-4143-9968-EE89D6312BFC}" dt="2021-02-11T17:19:13.458" v="1253" actId="20577"/>
          <ac:spMkLst>
            <pc:docMk/>
            <pc:sldMk cId="3580015060" sldId="311"/>
            <ac:spMk id="2809" creationId="{00000000-0000-0000-0000-000000000000}"/>
          </ac:spMkLst>
        </pc:spChg>
        <pc:spChg chg="mod">
          <ac:chgData name="shikha singh" userId="5ed047c29f60eb10" providerId="LiveId" clId="{CE043F95-A5FE-4143-9968-EE89D6312BFC}" dt="2021-02-11T17:19:06.612" v="1238" actId="20577"/>
          <ac:spMkLst>
            <pc:docMk/>
            <pc:sldMk cId="3580015060" sldId="311"/>
            <ac:spMk id="2810" creationId="{00000000-0000-0000-0000-000000000000}"/>
          </ac:spMkLst>
        </pc:spChg>
      </pc:sldChg>
      <pc:sldChg chg="modSp add mod ord">
        <pc:chgData name="shikha singh" userId="5ed047c29f60eb10" providerId="LiveId" clId="{CE043F95-A5FE-4143-9968-EE89D6312BFC}" dt="2021-02-11T17:45:43.426" v="1776" actId="20577"/>
        <pc:sldMkLst>
          <pc:docMk/>
          <pc:sldMk cId="4236264802" sldId="312"/>
        </pc:sldMkLst>
        <pc:spChg chg="mod">
          <ac:chgData name="shikha singh" userId="5ed047c29f60eb10" providerId="LiveId" clId="{CE043F95-A5FE-4143-9968-EE89D6312BFC}" dt="2021-02-11T17:45:43.426" v="1776" actId="20577"/>
          <ac:spMkLst>
            <pc:docMk/>
            <pc:sldMk cId="4236264802" sldId="312"/>
            <ac:spMk id="2750" creationId="{00000000-0000-0000-0000-000000000000}"/>
          </ac:spMkLst>
        </pc:spChg>
        <pc:spChg chg="mod">
          <ac:chgData name="shikha singh" userId="5ed047c29f60eb10" providerId="LiveId" clId="{CE043F95-A5FE-4143-9968-EE89D6312BFC}" dt="2021-02-11T17:28:06.641" v="1293" actId="20577"/>
          <ac:spMkLst>
            <pc:docMk/>
            <pc:sldMk cId="4236264802" sldId="312"/>
            <ac:spMk id="2751" creationId="{00000000-0000-0000-0000-000000000000}"/>
          </ac:spMkLst>
        </pc:spChg>
        <pc:grpChg chg="mod">
          <ac:chgData name="shikha singh" userId="5ed047c29f60eb10" providerId="LiveId" clId="{CE043F95-A5FE-4143-9968-EE89D6312BFC}" dt="2021-02-11T17:27:38.818" v="1278" actId="1076"/>
          <ac:grpSpMkLst>
            <pc:docMk/>
            <pc:sldMk cId="4236264802" sldId="312"/>
            <ac:grpSpMk id="60" creationId="{D0009316-D056-4A52-8944-F7F3F4B49C6C}"/>
          </ac:grpSpMkLst>
        </pc:grpChg>
      </pc:sldChg>
      <pc:sldChg chg="modSp add mod">
        <pc:chgData name="shikha singh" userId="5ed047c29f60eb10" providerId="LiveId" clId="{CE043F95-A5FE-4143-9968-EE89D6312BFC}" dt="2021-02-11T18:03:01.282" v="1981" actId="20577"/>
        <pc:sldMkLst>
          <pc:docMk/>
          <pc:sldMk cId="1741837145" sldId="313"/>
        </pc:sldMkLst>
        <pc:spChg chg="mod">
          <ac:chgData name="shikha singh" userId="5ed047c29f60eb10" providerId="LiveId" clId="{CE043F95-A5FE-4143-9968-EE89D6312BFC}" dt="2021-02-11T17:42:33.708" v="1764" actId="1076"/>
          <ac:spMkLst>
            <pc:docMk/>
            <pc:sldMk cId="1741837145" sldId="313"/>
            <ac:spMk id="2745" creationId="{00000000-0000-0000-0000-000000000000}"/>
          </ac:spMkLst>
        </pc:spChg>
        <pc:spChg chg="mod">
          <ac:chgData name="shikha singh" userId="5ed047c29f60eb10" providerId="LiveId" clId="{CE043F95-A5FE-4143-9968-EE89D6312BFC}" dt="2021-02-11T17:41:47.212" v="1756" actId="1076"/>
          <ac:spMkLst>
            <pc:docMk/>
            <pc:sldMk cId="1741837145" sldId="313"/>
            <ac:spMk id="2746" creationId="{00000000-0000-0000-0000-000000000000}"/>
          </ac:spMkLst>
        </pc:spChg>
        <pc:spChg chg="mod">
          <ac:chgData name="shikha singh" userId="5ed047c29f60eb10" providerId="LiveId" clId="{CE043F95-A5FE-4143-9968-EE89D6312BFC}" dt="2021-02-11T18:03:01.282" v="1981" actId="20577"/>
          <ac:spMkLst>
            <pc:docMk/>
            <pc:sldMk cId="1741837145" sldId="313"/>
            <ac:spMk id="2750" creationId="{00000000-0000-0000-0000-000000000000}"/>
          </ac:spMkLst>
        </pc:spChg>
        <pc:spChg chg="mod">
          <ac:chgData name="shikha singh" userId="5ed047c29f60eb10" providerId="LiveId" clId="{CE043F95-A5FE-4143-9968-EE89D6312BFC}" dt="2021-02-11T17:46:18.681" v="1793" actId="20577"/>
          <ac:spMkLst>
            <pc:docMk/>
            <pc:sldMk cId="1741837145" sldId="313"/>
            <ac:spMk id="2751" creationId="{00000000-0000-0000-0000-000000000000}"/>
          </ac:spMkLst>
        </pc:spChg>
        <pc:spChg chg="mod">
          <ac:chgData name="shikha singh" userId="5ed047c29f60eb10" providerId="LiveId" clId="{CE043F95-A5FE-4143-9968-EE89D6312BFC}" dt="2021-02-11T17:42:37.547" v="1765" actId="14100"/>
          <ac:spMkLst>
            <pc:docMk/>
            <pc:sldMk cId="1741837145" sldId="313"/>
            <ac:spMk id="2759" creationId="{00000000-0000-0000-0000-000000000000}"/>
          </ac:spMkLst>
        </pc:spChg>
        <pc:grpChg chg="mod">
          <ac:chgData name="shikha singh" userId="5ed047c29f60eb10" providerId="LiveId" clId="{CE043F95-A5FE-4143-9968-EE89D6312BFC}" dt="2021-02-11T17:41:43.730" v="1755" actId="1076"/>
          <ac:grpSpMkLst>
            <pc:docMk/>
            <pc:sldMk cId="1741837145" sldId="313"/>
            <ac:grpSpMk id="60" creationId="{D0009316-D056-4A52-8944-F7F3F4B49C6C}"/>
          </ac:grpSpMkLst>
        </pc:grpChg>
      </pc:sldChg>
      <pc:sldChg chg="modSp add mod ord">
        <pc:chgData name="shikha singh" userId="5ed047c29f60eb10" providerId="LiveId" clId="{CE043F95-A5FE-4143-9968-EE89D6312BFC}" dt="2021-02-11T18:07:07.696" v="2015" actId="113"/>
        <pc:sldMkLst>
          <pc:docMk/>
          <pc:sldMk cId="3155868480" sldId="314"/>
        </pc:sldMkLst>
        <pc:spChg chg="mod">
          <ac:chgData name="shikha singh" userId="5ed047c29f60eb10" providerId="LiveId" clId="{CE043F95-A5FE-4143-9968-EE89D6312BFC}" dt="2021-02-11T18:07:07.696" v="2015" actId="113"/>
          <ac:spMkLst>
            <pc:docMk/>
            <pc:sldMk cId="3155868480" sldId="314"/>
            <ac:spMk id="2766" creationId="{00000000-0000-0000-0000-000000000000}"/>
          </ac:spMkLst>
        </pc:spChg>
        <pc:spChg chg="mod">
          <ac:chgData name="shikha singh" userId="5ed047c29f60eb10" providerId="LiveId" clId="{CE043F95-A5FE-4143-9968-EE89D6312BFC}" dt="2021-02-11T18:05:24.431" v="2012" actId="20577"/>
          <ac:spMkLst>
            <pc:docMk/>
            <pc:sldMk cId="3155868480" sldId="314"/>
            <ac:spMk id="2809" creationId="{00000000-0000-0000-0000-000000000000}"/>
          </ac:spMkLst>
        </pc:spChg>
        <pc:spChg chg="mod">
          <ac:chgData name="shikha singh" userId="5ed047c29f60eb10" providerId="LiveId" clId="{CE043F95-A5FE-4143-9968-EE89D6312BFC}" dt="2021-02-11T18:04:01.300" v="1986" actId="20577"/>
          <ac:spMkLst>
            <pc:docMk/>
            <pc:sldMk cId="3155868480" sldId="314"/>
            <ac:spMk id="2810" creationId="{00000000-0000-0000-0000-000000000000}"/>
          </ac:spMkLst>
        </pc:spChg>
      </pc:sldChg>
      <pc:sldChg chg="addSp delSp modSp add del mod ord">
        <pc:chgData name="shikha singh" userId="5ed047c29f60eb10" providerId="LiveId" clId="{CE043F95-A5FE-4143-9968-EE89D6312BFC}" dt="2021-02-11T18:37:24.748" v="2435" actId="47"/>
        <pc:sldMkLst>
          <pc:docMk/>
          <pc:sldMk cId="3909866488" sldId="315"/>
        </pc:sldMkLst>
        <pc:spChg chg="mod">
          <ac:chgData name="shikha singh" userId="5ed047c29f60eb10" providerId="LiveId" clId="{CE043F95-A5FE-4143-9968-EE89D6312BFC}" dt="2021-02-11T18:19:59.406" v="2196" actId="20577"/>
          <ac:spMkLst>
            <pc:docMk/>
            <pc:sldMk cId="3909866488" sldId="315"/>
            <ac:spMk id="2750" creationId="{00000000-0000-0000-0000-000000000000}"/>
          </ac:spMkLst>
        </pc:spChg>
        <pc:spChg chg="mod">
          <ac:chgData name="shikha singh" userId="5ed047c29f60eb10" providerId="LiveId" clId="{CE043F95-A5FE-4143-9968-EE89D6312BFC}" dt="2021-02-11T18:08:36.303" v="2019" actId="20577"/>
          <ac:spMkLst>
            <pc:docMk/>
            <pc:sldMk cId="3909866488" sldId="315"/>
            <ac:spMk id="2751" creationId="{00000000-0000-0000-0000-000000000000}"/>
          </ac:spMkLst>
        </pc:spChg>
        <pc:graphicFrameChg chg="add del mod modGraphic">
          <ac:chgData name="shikha singh" userId="5ed047c29f60eb10" providerId="LiveId" clId="{CE043F95-A5FE-4143-9968-EE89D6312BFC}" dt="2021-02-11T18:15:01.308" v="2100" actId="20577"/>
          <ac:graphicFrameMkLst>
            <pc:docMk/>
            <pc:sldMk cId="3909866488" sldId="315"/>
            <ac:graphicFrameMk id="2" creationId="{FE2CDD45-B1A0-4419-9031-10F8208C4B9A}"/>
          </ac:graphicFrameMkLst>
        </pc:graphicFrameChg>
      </pc:sldChg>
      <pc:sldChg chg="modSp add del mod ord">
        <pc:chgData name="shikha singh" userId="5ed047c29f60eb10" providerId="LiveId" clId="{CE043F95-A5FE-4143-9968-EE89D6312BFC}" dt="2021-02-11T18:37:25.820" v="2436" actId="47"/>
        <pc:sldMkLst>
          <pc:docMk/>
          <pc:sldMk cId="3837160133" sldId="316"/>
        </pc:sldMkLst>
        <pc:spChg chg="mod">
          <ac:chgData name="shikha singh" userId="5ed047c29f60eb10" providerId="LiveId" clId="{CE043F95-A5FE-4143-9968-EE89D6312BFC}" dt="2021-02-11T18:36:52.717" v="2381" actId="20577"/>
          <ac:spMkLst>
            <pc:docMk/>
            <pc:sldMk cId="3837160133" sldId="316"/>
            <ac:spMk id="2750" creationId="{00000000-0000-0000-0000-000000000000}"/>
          </ac:spMkLst>
        </pc:spChg>
        <pc:spChg chg="mod">
          <ac:chgData name="shikha singh" userId="5ed047c29f60eb10" providerId="LiveId" clId="{CE043F95-A5FE-4143-9968-EE89D6312BFC}" dt="2021-02-11T18:23:13.579" v="2206" actId="255"/>
          <ac:spMkLst>
            <pc:docMk/>
            <pc:sldMk cId="3837160133" sldId="316"/>
            <ac:spMk id="2751" creationId="{00000000-0000-0000-0000-000000000000}"/>
          </ac:spMkLst>
        </pc:spChg>
        <pc:spChg chg="mod">
          <ac:chgData name="shikha singh" userId="5ed047c29f60eb10" providerId="LiveId" clId="{CE043F95-A5FE-4143-9968-EE89D6312BFC}" dt="2021-02-11T18:20:38.894" v="2203" actId="20577"/>
          <ac:spMkLst>
            <pc:docMk/>
            <pc:sldMk cId="3837160133" sldId="316"/>
            <ac:spMk id="2759" creationId="{00000000-0000-0000-0000-000000000000}"/>
          </ac:spMkLst>
        </pc:spChg>
      </pc:sldChg>
      <pc:sldMasterChg chg="delSldLayout">
        <pc:chgData name="shikha singh" userId="5ed047c29f60eb10" providerId="LiveId" clId="{CE043F95-A5FE-4143-9968-EE89D6312BFC}" dt="2021-02-11T18:37:17.329" v="2415" actId="47"/>
        <pc:sldMasterMkLst>
          <pc:docMk/>
          <pc:sldMasterMk cId="0" sldId="2147483676"/>
        </pc:sldMasterMkLst>
        <pc:sldLayoutChg chg="del">
          <pc:chgData name="shikha singh" userId="5ed047c29f60eb10" providerId="LiveId" clId="{CE043F95-A5FE-4143-9968-EE89D6312BFC}" dt="2021-02-11T18:37:01.962" v="2382" actId="47"/>
          <pc:sldLayoutMkLst>
            <pc:docMk/>
            <pc:sldMasterMk cId="0" sldId="2147483676"/>
            <pc:sldLayoutMk cId="0" sldId="2147483648"/>
          </pc:sldLayoutMkLst>
        </pc:sldLayoutChg>
        <pc:sldLayoutChg chg="del">
          <pc:chgData name="shikha singh" userId="5ed047c29f60eb10" providerId="LiveId" clId="{CE043F95-A5FE-4143-9968-EE89D6312BFC}" dt="2021-02-11T18:37:17.329" v="2415" actId="47"/>
          <pc:sldLayoutMkLst>
            <pc:docMk/>
            <pc:sldMasterMk cId="0" sldId="2147483676"/>
            <pc:sldLayoutMk cId="0" sldId="2147483650"/>
          </pc:sldLayoutMkLst>
        </pc:sldLayoutChg>
        <pc:sldLayoutChg chg="del">
          <pc:chgData name="shikha singh" userId="5ed047c29f60eb10" providerId="LiveId" clId="{CE043F95-A5FE-4143-9968-EE89D6312BFC}" dt="2021-02-11T18:37:16.695" v="2403" actId="47"/>
          <pc:sldLayoutMkLst>
            <pc:docMk/>
            <pc:sldMasterMk cId="0" sldId="2147483676"/>
            <pc:sldLayoutMk cId="0" sldId="2147483651"/>
          </pc:sldLayoutMkLst>
        </pc:sldLayoutChg>
        <pc:sldLayoutChg chg="del">
          <pc:chgData name="shikha singh" userId="5ed047c29f60eb10" providerId="LiveId" clId="{CE043F95-A5FE-4143-9968-EE89D6312BFC}" dt="2021-02-11T18:37:16.663" v="2402" actId="47"/>
          <pc:sldLayoutMkLst>
            <pc:docMk/>
            <pc:sldMasterMk cId="0" sldId="2147483676"/>
            <pc:sldLayoutMk cId="0" sldId="2147483652"/>
          </pc:sldLayoutMkLst>
        </pc:sldLayoutChg>
        <pc:sldLayoutChg chg="del">
          <pc:chgData name="shikha singh" userId="5ed047c29f60eb10" providerId="LiveId" clId="{CE043F95-A5FE-4143-9968-EE89D6312BFC}" dt="2021-02-11T18:37:12.291" v="2385" actId="47"/>
          <pc:sldLayoutMkLst>
            <pc:docMk/>
            <pc:sldMasterMk cId="0" sldId="2147483676"/>
            <pc:sldLayoutMk cId="0" sldId="2147483653"/>
          </pc:sldLayoutMkLst>
        </pc:sldLayoutChg>
        <pc:sldLayoutChg chg="del">
          <pc:chgData name="shikha singh" userId="5ed047c29f60eb10" providerId="LiveId" clId="{CE043F95-A5FE-4143-9968-EE89D6312BFC}" dt="2021-02-11T18:37:13.402" v="2387" actId="47"/>
          <pc:sldLayoutMkLst>
            <pc:docMk/>
            <pc:sldMasterMk cId="0" sldId="2147483676"/>
            <pc:sldLayoutMk cId="0" sldId="2147483654"/>
          </pc:sldLayoutMkLst>
        </pc:sldLayoutChg>
        <pc:sldLayoutChg chg="del">
          <pc:chgData name="shikha singh" userId="5ed047c29f60eb10" providerId="LiveId" clId="{CE043F95-A5FE-4143-9968-EE89D6312BFC}" dt="2021-02-11T18:37:07.997" v="2383" actId="47"/>
          <pc:sldLayoutMkLst>
            <pc:docMk/>
            <pc:sldMasterMk cId="0" sldId="2147483676"/>
            <pc:sldLayoutMk cId="0" sldId="2147483655"/>
          </pc:sldLayoutMkLst>
        </pc:sldLayoutChg>
        <pc:sldLayoutChg chg="del">
          <pc:chgData name="shikha singh" userId="5ed047c29f60eb10" providerId="LiveId" clId="{CE043F95-A5FE-4143-9968-EE89D6312BFC}" dt="2021-02-11T18:37:14.989" v="2391" actId="47"/>
          <pc:sldLayoutMkLst>
            <pc:docMk/>
            <pc:sldMasterMk cId="0" sldId="2147483676"/>
            <pc:sldLayoutMk cId="0" sldId="2147483656"/>
          </pc:sldLayoutMkLst>
        </pc:sldLayoutChg>
        <pc:sldLayoutChg chg="del">
          <pc:chgData name="shikha singh" userId="5ed047c29f60eb10" providerId="LiveId" clId="{CE043F95-A5FE-4143-9968-EE89D6312BFC}" dt="2021-02-11T18:37:16.733" v="2404" actId="47"/>
          <pc:sldLayoutMkLst>
            <pc:docMk/>
            <pc:sldMasterMk cId="0" sldId="2147483676"/>
            <pc:sldLayoutMk cId="0" sldId="2147483657"/>
          </pc:sldLayoutMkLst>
        </pc:sldLayoutChg>
        <pc:sldLayoutChg chg="del">
          <pc:chgData name="shikha singh" userId="5ed047c29f60eb10" providerId="LiveId" clId="{CE043F95-A5FE-4143-9968-EE89D6312BFC}" dt="2021-02-11T18:37:17.297" v="2414" actId="47"/>
          <pc:sldLayoutMkLst>
            <pc:docMk/>
            <pc:sldMasterMk cId="0" sldId="2147483676"/>
            <pc:sldLayoutMk cId="0" sldId="2147483660"/>
          </pc:sldLayoutMkLst>
        </pc:sldLayoutChg>
        <pc:sldLayoutChg chg="del">
          <pc:chgData name="shikha singh" userId="5ed047c29f60eb10" providerId="LiveId" clId="{CE043F95-A5FE-4143-9968-EE89D6312BFC}" dt="2021-02-11T18:37:16.856" v="2407" actId="47"/>
          <pc:sldLayoutMkLst>
            <pc:docMk/>
            <pc:sldMasterMk cId="0" sldId="2147483676"/>
            <pc:sldLayoutMk cId="0" sldId="2147483661"/>
          </pc:sldLayoutMkLst>
        </pc:sldLayoutChg>
        <pc:sldLayoutChg chg="del">
          <pc:chgData name="shikha singh" userId="5ed047c29f60eb10" providerId="LiveId" clId="{CE043F95-A5FE-4143-9968-EE89D6312BFC}" dt="2021-02-11T18:37:16.817" v="2406" actId="47"/>
          <pc:sldLayoutMkLst>
            <pc:docMk/>
            <pc:sldMasterMk cId="0" sldId="2147483676"/>
            <pc:sldLayoutMk cId="0" sldId="2147483662"/>
          </pc:sldLayoutMkLst>
        </pc:sldLayoutChg>
        <pc:sldLayoutChg chg="del">
          <pc:chgData name="shikha singh" userId="5ed047c29f60eb10" providerId="LiveId" clId="{CE043F95-A5FE-4143-9968-EE89D6312BFC}" dt="2021-02-11T18:37:16.929" v="2409" actId="47"/>
          <pc:sldLayoutMkLst>
            <pc:docMk/>
            <pc:sldMasterMk cId="0" sldId="2147483676"/>
            <pc:sldLayoutMk cId="0" sldId="2147483663"/>
          </pc:sldLayoutMkLst>
        </pc:sldLayoutChg>
        <pc:sldLayoutChg chg="del">
          <pc:chgData name="shikha singh" userId="5ed047c29f60eb10" providerId="LiveId" clId="{CE043F95-A5FE-4143-9968-EE89D6312BFC}" dt="2021-02-11T18:37:16.511" v="2400" actId="47"/>
          <pc:sldLayoutMkLst>
            <pc:docMk/>
            <pc:sldMasterMk cId="0" sldId="2147483676"/>
            <pc:sldLayoutMk cId="0" sldId="2147483664"/>
          </pc:sldLayoutMkLst>
        </pc:sldLayoutChg>
        <pc:sldLayoutChg chg="del">
          <pc:chgData name="shikha singh" userId="5ed047c29f60eb10" providerId="LiveId" clId="{CE043F95-A5FE-4143-9968-EE89D6312BFC}" dt="2021-02-11T18:37:16.896" v="2408" actId="47"/>
          <pc:sldLayoutMkLst>
            <pc:docMk/>
            <pc:sldMasterMk cId="0" sldId="2147483676"/>
            <pc:sldLayoutMk cId="0" sldId="2147483665"/>
          </pc:sldLayoutMkLst>
        </pc:sldLayoutChg>
        <pc:sldLayoutChg chg="del">
          <pc:chgData name="shikha singh" userId="5ed047c29f60eb10" providerId="LiveId" clId="{CE043F95-A5FE-4143-9968-EE89D6312BFC}" dt="2021-02-11T18:37:14.742" v="2390" actId="47"/>
          <pc:sldLayoutMkLst>
            <pc:docMk/>
            <pc:sldMasterMk cId="0" sldId="2147483676"/>
            <pc:sldLayoutMk cId="0" sldId="2147483666"/>
          </pc:sldLayoutMkLst>
        </pc:sldLayoutChg>
        <pc:sldLayoutChg chg="del">
          <pc:chgData name="shikha singh" userId="5ed047c29f60eb10" providerId="LiveId" clId="{CE043F95-A5FE-4143-9968-EE89D6312BFC}" dt="2021-02-11T18:37:14.366" v="2389" actId="47"/>
          <pc:sldLayoutMkLst>
            <pc:docMk/>
            <pc:sldMasterMk cId="0" sldId="2147483676"/>
            <pc:sldLayoutMk cId="0" sldId="2147483667"/>
          </pc:sldLayoutMkLst>
        </pc:sldLayoutChg>
        <pc:sldLayoutChg chg="del">
          <pc:chgData name="shikha singh" userId="5ed047c29f60eb10" providerId="LiveId" clId="{CE043F95-A5FE-4143-9968-EE89D6312BFC}" dt="2021-02-11T18:37:13.922" v="2388" actId="47"/>
          <pc:sldLayoutMkLst>
            <pc:docMk/>
            <pc:sldMasterMk cId="0" sldId="2147483676"/>
            <pc:sldLayoutMk cId="0" sldId="2147483668"/>
          </pc:sldLayoutMkLst>
        </pc:sldLayoutChg>
        <pc:sldLayoutChg chg="del">
          <pc:chgData name="shikha singh" userId="5ed047c29f60eb10" providerId="LiveId" clId="{CE043F95-A5FE-4143-9968-EE89D6312BFC}" dt="2021-02-11T18:37:17.135" v="2412" actId="47"/>
          <pc:sldLayoutMkLst>
            <pc:docMk/>
            <pc:sldMasterMk cId="0" sldId="2147483676"/>
            <pc:sldLayoutMk cId="0" sldId="2147483669"/>
          </pc:sldLayoutMkLst>
        </pc:sldLayoutChg>
        <pc:sldLayoutChg chg="del">
          <pc:chgData name="shikha singh" userId="5ed047c29f60eb10" providerId="LiveId" clId="{CE043F95-A5FE-4143-9968-EE89D6312BFC}" dt="2021-02-11T18:37:17.080" v="2411" actId="47"/>
          <pc:sldLayoutMkLst>
            <pc:docMk/>
            <pc:sldMasterMk cId="0" sldId="2147483676"/>
            <pc:sldLayoutMk cId="0" sldId="2147483670"/>
          </pc:sldLayoutMkLst>
        </pc:sldLayoutChg>
        <pc:sldLayoutChg chg="del">
          <pc:chgData name="shikha singh" userId="5ed047c29f60eb10" providerId="LiveId" clId="{CE043F95-A5FE-4143-9968-EE89D6312BFC}" dt="2021-02-11T18:37:16.773" v="2405" actId="47"/>
          <pc:sldLayoutMkLst>
            <pc:docMk/>
            <pc:sldMasterMk cId="0" sldId="2147483676"/>
            <pc:sldLayoutMk cId="0" sldId="2147483671"/>
          </pc:sldLayoutMkLst>
        </pc:sldLayoutChg>
        <pc:sldLayoutChg chg="del">
          <pc:chgData name="shikha singh" userId="5ed047c29f60eb10" providerId="LiveId" clId="{CE043F95-A5FE-4143-9968-EE89D6312BFC}" dt="2021-02-11T18:37:17.176" v="2413" actId="47"/>
          <pc:sldLayoutMkLst>
            <pc:docMk/>
            <pc:sldMasterMk cId="0" sldId="2147483676"/>
            <pc:sldLayoutMk cId="0" sldId="2147483672"/>
          </pc:sldLayoutMkLst>
        </pc:sldLayoutChg>
      </pc:sldMasterChg>
      <pc:sldMasterChg chg="del delSldLayout">
        <pc:chgData name="shikha singh" userId="5ed047c29f60eb10" providerId="LiveId" clId="{CE043F95-A5FE-4143-9968-EE89D6312BFC}" dt="2021-02-11T18:37:22.685" v="2432" actId="47"/>
        <pc:sldMasterMkLst>
          <pc:docMk/>
          <pc:sldMasterMk cId="0" sldId="2147483677"/>
        </pc:sldMasterMkLst>
        <pc:sldLayoutChg chg="del">
          <pc:chgData name="shikha singh" userId="5ed047c29f60eb10" providerId="LiveId" clId="{CE043F95-A5FE-4143-9968-EE89D6312BFC}" dt="2021-02-11T18:37:22.685" v="2432" actId="47"/>
          <pc:sldLayoutMkLst>
            <pc:docMk/>
            <pc:sldMasterMk cId="0" sldId="2147483677"/>
            <pc:sldLayoutMk cId="0"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2"/>
        <p:cNvGrpSpPr/>
        <p:nvPr/>
      </p:nvGrpSpPr>
      <p:grpSpPr>
        <a:xfrm>
          <a:off x="0" y="0"/>
          <a:ext cx="0" cy="0"/>
          <a:chOff x="0" y="0"/>
          <a:chExt cx="0" cy="0"/>
        </a:xfrm>
      </p:grpSpPr>
      <p:sp>
        <p:nvSpPr>
          <p:cNvPr id="2763" name="Google Shape;2763;gac85b9cf0f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4" name="Google Shape;2764;gac85b9cf0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57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2"/>
        <p:cNvGrpSpPr/>
        <p:nvPr/>
      </p:nvGrpSpPr>
      <p:grpSpPr>
        <a:xfrm>
          <a:off x="0" y="0"/>
          <a:ext cx="0" cy="0"/>
          <a:chOff x="0" y="0"/>
          <a:chExt cx="0" cy="0"/>
        </a:xfrm>
      </p:grpSpPr>
      <p:sp>
        <p:nvSpPr>
          <p:cNvPr id="2763" name="Google Shape;2763;gac85b9cf0f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4" name="Google Shape;2764;gac85b9cf0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550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6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9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2"/>
        <p:cNvGrpSpPr/>
        <p:nvPr/>
      </p:nvGrpSpPr>
      <p:grpSpPr>
        <a:xfrm>
          <a:off x="0" y="0"/>
          <a:ext cx="0" cy="0"/>
          <a:chOff x="0" y="0"/>
          <a:chExt cx="0" cy="0"/>
        </a:xfrm>
      </p:grpSpPr>
      <p:sp>
        <p:nvSpPr>
          <p:cNvPr id="2763" name="Google Shape;2763;gac85b9cf0f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4" name="Google Shape;2764;gac85b9cf0f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76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461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8"/>
        <p:cNvGrpSpPr/>
        <p:nvPr/>
      </p:nvGrpSpPr>
      <p:grpSpPr>
        <a:xfrm>
          <a:off x="0" y="0"/>
          <a:ext cx="0" cy="0"/>
          <a:chOff x="0" y="0"/>
          <a:chExt cx="0" cy="0"/>
        </a:xfrm>
      </p:grpSpPr>
      <p:sp>
        <p:nvSpPr>
          <p:cNvPr id="2719" name="Google Shape;2719;gaa346aee37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0" name="Google Shape;2720;gaa346aee37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432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156850" y="2752063"/>
            <a:ext cx="48303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3240750" y="3363363"/>
            <a:ext cx="2662500" cy="45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400">
                <a:latin typeface="Montserrat"/>
                <a:ea typeface="Montserrat"/>
                <a:cs typeface="Montserrat"/>
                <a:sym typeface="Montserrat"/>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3586500" y="1537225"/>
            <a:ext cx="1971000" cy="105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i="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5" name="Google Shape;15;p3"/>
          <p:cNvSpPr/>
          <p:nvPr/>
        </p:nvSpPr>
        <p:spPr>
          <a:xfrm>
            <a:off x="153825" y="4707584"/>
            <a:ext cx="489062"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28828" y="445093"/>
            <a:ext cx="215495" cy="34098"/>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5635433" y="5083528"/>
            <a:ext cx="742621" cy="67175"/>
          </a:xfrm>
          <a:custGeom>
            <a:avLst/>
            <a:gdLst/>
            <a:ahLst/>
            <a:cxnLst/>
            <a:rect l="l" t="t" r="r" b="b"/>
            <a:pathLst>
              <a:path w="24719" h="2236" extrusionOk="0">
                <a:moveTo>
                  <a:pt x="1" y="0"/>
                </a:moveTo>
                <a:lnTo>
                  <a:pt x="1" y="2235"/>
                </a:lnTo>
                <a:lnTo>
                  <a:pt x="24719" y="2235"/>
                </a:lnTo>
                <a:lnTo>
                  <a:pt x="24719"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062239" y="5003627"/>
            <a:ext cx="1304806" cy="21060"/>
          </a:xfrm>
          <a:custGeom>
            <a:avLst/>
            <a:gdLst/>
            <a:ahLst/>
            <a:cxnLst/>
            <a:rect l="l" t="t" r="r" b="b"/>
            <a:pathLst>
              <a:path w="43432" h="701" extrusionOk="0">
                <a:moveTo>
                  <a:pt x="0" y="0"/>
                </a:moveTo>
                <a:lnTo>
                  <a:pt x="0" y="701"/>
                </a:lnTo>
                <a:lnTo>
                  <a:pt x="43431" y="701"/>
                </a:lnTo>
                <a:lnTo>
                  <a:pt x="4343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flipH="1">
            <a:off x="3757475" y="4878775"/>
            <a:ext cx="371801" cy="42375"/>
          </a:xfrm>
          <a:custGeom>
            <a:avLst/>
            <a:gdLst/>
            <a:ahLst/>
            <a:cxnLst/>
            <a:rect l="l" t="t" r="r" b="b"/>
            <a:pathLst>
              <a:path w="2469" h="701" extrusionOk="0">
                <a:moveTo>
                  <a:pt x="1" y="0"/>
                </a:moveTo>
                <a:lnTo>
                  <a:pt x="1" y="701"/>
                </a:lnTo>
                <a:lnTo>
                  <a:pt x="2469" y="701"/>
                </a:lnTo>
                <a:lnTo>
                  <a:pt x="24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326880" y="4763186"/>
            <a:ext cx="139337" cy="39115"/>
          </a:xfrm>
          <a:custGeom>
            <a:avLst/>
            <a:gdLst/>
            <a:ahLst/>
            <a:cxnLst/>
            <a:rect l="l" t="t" r="r" b="b"/>
            <a:pathLst>
              <a:path w="4638" h="1302" extrusionOk="0">
                <a:moveTo>
                  <a:pt x="0" y="1"/>
                </a:moveTo>
                <a:lnTo>
                  <a:pt x="0" y="1301"/>
                </a:lnTo>
                <a:lnTo>
                  <a:pt x="4637" y="1301"/>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409725" y="4873387"/>
            <a:ext cx="277634" cy="35076"/>
          </a:xfrm>
          <a:custGeom>
            <a:avLst/>
            <a:gdLst/>
            <a:ahLst/>
            <a:cxnLst/>
            <a:rect l="l" t="t" r="r" b="b"/>
            <a:pathLst>
              <a:path w="10909" h="1869" extrusionOk="0">
                <a:moveTo>
                  <a:pt x="1" y="1"/>
                </a:moveTo>
                <a:lnTo>
                  <a:pt x="1" y="1869"/>
                </a:lnTo>
                <a:lnTo>
                  <a:pt x="10908" y="1869"/>
                </a:lnTo>
                <a:lnTo>
                  <a:pt x="1090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099370" y="4726737"/>
            <a:ext cx="122303" cy="34098"/>
          </a:xfrm>
          <a:custGeom>
            <a:avLst/>
            <a:gdLst/>
            <a:ahLst/>
            <a:cxnLst/>
            <a:rect l="l" t="t" r="r" b="b"/>
            <a:pathLst>
              <a:path w="4071" h="1135" extrusionOk="0">
                <a:moveTo>
                  <a:pt x="1" y="0"/>
                </a:moveTo>
                <a:lnTo>
                  <a:pt x="1"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185731" y="4717097"/>
            <a:ext cx="75166" cy="21090"/>
          </a:xfrm>
          <a:custGeom>
            <a:avLst/>
            <a:gdLst/>
            <a:ahLst/>
            <a:cxnLst/>
            <a:rect l="l" t="t" r="r" b="b"/>
            <a:pathLst>
              <a:path w="2502" h="702" extrusionOk="0">
                <a:moveTo>
                  <a:pt x="0" y="1"/>
                </a:moveTo>
                <a:lnTo>
                  <a:pt x="0" y="701"/>
                </a:lnTo>
                <a:lnTo>
                  <a:pt x="2502" y="701"/>
                </a:lnTo>
                <a:lnTo>
                  <a:pt x="25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388263" y="4741459"/>
            <a:ext cx="277623" cy="20875"/>
          </a:xfrm>
          <a:custGeom>
            <a:avLst/>
            <a:gdLst/>
            <a:ahLst/>
            <a:cxnLst/>
            <a:rect l="l" t="t" r="r" b="b"/>
            <a:pathLst>
              <a:path w="9241" h="2602" extrusionOk="0">
                <a:moveTo>
                  <a:pt x="0" y="0"/>
                </a:moveTo>
                <a:lnTo>
                  <a:pt x="0" y="2602"/>
                </a:lnTo>
                <a:lnTo>
                  <a:pt x="9240" y="2602"/>
                </a:lnTo>
                <a:lnTo>
                  <a:pt x="92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5221668" y="5065058"/>
            <a:ext cx="122273" cy="35090"/>
          </a:xfrm>
          <a:custGeom>
            <a:avLst/>
            <a:gdLst/>
            <a:ahLst/>
            <a:cxnLst/>
            <a:rect l="l" t="t" r="r" b="b"/>
            <a:pathLst>
              <a:path w="4070" h="1168" extrusionOk="0">
                <a:moveTo>
                  <a:pt x="0" y="0"/>
                </a:moveTo>
                <a:lnTo>
                  <a:pt x="0" y="1168"/>
                </a:lnTo>
                <a:lnTo>
                  <a:pt x="4070" y="1168"/>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0800000" flipH="1">
            <a:off x="6023650" y="104784"/>
            <a:ext cx="1478915" cy="39650"/>
          </a:xfrm>
          <a:custGeom>
            <a:avLst/>
            <a:gdLst/>
            <a:ahLst/>
            <a:cxnLst/>
            <a:rect l="l" t="t" r="r" b="b"/>
            <a:pathLst>
              <a:path w="76489" h="701" extrusionOk="0">
                <a:moveTo>
                  <a:pt x="1" y="0"/>
                </a:moveTo>
                <a:lnTo>
                  <a:pt x="1" y="701"/>
                </a:lnTo>
                <a:lnTo>
                  <a:pt x="76489" y="701"/>
                </a:lnTo>
                <a:lnTo>
                  <a:pt x="76489"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736100" y="535446"/>
            <a:ext cx="270623" cy="43111"/>
          </a:xfrm>
          <a:custGeom>
            <a:avLst/>
            <a:gdLst/>
            <a:ahLst/>
            <a:cxnLst/>
            <a:rect l="l" t="t" r="r" b="b"/>
            <a:pathLst>
              <a:path w="9008" h="1435" extrusionOk="0">
                <a:moveTo>
                  <a:pt x="1" y="0"/>
                </a:moveTo>
                <a:lnTo>
                  <a:pt x="1" y="1434"/>
                </a:lnTo>
                <a:lnTo>
                  <a:pt x="9007" y="1434"/>
                </a:lnTo>
                <a:lnTo>
                  <a:pt x="90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643380" y="4934256"/>
            <a:ext cx="75166" cy="21090"/>
          </a:xfrm>
          <a:custGeom>
            <a:avLst/>
            <a:gdLst/>
            <a:ahLst/>
            <a:cxnLst/>
            <a:rect l="l" t="t" r="r" b="b"/>
            <a:pathLst>
              <a:path w="2502"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545200" y="301612"/>
            <a:ext cx="328729" cy="39076"/>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353066" y="535448"/>
            <a:ext cx="154358" cy="43111"/>
          </a:xfrm>
          <a:custGeom>
            <a:avLst/>
            <a:gdLst/>
            <a:ahLst/>
            <a:cxnLst/>
            <a:rect l="l" t="t" r="r" b="b"/>
            <a:pathLst>
              <a:path w="5138" h="1435" extrusionOk="0">
                <a:moveTo>
                  <a:pt x="1" y="1"/>
                </a:moveTo>
                <a:lnTo>
                  <a:pt x="1" y="1435"/>
                </a:lnTo>
                <a:lnTo>
                  <a:pt x="5138" y="1435"/>
                </a:lnTo>
                <a:lnTo>
                  <a:pt x="513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3872226" y="321950"/>
            <a:ext cx="122273" cy="34098"/>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198308" y="337498"/>
            <a:ext cx="122273" cy="34098"/>
          </a:xfrm>
          <a:custGeom>
            <a:avLst/>
            <a:gdLst/>
            <a:ahLst/>
            <a:cxnLst/>
            <a:rect l="l" t="t" r="r" b="b"/>
            <a:pathLst>
              <a:path w="4070" h="1135" extrusionOk="0">
                <a:moveTo>
                  <a:pt x="0" y="1"/>
                </a:moveTo>
                <a:lnTo>
                  <a:pt x="0" y="1135"/>
                </a:lnTo>
                <a:lnTo>
                  <a:pt x="4070" y="1135"/>
                </a:lnTo>
                <a:lnTo>
                  <a:pt x="4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610592" y="77347"/>
            <a:ext cx="75196" cy="21060"/>
          </a:xfrm>
          <a:custGeom>
            <a:avLst/>
            <a:gdLst/>
            <a:ahLst/>
            <a:cxnLst/>
            <a:rect l="l" t="t" r="r" b="b"/>
            <a:pathLst>
              <a:path w="2503" h="701" extrusionOk="0">
                <a:moveTo>
                  <a:pt x="1" y="0"/>
                </a:moveTo>
                <a:lnTo>
                  <a:pt x="1" y="701"/>
                </a:lnTo>
                <a:lnTo>
                  <a:pt x="2503" y="701"/>
                </a:lnTo>
                <a:lnTo>
                  <a:pt x="250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328463" y="4050"/>
            <a:ext cx="277623" cy="43125"/>
          </a:xfrm>
          <a:custGeom>
            <a:avLst/>
            <a:gdLst/>
            <a:ahLst/>
            <a:cxnLst/>
            <a:rect l="l" t="t" r="r" b="b"/>
            <a:pathLst>
              <a:path w="9241" h="2603" extrusionOk="0">
                <a:moveTo>
                  <a:pt x="0" y="1"/>
                </a:moveTo>
                <a:lnTo>
                  <a:pt x="0" y="2602"/>
                </a:lnTo>
                <a:lnTo>
                  <a:pt x="9240" y="2602"/>
                </a:lnTo>
                <a:lnTo>
                  <a:pt x="924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08244" y="4952659"/>
            <a:ext cx="73184" cy="34098"/>
          </a:xfrm>
          <a:custGeom>
            <a:avLst/>
            <a:gdLst/>
            <a:ahLst/>
            <a:cxnLst/>
            <a:rect l="l" t="t" r="r" b="b"/>
            <a:pathLst>
              <a:path w="2436" h="1135" extrusionOk="0">
                <a:moveTo>
                  <a:pt x="1" y="1"/>
                </a:moveTo>
                <a:lnTo>
                  <a:pt x="1" y="1135"/>
                </a:lnTo>
                <a:lnTo>
                  <a:pt x="2436" y="1135"/>
                </a:lnTo>
                <a:lnTo>
                  <a:pt x="2436"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58807" y="4753416"/>
            <a:ext cx="225202" cy="43124"/>
          </a:xfrm>
          <a:custGeom>
            <a:avLst/>
            <a:gdLst/>
            <a:ahLst/>
            <a:cxnLst/>
            <a:rect l="l" t="t" r="r" b="b"/>
            <a:pathLst>
              <a:path w="2436" h="1135" extrusionOk="0">
                <a:moveTo>
                  <a:pt x="1" y="1"/>
                </a:moveTo>
                <a:lnTo>
                  <a:pt x="1" y="1135"/>
                </a:lnTo>
                <a:lnTo>
                  <a:pt x="2436" y="1135"/>
                </a:lnTo>
                <a:lnTo>
                  <a:pt x="2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3256447" y="5106302"/>
            <a:ext cx="356654" cy="48027"/>
          </a:xfrm>
          <a:custGeom>
            <a:avLst/>
            <a:gdLst/>
            <a:ahLst/>
            <a:cxnLst/>
            <a:rect l="l" t="t" r="r" b="b"/>
            <a:pathLst>
              <a:path w="4537" h="2069" extrusionOk="0">
                <a:moveTo>
                  <a:pt x="0" y="1"/>
                </a:moveTo>
                <a:lnTo>
                  <a:pt x="0" y="2069"/>
                </a:lnTo>
                <a:lnTo>
                  <a:pt x="4537" y="2069"/>
                </a:lnTo>
                <a:lnTo>
                  <a:pt x="4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575181" y="5071934"/>
            <a:ext cx="321725" cy="89226"/>
          </a:xfrm>
          <a:custGeom>
            <a:avLst/>
            <a:gdLst/>
            <a:ahLst/>
            <a:cxnLst/>
            <a:rect l="l" t="t" r="r" b="b"/>
            <a:pathLst>
              <a:path w="10709" h="2970" extrusionOk="0">
                <a:moveTo>
                  <a:pt x="1" y="1"/>
                </a:moveTo>
                <a:lnTo>
                  <a:pt x="1" y="2970"/>
                </a:lnTo>
                <a:lnTo>
                  <a:pt x="10708" y="2970"/>
                </a:lnTo>
                <a:lnTo>
                  <a:pt x="10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900355" y="5107158"/>
            <a:ext cx="120260" cy="55158"/>
          </a:xfrm>
          <a:custGeom>
            <a:avLst/>
            <a:gdLst/>
            <a:ahLst/>
            <a:cxnLst/>
            <a:rect l="l" t="t" r="r" b="b"/>
            <a:pathLst>
              <a:path w="4003" h="1836" extrusionOk="0">
                <a:moveTo>
                  <a:pt x="0" y="1"/>
                </a:moveTo>
                <a:lnTo>
                  <a:pt x="0" y="1836"/>
                </a:lnTo>
                <a:lnTo>
                  <a:pt x="4003" y="1836"/>
                </a:lnTo>
                <a:lnTo>
                  <a:pt x="4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585212" y="234950"/>
            <a:ext cx="297738" cy="32129"/>
          </a:xfrm>
          <a:custGeom>
            <a:avLst/>
            <a:gdLst/>
            <a:ahLst/>
            <a:cxnLst/>
            <a:rect l="l" t="t" r="r" b="b"/>
            <a:pathLst>
              <a:path w="10008" h="1235" extrusionOk="0">
                <a:moveTo>
                  <a:pt x="0" y="0"/>
                </a:moveTo>
                <a:lnTo>
                  <a:pt x="0" y="1234"/>
                </a:lnTo>
                <a:lnTo>
                  <a:pt x="10007" y="1234"/>
                </a:lnTo>
                <a:lnTo>
                  <a:pt x="10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63675" y="304354"/>
            <a:ext cx="1685100" cy="23647"/>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327690" y="5071491"/>
            <a:ext cx="298720" cy="32129"/>
          </a:xfrm>
          <a:custGeom>
            <a:avLst/>
            <a:gdLst/>
            <a:ahLst/>
            <a:cxnLst/>
            <a:rect l="l" t="t" r="r" b="b"/>
            <a:pathLst>
              <a:path w="10041" h="1235" extrusionOk="0">
                <a:moveTo>
                  <a:pt x="0" y="0"/>
                </a:moveTo>
                <a:lnTo>
                  <a:pt x="0" y="1235"/>
                </a:lnTo>
                <a:lnTo>
                  <a:pt x="10041" y="1235"/>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837599" y="4737209"/>
            <a:ext cx="297738" cy="32987"/>
          </a:xfrm>
          <a:custGeom>
            <a:avLst/>
            <a:gdLst/>
            <a:ahLst/>
            <a:cxnLst/>
            <a:rect l="l" t="t" r="r" b="b"/>
            <a:pathLst>
              <a:path w="10008" h="1268" extrusionOk="0">
                <a:moveTo>
                  <a:pt x="0" y="0"/>
                </a:moveTo>
                <a:lnTo>
                  <a:pt x="0" y="1268"/>
                </a:lnTo>
                <a:lnTo>
                  <a:pt x="10007" y="1268"/>
                </a:lnTo>
                <a:lnTo>
                  <a:pt x="10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330241" y="760208"/>
            <a:ext cx="489269"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624892" y="234954"/>
            <a:ext cx="298750" cy="32129"/>
          </a:xfrm>
          <a:custGeom>
            <a:avLst/>
            <a:gdLst/>
            <a:ahLst/>
            <a:cxnLst/>
            <a:rect l="l" t="t" r="r" b="b"/>
            <a:pathLst>
              <a:path w="10042" h="1235" extrusionOk="0">
                <a:moveTo>
                  <a:pt x="1" y="0"/>
                </a:moveTo>
                <a:lnTo>
                  <a:pt x="1"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451300" y="398627"/>
            <a:ext cx="1360557" cy="39075"/>
          </a:xfrm>
          <a:custGeom>
            <a:avLst/>
            <a:gdLst/>
            <a:ahLst/>
            <a:cxnLst/>
            <a:rect l="l" t="t" r="r" b="b"/>
            <a:pathLst>
              <a:path w="45733" h="3537" extrusionOk="0">
                <a:moveTo>
                  <a:pt x="0" y="1"/>
                </a:moveTo>
                <a:lnTo>
                  <a:pt x="0"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109525" y="-74646"/>
            <a:ext cx="531172" cy="130000"/>
          </a:xfrm>
          <a:custGeom>
            <a:avLst/>
            <a:gdLst/>
            <a:ahLst/>
            <a:cxnLst/>
            <a:rect l="l" t="t" r="r" b="b"/>
            <a:pathLst>
              <a:path w="10042" h="1269" extrusionOk="0">
                <a:moveTo>
                  <a:pt x="1" y="1"/>
                </a:moveTo>
                <a:lnTo>
                  <a:pt x="1" y="1268"/>
                </a:lnTo>
                <a:lnTo>
                  <a:pt x="10041" y="1268"/>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935826" y="5040757"/>
            <a:ext cx="298749" cy="32129"/>
          </a:xfrm>
          <a:custGeom>
            <a:avLst/>
            <a:gdLst/>
            <a:ahLst/>
            <a:cxnLst/>
            <a:rect l="l" t="t" r="r" b="b"/>
            <a:pathLst>
              <a:path w="10042" h="1235" extrusionOk="0">
                <a:moveTo>
                  <a:pt x="1" y="0"/>
                </a:moveTo>
                <a:lnTo>
                  <a:pt x="1"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624892" y="4737205"/>
            <a:ext cx="298750" cy="32987"/>
          </a:xfrm>
          <a:custGeom>
            <a:avLst/>
            <a:gdLst/>
            <a:ahLst/>
            <a:cxnLst/>
            <a:rect l="l" t="t" r="r" b="b"/>
            <a:pathLst>
              <a:path w="10042" h="1268" extrusionOk="0">
                <a:moveTo>
                  <a:pt x="1" y="0"/>
                </a:moveTo>
                <a:lnTo>
                  <a:pt x="1" y="1268"/>
                </a:lnTo>
                <a:lnTo>
                  <a:pt x="10041" y="1268"/>
                </a:lnTo>
                <a:lnTo>
                  <a:pt x="100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flipH="1">
            <a:off x="4434377" y="4834235"/>
            <a:ext cx="550365" cy="46625"/>
          </a:xfrm>
          <a:custGeom>
            <a:avLst/>
            <a:gdLst/>
            <a:ahLst/>
            <a:cxnLst/>
            <a:rect l="l" t="t" r="r" b="b"/>
            <a:pathLst>
              <a:path w="16446" h="2069" extrusionOk="0">
                <a:moveTo>
                  <a:pt x="1" y="1"/>
                </a:moveTo>
                <a:lnTo>
                  <a:pt x="1" y="2069"/>
                </a:lnTo>
                <a:lnTo>
                  <a:pt x="16446" y="2069"/>
                </a:lnTo>
                <a:lnTo>
                  <a:pt x="16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5972900" y="4921350"/>
            <a:ext cx="614308" cy="43127"/>
          </a:xfrm>
          <a:custGeom>
            <a:avLst/>
            <a:gdLst/>
            <a:ahLst/>
            <a:cxnLst/>
            <a:rect l="l" t="t" r="r" b="b"/>
            <a:pathLst>
              <a:path w="20649" h="2569" extrusionOk="0">
                <a:moveTo>
                  <a:pt x="0" y="0"/>
                </a:moveTo>
                <a:lnTo>
                  <a:pt x="0" y="2569"/>
                </a:lnTo>
                <a:lnTo>
                  <a:pt x="20648" y="2569"/>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22812" y="4913450"/>
            <a:ext cx="390148" cy="7922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794375" y="607228"/>
            <a:ext cx="141169" cy="39630"/>
          </a:xfrm>
          <a:custGeom>
            <a:avLst/>
            <a:gdLst/>
            <a:ahLst/>
            <a:cxnLst/>
            <a:rect l="l" t="t" r="r" b="b"/>
            <a:pathLst>
              <a:path w="4638" h="1302" extrusionOk="0">
                <a:moveTo>
                  <a:pt x="1" y="1"/>
                </a:moveTo>
                <a:lnTo>
                  <a:pt x="1" y="1301"/>
                </a:lnTo>
                <a:lnTo>
                  <a:pt x="4637" y="1301"/>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7701650" y="4982160"/>
            <a:ext cx="690444" cy="51550"/>
          </a:xfrm>
          <a:custGeom>
            <a:avLst/>
            <a:gdLst/>
            <a:ahLst/>
            <a:cxnLst/>
            <a:rect l="l" t="t" r="r" b="b"/>
            <a:pathLst>
              <a:path w="22684" h="701" extrusionOk="0">
                <a:moveTo>
                  <a:pt x="0" y="0"/>
                </a:moveTo>
                <a:lnTo>
                  <a:pt x="0" y="701"/>
                </a:lnTo>
                <a:lnTo>
                  <a:pt x="22683" y="701"/>
                </a:lnTo>
                <a:lnTo>
                  <a:pt x="22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759188" y="4837713"/>
            <a:ext cx="244574" cy="39650"/>
          </a:xfrm>
          <a:custGeom>
            <a:avLst/>
            <a:gdLst/>
            <a:ahLst/>
            <a:cxnLst/>
            <a:rect l="l" t="t" r="r" b="b"/>
            <a:pathLst>
              <a:path w="2503" h="701" extrusionOk="0">
                <a:moveTo>
                  <a:pt x="1" y="1"/>
                </a:moveTo>
                <a:lnTo>
                  <a:pt x="1"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828043" y="5071931"/>
            <a:ext cx="141169" cy="90369"/>
          </a:xfrm>
          <a:custGeom>
            <a:avLst/>
            <a:gdLst/>
            <a:ahLst/>
            <a:cxnLst/>
            <a:rect l="l" t="t" r="r" b="b"/>
            <a:pathLst>
              <a:path w="4638" h="2969" extrusionOk="0">
                <a:moveTo>
                  <a:pt x="1" y="0"/>
                </a:moveTo>
                <a:lnTo>
                  <a:pt x="1" y="2969"/>
                </a:lnTo>
                <a:lnTo>
                  <a:pt x="4637" y="2969"/>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437825" y="4953005"/>
            <a:ext cx="281250" cy="39648"/>
          </a:xfrm>
          <a:custGeom>
            <a:avLst/>
            <a:gdLst/>
            <a:ahLst/>
            <a:cxnLst/>
            <a:rect l="l" t="t" r="r" b="b"/>
            <a:pathLst>
              <a:path w="9241" h="2602"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3200025" y="4857925"/>
            <a:ext cx="123911" cy="35581"/>
          </a:xfrm>
          <a:custGeom>
            <a:avLst/>
            <a:gdLst/>
            <a:ahLst/>
            <a:cxnLst/>
            <a:rect l="l" t="t" r="r" b="b"/>
            <a:pathLst>
              <a:path w="4071" h="1169" extrusionOk="0">
                <a:moveTo>
                  <a:pt x="1" y="1"/>
                </a:moveTo>
                <a:lnTo>
                  <a:pt x="1" y="1168"/>
                </a:lnTo>
                <a:lnTo>
                  <a:pt x="4070" y="1168"/>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800000" flipH="1">
            <a:off x="6513536" y="236051"/>
            <a:ext cx="277625" cy="34076"/>
          </a:xfrm>
          <a:custGeom>
            <a:avLst/>
            <a:gdLst/>
            <a:ahLst/>
            <a:cxnLst/>
            <a:rect l="l" t="t" r="r" b="b"/>
            <a:pathLst>
              <a:path w="2436" h="1169" extrusionOk="0">
                <a:moveTo>
                  <a:pt x="1" y="1"/>
                </a:moveTo>
                <a:lnTo>
                  <a:pt x="1" y="1168"/>
                </a:lnTo>
                <a:lnTo>
                  <a:pt x="2436" y="1168"/>
                </a:lnTo>
                <a:lnTo>
                  <a:pt x="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5898748" y="113373"/>
            <a:ext cx="74146" cy="35581"/>
          </a:xfrm>
          <a:custGeom>
            <a:avLst/>
            <a:gdLst/>
            <a:ahLst/>
            <a:cxnLst/>
            <a:rect l="l" t="t" r="r" b="b"/>
            <a:pathLst>
              <a:path w="2436" h="1169" extrusionOk="0">
                <a:moveTo>
                  <a:pt x="0" y="1"/>
                </a:moveTo>
                <a:lnTo>
                  <a:pt x="0" y="1168"/>
                </a:lnTo>
                <a:lnTo>
                  <a:pt x="2435" y="1168"/>
                </a:lnTo>
                <a:lnTo>
                  <a:pt x="2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701655" y="285306"/>
            <a:ext cx="274148" cy="60027"/>
          </a:xfrm>
          <a:custGeom>
            <a:avLst/>
            <a:gdLst/>
            <a:ahLst/>
            <a:cxnLst/>
            <a:rect l="l" t="t" r="r" b="b"/>
            <a:pathLst>
              <a:path w="4537" h="2136" extrusionOk="0">
                <a:moveTo>
                  <a:pt x="0" y="1"/>
                </a:moveTo>
                <a:lnTo>
                  <a:pt x="0" y="2136"/>
                </a:lnTo>
                <a:lnTo>
                  <a:pt x="4537" y="2136"/>
                </a:lnTo>
                <a:lnTo>
                  <a:pt x="4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109515" y="289802"/>
            <a:ext cx="120837" cy="56888"/>
          </a:xfrm>
          <a:custGeom>
            <a:avLst/>
            <a:gdLst/>
            <a:ahLst/>
            <a:cxnLst/>
            <a:rect l="l" t="t" r="r" b="b"/>
            <a:pathLst>
              <a:path w="3970" h="1869" extrusionOk="0">
                <a:moveTo>
                  <a:pt x="0" y="0"/>
                </a:moveTo>
                <a:lnTo>
                  <a:pt x="0" y="1868"/>
                </a:lnTo>
                <a:lnTo>
                  <a:pt x="3970" y="1868"/>
                </a:lnTo>
                <a:lnTo>
                  <a:pt x="39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44325" y="597024"/>
            <a:ext cx="137102" cy="60027"/>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31209" y="86894"/>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991125" y="4884938"/>
            <a:ext cx="218325" cy="48026"/>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899685" y="19795"/>
            <a:ext cx="247761" cy="39630"/>
          </a:xfrm>
          <a:custGeom>
            <a:avLst/>
            <a:gdLst/>
            <a:ahLst/>
            <a:cxnLst/>
            <a:rect l="l" t="t" r="r" b="b"/>
            <a:pathLst>
              <a:path w="8140" h="1302" extrusionOk="0">
                <a:moveTo>
                  <a:pt x="0" y="1"/>
                </a:moveTo>
                <a:lnTo>
                  <a:pt x="0" y="1302"/>
                </a:lnTo>
                <a:lnTo>
                  <a:pt x="8139" y="1302"/>
                </a:lnTo>
                <a:lnTo>
                  <a:pt x="81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738638" y="50687"/>
            <a:ext cx="584857" cy="56888"/>
          </a:xfrm>
          <a:custGeom>
            <a:avLst/>
            <a:gdLst/>
            <a:ahLst/>
            <a:cxnLst/>
            <a:rect l="l" t="t" r="r" b="b"/>
            <a:pathLst>
              <a:path w="19215" h="1869" extrusionOk="0">
                <a:moveTo>
                  <a:pt x="1" y="1"/>
                </a:moveTo>
                <a:lnTo>
                  <a:pt x="1" y="1869"/>
                </a:lnTo>
                <a:lnTo>
                  <a:pt x="19215" y="1869"/>
                </a:lnTo>
                <a:lnTo>
                  <a:pt x="19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72114" y="5002349"/>
            <a:ext cx="218298" cy="34547"/>
          </a:xfrm>
          <a:custGeom>
            <a:avLst/>
            <a:gdLst/>
            <a:ahLst/>
            <a:cxnLst/>
            <a:rect l="l" t="t" r="r" b="b"/>
            <a:pathLst>
              <a:path w="7172" h="1135" extrusionOk="0">
                <a:moveTo>
                  <a:pt x="0" y="0"/>
                </a:moveTo>
                <a:lnTo>
                  <a:pt x="0" y="1135"/>
                </a:lnTo>
                <a:lnTo>
                  <a:pt x="7172" y="1135"/>
                </a:lnTo>
                <a:lnTo>
                  <a:pt x="71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990268" y="235832"/>
            <a:ext cx="218328" cy="34547"/>
          </a:xfrm>
          <a:custGeom>
            <a:avLst/>
            <a:gdLst/>
            <a:ahLst/>
            <a:cxnLst/>
            <a:rect l="l" t="t" r="r" b="b"/>
            <a:pathLst>
              <a:path w="7173" h="1135" extrusionOk="0">
                <a:moveTo>
                  <a:pt x="1" y="1"/>
                </a:moveTo>
                <a:lnTo>
                  <a:pt x="1" y="1135"/>
                </a:lnTo>
                <a:lnTo>
                  <a:pt x="7173" y="1135"/>
                </a:lnTo>
                <a:lnTo>
                  <a:pt x="7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9022225" y="219079"/>
            <a:ext cx="753389" cy="68058"/>
          </a:xfrm>
          <a:custGeom>
            <a:avLst/>
            <a:gdLst/>
            <a:ahLst/>
            <a:cxnLst/>
            <a:rect l="l" t="t" r="r" b="b"/>
            <a:pathLst>
              <a:path w="24752" h="2236" extrusionOk="0">
                <a:moveTo>
                  <a:pt x="0" y="0"/>
                </a:moveTo>
                <a:lnTo>
                  <a:pt x="0" y="2235"/>
                </a:lnTo>
                <a:lnTo>
                  <a:pt x="24751" y="2235"/>
                </a:lnTo>
                <a:lnTo>
                  <a:pt x="2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145123" y="179543"/>
            <a:ext cx="690444" cy="21367"/>
          </a:xfrm>
          <a:custGeom>
            <a:avLst/>
            <a:gdLst/>
            <a:ahLst/>
            <a:cxnLst/>
            <a:rect l="l" t="t" r="r" b="b"/>
            <a:pathLst>
              <a:path w="22684" h="702" extrusionOk="0">
                <a:moveTo>
                  <a:pt x="0" y="1"/>
                </a:moveTo>
                <a:lnTo>
                  <a:pt x="0" y="701"/>
                </a:lnTo>
                <a:lnTo>
                  <a:pt x="22683" y="701"/>
                </a:lnTo>
                <a:lnTo>
                  <a:pt x="22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335986" y="333284"/>
            <a:ext cx="204353" cy="42550"/>
          </a:xfrm>
          <a:custGeom>
            <a:avLst/>
            <a:gdLst/>
            <a:ahLst/>
            <a:cxnLst/>
            <a:rect l="l" t="t" r="r" b="b"/>
            <a:pathLst>
              <a:path w="2469" h="702" extrusionOk="0">
                <a:moveTo>
                  <a:pt x="0" y="1"/>
                </a:moveTo>
                <a:lnTo>
                  <a:pt x="0"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149533" y="93196"/>
            <a:ext cx="123881" cy="35551"/>
          </a:xfrm>
          <a:custGeom>
            <a:avLst/>
            <a:gdLst/>
            <a:ahLst/>
            <a:cxnLst/>
            <a:rect l="l" t="t" r="r" b="b"/>
            <a:pathLst>
              <a:path w="4070" h="1168" extrusionOk="0">
                <a:moveTo>
                  <a:pt x="0" y="0"/>
                </a:moveTo>
                <a:lnTo>
                  <a:pt x="0" y="1168"/>
                </a:lnTo>
                <a:lnTo>
                  <a:pt x="4070" y="1168"/>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32908" y="218138"/>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297525" y="4797976"/>
            <a:ext cx="281270" cy="42550"/>
          </a:xfrm>
          <a:custGeom>
            <a:avLst/>
            <a:gdLst/>
            <a:ahLst/>
            <a:cxnLst/>
            <a:rect l="l" t="t" r="r" b="b"/>
            <a:pathLst>
              <a:path w="4604" h="2936" extrusionOk="0">
                <a:moveTo>
                  <a:pt x="0" y="0"/>
                </a:moveTo>
                <a:lnTo>
                  <a:pt x="0" y="2935"/>
                </a:lnTo>
                <a:lnTo>
                  <a:pt x="4604" y="2935"/>
                </a:lnTo>
                <a:lnTo>
                  <a:pt x="46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072094" y="4631359"/>
            <a:ext cx="124916" cy="34547"/>
          </a:xfrm>
          <a:custGeom>
            <a:avLst/>
            <a:gdLst/>
            <a:ahLst/>
            <a:cxnLst/>
            <a:rect l="l" t="t" r="r" b="b"/>
            <a:pathLst>
              <a:path w="4104" h="1135"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432387" y="5096643"/>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596963" y="5015738"/>
            <a:ext cx="225200" cy="35875"/>
          </a:xfrm>
          <a:custGeom>
            <a:avLst/>
            <a:gdLst/>
            <a:ahLst/>
            <a:cxnLst/>
            <a:rect l="l" t="t" r="r" b="b"/>
            <a:pathLst>
              <a:path w="9008" h="1435" extrusionOk="0">
                <a:moveTo>
                  <a:pt x="1" y="0"/>
                </a:moveTo>
                <a:lnTo>
                  <a:pt x="1" y="1435"/>
                </a:lnTo>
                <a:lnTo>
                  <a:pt x="9007" y="1435"/>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502638" y="5066325"/>
            <a:ext cx="110100" cy="32549"/>
          </a:xfrm>
          <a:custGeom>
            <a:avLst/>
            <a:gdLst/>
            <a:ahLst/>
            <a:cxnLst/>
            <a:rect l="l" t="t" r="r" b="b"/>
            <a:pathLst>
              <a:path w="4404" h="701" extrusionOk="0">
                <a:moveTo>
                  <a:pt x="0" y="0"/>
                </a:moveTo>
                <a:lnTo>
                  <a:pt x="0" y="701"/>
                </a:lnTo>
                <a:lnTo>
                  <a:pt x="4403" y="701"/>
                </a:lnTo>
                <a:lnTo>
                  <a:pt x="4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5221663" y="4921338"/>
            <a:ext cx="390151" cy="35099"/>
          </a:xfrm>
          <a:custGeom>
            <a:avLst/>
            <a:gdLst/>
            <a:ahLst/>
            <a:cxnLst/>
            <a:rect l="l" t="t" r="r" b="b"/>
            <a:pathLst>
              <a:path w="3204" h="835" extrusionOk="0">
                <a:moveTo>
                  <a:pt x="1" y="0"/>
                </a:moveTo>
                <a:lnTo>
                  <a:pt x="1" y="834"/>
                </a:lnTo>
                <a:lnTo>
                  <a:pt x="3203" y="834"/>
                </a:lnTo>
                <a:lnTo>
                  <a:pt x="3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433100" y="4632574"/>
            <a:ext cx="863721" cy="32126"/>
          </a:xfrm>
          <a:custGeom>
            <a:avLst/>
            <a:gdLst/>
            <a:ahLst/>
            <a:cxnLst/>
            <a:rect l="l" t="t" r="r" b="b"/>
            <a:pathLst>
              <a:path w="24752" h="2270" extrusionOk="0">
                <a:moveTo>
                  <a:pt x="1" y="1"/>
                </a:moveTo>
                <a:lnTo>
                  <a:pt x="1" y="2269"/>
                </a:lnTo>
                <a:lnTo>
                  <a:pt x="24752" y="2269"/>
                </a:lnTo>
                <a:lnTo>
                  <a:pt x="24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30641" y="4957046"/>
            <a:ext cx="81829" cy="22950"/>
          </a:xfrm>
          <a:custGeom>
            <a:avLst/>
            <a:gdLst/>
            <a:ahLst/>
            <a:cxnLst/>
            <a:rect l="l" t="t" r="r" b="b"/>
            <a:pathLst>
              <a:path w="2503" h="702" extrusionOk="0">
                <a:moveTo>
                  <a:pt x="1" y="1"/>
                </a:moveTo>
                <a:lnTo>
                  <a:pt x="1"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25969" y="4742224"/>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02725" y="394288"/>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58743" y="4905524"/>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79379" y="5071568"/>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972903" y="5012406"/>
            <a:ext cx="150549" cy="42566"/>
          </a:xfrm>
          <a:custGeom>
            <a:avLst/>
            <a:gdLst/>
            <a:ahLst/>
            <a:cxnLst/>
            <a:rect l="l" t="t" r="r" b="b"/>
            <a:pathLst>
              <a:path w="4605" h="1302" extrusionOk="0">
                <a:moveTo>
                  <a:pt x="1" y="0"/>
                </a:moveTo>
                <a:lnTo>
                  <a:pt x="1" y="1301"/>
                </a:lnTo>
                <a:lnTo>
                  <a:pt x="4604" y="1301"/>
                </a:lnTo>
                <a:lnTo>
                  <a:pt x="4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990275" y="4947273"/>
            <a:ext cx="302111" cy="48027"/>
          </a:xfrm>
          <a:custGeom>
            <a:avLst/>
            <a:gdLst/>
            <a:ahLst/>
            <a:cxnLst/>
            <a:rect l="l" t="t" r="r" b="b"/>
            <a:pathLst>
              <a:path w="9241" h="2570" extrusionOk="0">
                <a:moveTo>
                  <a:pt x="1" y="1"/>
                </a:moveTo>
                <a:lnTo>
                  <a:pt x="1" y="2569"/>
                </a:lnTo>
                <a:lnTo>
                  <a:pt x="9240" y="2569"/>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69492" y="4570698"/>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91222" y="4942574"/>
            <a:ext cx="406152" cy="27300"/>
          </a:xfrm>
          <a:custGeom>
            <a:avLst/>
            <a:gdLst/>
            <a:ahLst/>
            <a:cxnLst/>
            <a:rect l="l" t="t" r="r" b="b"/>
            <a:pathLst>
              <a:path w="4104" h="1135" extrusionOk="0">
                <a:moveTo>
                  <a:pt x="1" y="0"/>
                </a:moveTo>
                <a:lnTo>
                  <a:pt x="1" y="1134"/>
                </a:lnTo>
                <a:lnTo>
                  <a:pt x="4103" y="1134"/>
                </a:lnTo>
                <a:lnTo>
                  <a:pt x="4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809369" y="91016"/>
            <a:ext cx="144010" cy="22917"/>
          </a:xfrm>
          <a:custGeom>
            <a:avLst/>
            <a:gdLst/>
            <a:ahLst/>
            <a:cxnLst/>
            <a:rect l="l" t="t" r="r" b="b"/>
            <a:pathLst>
              <a:path w="4405" h="701" extrusionOk="0">
                <a:moveTo>
                  <a:pt x="1" y="0"/>
                </a:moveTo>
                <a:lnTo>
                  <a:pt x="1" y="701"/>
                </a:lnTo>
                <a:lnTo>
                  <a:pt x="4404" y="701"/>
                </a:lnTo>
                <a:lnTo>
                  <a:pt x="4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4944047" y="42988"/>
            <a:ext cx="629265" cy="37973"/>
          </a:xfrm>
          <a:custGeom>
            <a:avLst/>
            <a:gdLst/>
            <a:ahLst/>
            <a:cxnLst/>
            <a:rect l="l" t="t" r="r" b="b"/>
            <a:pathLst>
              <a:path w="19248" h="1869" extrusionOk="0">
                <a:moveTo>
                  <a:pt x="0" y="1"/>
                </a:moveTo>
                <a:lnTo>
                  <a:pt x="0" y="1869"/>
                </a:lnTo>
                <a:lnTo>
                  <a:pt x="19247" y="1869"/>
                </a:lnTo>
                <a:lnTo>
                  <a:pt x="19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4172243" y="53805"/>
            <a:ext cx="235582" cy="37106"/>
          </a:xfrm>
          <a:custGeom>
            <a:avLst/>
            <a:gdLst/>
            <a:ahLst/>
            <a:cxnLst/>
            <a:rect l="l" t="t" r="r" b="b"/>
            <a:pathLst>
              <a:path w="7206" h="1135" extrusionOk="0">
                <a:moveTo>
                  <a:pt x="0" y="1"/>
                </a:moveTo>
                <a:lnTo>
                  <a:pt x="0" y="1135"/>
                </a:lnTo>
                <a:lnTo>
                  <a:pt x="7205" y="1135"/>
                </a:lnTo>
                <a:lnTo>
                  <a:pt x="7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10800000">
            <a:off x="559601" y="73149"/>
            <a:ext cx="512498" cy="52076"/>
          </a:xfrm>
          <a:custGeom>
            <a:avLst/>
            <a:gdLst/>
            <a:ahLst/>
            <a:cxnLst/>
            <a:rect l="l" t="t" r="r" b="b"/>
            <a:pathLst>
              <a:path w="43432" h="701" extrusionOk="0">
                <a:moveTo>
                  <a:pt x="1" y="0"/>
                </a:moveTo>
                <a:lnTo>
                  <a:pt x="1" y="701"/>
                </a:lnTo>
                <a:lnTo>
                  <a:pt x="43432" y="701"/>
                </a:lnTo>
                <a:lnTo>
                  <a:pt x="43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185724" y="191505"/>
            <a:ext cx="489057" cy="43125"/>
          </a:xfrm>
          <a:custGeom>
            <a:avLst/>
            <a:gdLst/>
            <a:ahLst/>
            <a:cxnLst/>
            <a:rect l="l" t="t" r="r" b="b"/>
            <a:pathLst>
              <a:path w="9241" h="2603" extrusionOk="0">
                <a:moveTo>
                  <a:pt x="0" y="0"/>
                </a:moveTo>
                <a:lnTo>
                  <a:pt x="0" y="2602"/>
                </a:lnTo>
                <a:lnTo>
                  <a:pt x="9240" y="2602"/>
                </a:lnTo>
                <a:lnTo>
                  <a:pt x="9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7198289" y="7050"/>
            <a:ext cx="489053" cy="37126"/>
          </a:xfrm>
          <a:custGeom>
            <a:avLst/>
            <a:gdLst/>
            <a:ahLst/>
            <a:cxnLst/>
            <a:rect l="l" t="t" r="r" b="b"/>
            <a:pathLst>
              <a:path w="4104" h="1135" extrusionOk="0">
                <a:moveTo>
                  <a:pt x="0" y="0"/>
                </a:moveTo>
                <a:lnTo>
                  <a:pt x="0" y="1134"/>
                </a:lnTo>
                <a:lnTo>
                  <a:pt x="4103" y="1134"/>
                </a:lnTo>
                <a:lnTo>
                  <a:pt x="41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0800000">
            <a:off x="3586653" y="197126"/>
            <a:ext cx="1948672" cy="30949"/>
          </a:xfrm>
          <a:custGeom>
            <a:avLst/>
            <a:gdLst/>
            <a:ahLst/>
            <a:cxnLst/>
            <a:rect l="l" t="t" r="r" b="b"/>
            <a:pathLst>
              <a:path w="76456" h="701" extrusionOk="0">
                <a:moveTo>
                  <a:pt x="1" y="0"/>
                </a:moveTo>
                <a:lnTo>
                  <a:pt x="1" y="701"/>
                </a:lnTo>
                <a:lnTo>
                  <a:pt x="76456" y="701"/>
                </a:lnTo>
                <a:lnTo>
                  <a:pt x="76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0800000">
            <a:off x="3013033" y="306780"/>
            <a:ext cx="142866" cy="22950"/>
          </a:xfrm>
          <a:custGeom>
            <a:avLst/>
            <a:gdLst/>
            <a:ahLst/>
            <a:cxnLst/>
            <a:rect l="l" t="t" r="r" b="b"/>
            <a:pathLst>
              <a:path w="4370"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0800000">
            <a:off x="2405042" y="154791"/>
            <a:ext cx="144010" cy="22950"/>
          </a:xfrm>
          <a:custGeom>
            <a:avLst/>
            <a:gdLst/>
            <a:ahLst/>
            <a:cxnLst/>
            <a:rect l="l" t="t" r="r" b="b"/>
            <a:pathLst>
              <a:path w="4405" h="702" extrusionOk="0">
                <a:moveTo>
                  <a:pt x="1" y="1"/>
                </a:moveTo>
                <a:lnTo>
                  <a:pt x="1" y="701"/>
                </a:lnTo>
                <a:lnTo>
                  <a:pt x="4404" y="701"/>
                </a:lnTo>
                <a:lnTo>
                  <a:pt x="4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flipH="1">
            <a:off x="1941010" y="37949"/>
            <a:ext cx="1114139" cy="38726"/>
          </a:xfrm>
          <a:custGeom>
            <a:avLst/>
            <a:gdLst/>
            <a:ahLst/>
            <a:cxnLst/>
            <a:rect l="l" t="t" r="r" b="b"/>
            <a:pathLst>
              <a:path w="43432" h="702" extrusionOk="0">
                <a:moveTo>
                  <a:pt x="1" y="1"/>
                </a:moveTo>
                <a:lnTo>
                  <a:pt x="1" y="701"/>
                </a:lnTo>
                <a:lnTo>
                  <a:pt x="43432" y="701"/>
                </a:lnTo>
                <a:lnTo>
                  <a:pt x="43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3442677" y="50504"/>
            <a:ext cx="144010" cy="22950"/>
          </a:xfrm>
          <a:custGeom>
            <a:avLst/>
            <a:gdLst/>
            <a:ahLst/>
            <a:cxnLst/>
            <a:rect l="l" t="t" r="r" b="b"/>
            <a:pathLst>
              <a:path w="4405" h="702" extrusionOk="0">
                <a:moveTo>
                  <a:pt x="1" y="1"/>
                </a:moveTo>
                <a:lnTo>
                  <a:pt x="1" y="701"/>
                </a:lnTo>
                <a:lnTo>
                  <a:pt x="4404" y="701"/>
                </a:lnTo>
                <a:lnTo>
                  <a:pt x="4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285920" y="4980922"/>
            <a:ext cx="142866" cy="22917"/>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790018" y="4816387"/>
            <a:ext cx="266117" cy="42566"/>
          </a:xfrm>
          <a:custGeom>
            <a:avLst/>
            <a:gdLst/>
            <a:ahLst/>
            <a:cxnLst/>
            <a:rect l="l" t="t" r="r" b="b"/>
            <a:pathLst>
              <a:path w="8140" h="1302" extrusionOk="0">
                <a:moveTo>
                  <a:pt x="0" y="1"/>
                </a:moveTo>
                <a:lnTo>
                  <a:pt x="0" y="1301"/>
                </a:lnTo>
                <a:lnTo>
                  <a:pt x="8139" y="1301"/>
                </a:lnTo>
                <a:lnTo>
                  <a:pt x="81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272000" y="4797850"/>
            <a:ext cx="628186" cy="28100"/>
          </a:xfrm>
          <a:custGeom>
            <a:avLst/>
            <a:gdLst/>
            <a:ahLst/>
            <a:cxnLst/>
            <a:rect l="l" t="t" r="r" b="b"/>
            <a:pathLst>
              <a:path w="19215" h="1869" extrusionOk="0">
                <a:moveTo>
                  <a:pt x="1" y="0"/>
                </a:moveTo>
                <a:lnTo>
                  <a:pt x="1" y="1868"/>
                </a:lnTo>
                <a:lnTo>
                  <a:pt x="19215" y="1868"/>
                </a:lnTo>
                <a:lnTo>
                  <a:pt x="192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745307" y="4709087"/>
            <a:ext cx="234471" cy="37106"/>
          </a:xfrm>
          <a:custGeom>
            <a:avLst/>
            <a:gdLst/>
            <a:ahLst/>
            <a:cxnLst/>
            <a:rect l="l" t="t" r="r" b="b"/>
            <a:pathLst>
              <a:path w="7172" h="1135" extrusionOk="0">
                <a:moveTo>
                  <a:pt x="0" y="0"/>
                </a:moveTo>
                <a:lnTo>
                  <a:pt x="0" y="1134"/>
                </a:lnTo>
                <a:lnTo>
                  <a:pt x="7172" y="1134"/>
                </a:lnTo>
                <a:lnTo>
                  <a:pt x="71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599986" y="5059040"/>
            <a:ext cx="104714" cy="27298"/>
          </a:xfrm>
          <a:custGeom>
            <a:avLst/>
            <a:gdLst/>
            <a:ahLst/>
            <a:cxnLst/>
            <a:rect l="l" t="t" r="r" b="b"/>
            <a:pathLst>
              <a:path w="3203" h="835" extrusionOk="0">
                <a:moveTo>
                  <a:pt x="1" y="1"/>
                </a:moveTo>
                <a:lnTo>
                  <a:pt x="1" y="834"/>
                </a:lnTo>
                <a:lnTo>
                  <a:pt x="3203" y="834"/>
                </a:lnTo>
                <a:lnTo>
                  <a:pt x="3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124775" y="304875"/>
            <a:ext cx="80100" cy="20875"/>
          </a:xfrm>
          <a:custGeom>
            <a:avLst/>
            <a:gdLst/>
            <a:ahLst/>
            <a:cxnLst/>
            <a:rect l="l" t="t" r="r" b="b"/>
            <a:pathLst>
              <a:path w="3204" h="835" extrusionOk="0">
                <a:moveTo>
                  <a:pt x="1" y="1"/>
                </a:moveTo>
                <a:lnTo>
                  <a:pt x="1" y="834"/>
                </a:lnTo>
                <a:lnTo>
                  <a:pt x="3203" y="834"/>
                </a:lnTo>
                <a:lnTo>
                  <a:pt x="3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989175" y="4815175"/>
            <a:ext cx="225200" cy="36700"/>
          </a:xfrm>
          <a:custGeom>
            <a:avLst/>
            <a:gdLst/>
            <a:ahLst/>
            <a:cxnLst/>
            <a:rect l="l" t="t" r="r" b="b"/>
            <a:pathLst>
              <a:path w="9008" h="1468" extrusionOk="0">
                <a:moveTo>
                  <a:pt x="1" y="0"/>
                </a:moveTo>
                <a:lnTo>
                  <a:pt x="1" y="1468"/>
                </a:lnTo>
                <a:lnTo>
                  <a:pt x="9007" y="1468"/>
                </a:lnTo>
                <a:lnTo>
                  <a:pt x="90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546613" y="4760425"/>
            <a:ext cx="225200" cy="35875"/>
          </a:xfrm>
          <a:custGeom>
            <a:avLst/>
            <a:gdLst/>
            <a:ahLst/>
            <a:cxnLst/>
            <a:rect l="l" t="t" r="r" b="b"/>
            <a:pathLst>
              <a:path w="9008" h="1435" extrusionOk="0">
                <a:moveTo>
                  <a:pt x="1" y="0"/>
                </a:moveTo>
                <a:lnTo>
                  <a:pt x="1" y="1435"/>
                </a:lnTo>
                <a:lnTo>
                  <a:pt x="9007" y="1435"/>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522163" y="5063650"/>
            <a:ext cx="225175" cy="36725"/>
          </a:xfrm>
          <a:custGeom>
            <a:avLst/>
            <a:gdLst/>
            <a:ahLst/>
            <a:cxnLst/>
            <a:rect l="l" t="t" r="r" b="b"/>
            <a:pathLst>
              <a:path w="9007" h="1469" extrusionOk="0">
                <a:moveTo>
                  <a:pt x="0" y="0"/>
                </a:moveTo>
                <a:lnTo>
                  <a:pt x="0" y="1468"/>
                </a:lnTo>
                <a:lnTo>
                  <a:pt x="9007" y="1468"/>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2"/>
        <p:cNvGrpSpPr/>
        <p:nvPr/>
      </p:nvGrpSpPr>
      <p:grpSpPr>
        <a:xfrm>
          <a:off x="0" y="0"/>
          <a:ext cx="0" cy="0"/>
          <a:chOff x="0" y="0"/>
          <a:chExt cx="0" cy="0"/>
        </a:xfrm>
      </p:grpSpPr>
      <p:sp>
        <p:nvSpPr>
          <p:cNvPr id="803" name="Google Shape;803;p12"/>
          <p:cNvSpPr/>
          <p:nvPr/>
        </p:nvSpPr>
        <p:spPr>
          <a:xfrm rot="1356523" flipH="1">
            <a:off x="7359480" y="-103797"/>
            <a:ext cx="11640" cy="34572"/>
          </a:xfrm>
          <a:custGeom>
            <a:avLst/>
            <a:gdLst/>
            <a:ahLst/>
            <a:cxnLst/>
            <a:rect l="l" t="t" r="r" b="b"/>
            <a:pathLst>
              <a:path w="368" h="1093" extrusionOk="0">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2"/>
          <p:cNvSpPr/>
          <p:nvPr/>
        </p:nvSpPr>
        <p:spPr>
          <a:xfrm>
            <a:off x="6745307" y="5203897"/>
            <a:ext cx="489268" cy="53825"/>
          </a:xfrm>
          <a:custGeom>
            <a:avLst/>
            <a:gdLst/>
            <a:ahLst/>
            <a:cxnLst/>
            <a:rect l="l" t="t" r="r" b="b"/>
            <a:pathLst>
              <a:path w="16446" h="2069" extrusionOk="0">
                <a:moveTo>
                  <a:pt x="0" y="0"/>
                </a:moveTo>
                <a:lnTo>
                  <a:pt x="0" y="2069"/>
                </a:lnTo>
                <a:lnTo>
                  <a:pt x="16445" y="2069"/>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
  <p:cSld name="CUSTOM_19_1">
    <p:spTree>
      <p:nvGrpSpPr>
        <p:cNvPr id="1" name="Shape 805"/>
        <p:cNvGrpSpPr/>
        <p:nvPr/>
      </p:nvGrpSpPr>
      <p:grpSpPr>
        <a:xfrm>
          <a:off x="0" y="0"/>
          <a:ext cx="0" cy="0"/>
          <a:chOff x="0" y="0"/>
          <a:chExt cx="0" cy="0"/>
        </a:xfrm>
      </p:grpSpPr>
      <p:sp>
        <p:nvSpPr>
          <p:cNvPr id="806" name="Google Shape;806;p13"/>
          <p:cNvSpPr txBox="1">
            <a:spLocks noGrp="1"/>
          </p:cNvSpPr>
          <p:nvPr>
            <p:ph type="title" hasCustomPrompt="1"/>
          </p:nvPr>
        </p:nvSpPr>
        <p:spPr>
          <a:xfrm>
            <a:off x="1095375" y="1766690"/>
            <a:ext cx="1351200" cy="44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2900" i="1"/>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807" name="Google Shape;807;p13"/>
          <p:cNvSpPr txBox="1">
            <a:spLocks noGrp="1"/>
          </p:cNvSpPr>
          <p:nvPr>
            <p:ph type="title" idx="2" hasCustomPrompt="1"/>
          </p:nvPr>
        </p:nvSpPr>
        <p:spPr>
          <a:xfrm>
            <a:off x="1095375" y="3440203"/>
            <a:ext cx="1351200" cy="44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2900" i="1"/>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808" name="Google Shape;808;p13"/>
          <p:cNvSpPr txBox="1">
            <a:spLocks noGrp="1"/>
          </p:cNvSpPr>
          <p:nvPr>
            <p:ph type="title" idx="3" hasCustomPrompt="1"/>
          </p:nvPr>
        </p:nvSpPr>
        <p:spPr>
          <a:xfrm>
            <a:off x="4472650" y="1786796"/>
            <a:ext cx="1351200" cy="44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2900" i="1"/>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809" name="Google Shape;809;p13"/>
          <p:cNvSpPr txBox="1">
            <a:spLocks noGrp="1"/>
          </p:cNvSpPr>
          <p:nvPr>
            <p:ph type="title" idx="4" hasCustomPrompt="1"/>
          </p:nvPr>
        </p:nvSpPr>
        <p:spPr>
          <a:xfrm>
            <a:off x="4472650" y="3467389"/>
            <a:ext cx="1351200" cy="44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2900" i="1"/>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
        <p:nvSpPr>
          <p:cNvPr id="810" name="Google Shape;810;p13"/>
          <p:cNvSpPr txBox="1">
            <a:spLocks noGrp="1"/>
          </p:cNvSpPr>
          <p:nvPr>
            <p:ph type="subTitle" idx="1"/>
          </p:nvPr>
        </p:nvSpPr>
        <p:spPr>
          <a:xfrm>
            <a:off x="2342450" y="2090438"/>
            <a:ext cx="19464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b="0">
                <a:latin typeface="Montserrat"/>
                <a:ea typeface="Montserrat"/>
                <a:cs typeface="Montserrat"/>
                <a:sym typeface="Montserrat"/>
              </a:defRPr>
            </a:lvl1pPr>
            <a:lvl2pPr lvl="1" rtl="0">
              <a:spcBef>
                <a:spcPts val="0"/>
              </a:spcBef>
              <a:spcAft>
                <a:spcPts val="0"/>
              </a:spcAft>
              <a:buSzPts val="2200"/>
              <a:buFont typeface="Roboto"/>
              <a:buNone/>
              <a:defRPr>
                <a:latin typeface="Roboto"/>
                <a:ea typeface="Roboto"/>
                <a:cs typeface="Roboto"/>
                <a:sym typeface="Roboto"/>
              </a:defRPr>
            </a:lvl2pPr>
            <a:lvl3pPr lvl="2" rtl="0">
              <a:spcBef>
                <a:spcPts val="0"/>
              </a:spcBef>
              <a:spcAft>
                <a:spcPts val="0"/>
              </a:spcAft>
              <a:buSzPts val="2200"/>
              <a:buFont typeface="Roboto"/>
              <a:buNone/>
              <a:defRPr>
                <a:latin typeface="Roboto"/>
                <a:ea typeface="Roboto"/>
                <a:cs typeface="Roboto"/>
                <a:sym typeface="Roboto"/>
              </a:defRPr>
            </a:lvl3pPr>
            <a:lvl4pPr lvl="3" rtl="0">
              <a:spcBef>
                <a:spcPts val="0"/>
              </a:spcBef>
              <a:spcAft>
                <a:spcPts val="0"/>
              </a:spcAft>
              <a:buSzPts val="2200"/>
              <a:buFont typeface="Roboto"/>
              <a:buNone/>
              <a:defRPr>
                <a:latin typeface="Roboto"/>
                <a:ea typeface="Roboto"/>
                <a:cs typeface="Roboto"/>
                <a:sym typeface="Roboto"/>
              </a:defRPr>
            </a:lvl4pPr>
            <a:lvl5pPr lvl="4" rtl="0">
              <a:spcBef>
                <a:spcPts val="0"/>
              </a:spcBef>
              <a:spcAft>
                <a:spcPts val="0"/>
              </a:spcAft>
              <a:buSzPts val="2200"/>
              <a:buFont typeface="Roboto"/>
              <a:buNone/>
              <a:defRPr>
                <a:latin typeface="Roboto"/>
                <a:ea typeface="Roboto"/>
                <a:cs typeface="Roboto"/>
                <a:sym typeface="Roboto"/>
              </a:defRPr>
            </a:lvl5pPr>
            <a:lvl6pPr lvl="5" rtl="0">
              <a:spcBef>
                <a:spcPts val="0"/>
              </a:spcBef>
              <a:spcAft>
                <a:spcPts val="0"/>
              </a:spcAft>
              <a:buSzPts val="2200"/>
              <a:buFont typeface="Roboto"/>
              <a:buNone/>
              <a:defRPr>
                <a:latin typeface="Roboto"/>
                <a:ea typeface="Roboto"/>
                <a:cs typeface="Roboto"/>
                <a:sym typeface="Roboto"/>
              </a:defRPr>
            </a:lvl6pPr>
            <a:lvl7pPr lvl="6" rtl="0">
              <a:spcBef>
                <a:spcPts val="0"/>
              </a:spcBef>
              <a:spcAft>
                <a:spcPts val="0"/>
              </a:spcAft>
              <a:buSzPts val="2200"/>
              <a:buFont typeface="Roboto"/>
              <a:buNone/>
              <a:defRPr>
                <a:latin typeface="Roboto"/>
                <a:ea typeface="Roboto"/>
                <a:cs typeface="Roboto"/>
                <a:sym typeface="Roboto"/>
              </a:defRPr>
            </a:lvl7pPr>
            <a:lvl8pPr lvl="7" rtl="0">
              <a:spcBef>
                <a:spcPts val="0"/>
              </a:spcBef>
              <a:spcAft>
                <a:spcPts val="0"/>
              </a:spcAft>
              <a:buSzPts val="2200"/>
              <a:buFont typeface="Roboto"/>
              <a:buNone/>
              <a:defRPr>
                <a:latin typeface="Roboto"/>
                <a:ea typeface="Roboto"/>
                <a:cs typeface="Roboto"/>
                <a:sym typeface="Roboto"/>
              </a:defRPr>
            </a:lvl8pPr>
            <a:lvl9pPr lvl="8" rtl="0">
              <a:spcBef>
                <a:spcPts val="0"/>
              </a:spcBef>
              <a:spcAft>
                <a:spcPts val="0"/>
              </a:spcAft>
              <a:buSzPts val="2200"/>
              <a:buFont typeface="Roboto"/>
              <a:buNone/>
              <a:defRPr>
                <a:latin typeface="Roboto"/>
                <a:ea typeface="Roboto"/>
                <a:cs typeface="Roboto"/>
                <a:sym typeface="Roboto"/>
              </a:defRPr>
            </a:lvl9pPr>
          </a:lstStyle>
          <a:p>
            <a:endParaRPr/>
          </a:p>
        </p:txBody>
      </p:sp>
      <p:sp>
        <p:nvSpPr>
          <p:cNvPr id="811" name="Google Shape;811;p13"/>
          <p:cNvSpPr txBox="1">
            <a:spLocks noGrp="1"/>
          </p:cNvSpPr>
          <p:nvPr>
            <p:ph type="subTitle" idx="5"/>
          </p:nvPr>
        </p:nvSpPr>
        <p:spPr>
          <a:xfrm>
            <a:off x="2342450" y="1461241"/>
            <a:ext cx="2328900" cy="3819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ignika"/>
              <a:buNone/>
              <a:defRPr sz="2000" b="1">
                <a:latin typeface="Montserrat"/>
                <a:ea typeface="Montserrat"/>
                <a:cs typeface="Montserrat"/>
                <a:sym typeface="Montserrat"/>
              </a:defRPr>
            </a:lvl1pPr>
            <a:lvl2pPr lvl="1" rtl="0">
              <a:spcBef>
                <a:spcPts val="0"/>
              </a:spcBef>
              <a:spcAft>
                <a:spcPts val="0"/>
              </a:spcAft>
              <a:buSzPts val="2200"/>
              <a:buFont typeface="Signika"/>
              <a:buNone/>
              <a:defRPr b="1">
                <a:latin typeface="Signika"/>
                <a:ea typeface="Signika"/>
                <a:cs typeface="Signika"/>
                <a:sym typeface="Signika"/>
              </a:defRPr>
            </a:lvl2pPr>
            <a:lvl3pPr lvl="2" rtl="0">
              <a:spcBef>
                <a:spcPts val="0"/>
              </a:spcBef>
              <a:spcAft>
                <a:spcPts val="0"/>
              </a:spcAft>
              <a:buSzPts val="2200"/>
              <a:buFont typeface="Signika"/>
              <a:buNone/>
              <a:defRPr b="1">
                <a:latin typeface="Signika"/>
                <a:ea typeface="Signika"/>
                <a:cs typeface="Signika"/>
                <a:sym typeface="Signika"/>
              </a:defRPr>
            </a:lvl3pPr>
            <a:lvl4pPr lvl="3" rtl="0">
              <a:spcBef>
                <a:spcPts val="0"/>
              </a:spcBef>
              <a:spcAft>
                <a:spcPts val="0"/>
              </a:spcAft>
              <a:buSzPts val="2200"/>
              <a:buFont typeface="Signika"/>
              <a:buNone/>
              <a:defRPr b="1">
                <a:latin typeface="Signika"/>
                <a:ea typeface="Signika"/>
                <a:cs typeface="Signika"/>
                <a:sym typeface="Signika"/>
              </a:defRPr>
            </a:lvl4pPr>
            <a:lvl5pPr lvl="4" rtl="0">
              <a:spcBef>
                <a:spcPts val="0"/>
              </a:spcBef>
              <a:spcAft>
                <a:spcPts val="0"/>
              </a:spcAft>
              <a:buSzPts val="2200"/>
              <a:buFont typeface="Signika"/>
              <a:buNone/>
              <a:defRPr b="1">
                <a:latin typeface="Signika"/>
                <a:ea typeface="Signika"/>
                <a:cs typeface="Signika"/>
                <a:sym typeface="Signika"/>
              </a:defRPr>
            </a:lvl5pPr>
            <a:lvl6pPr lvl="5" rtl="0">
              <a:spcBef>
                <a:spcPts val="0"/>
              </a:spcBef>
              <a:spcAft>
                <a:spcPts val="0"/>
              </a:spcAft>
              <a:buSzPts val="2200"/>
              <a:buFont typeface="Signika"/>
              <a:buNone/>
              <a:defRPr b="1">
                <a:latin typeface="Signika"/>
                <a:ea typeface="Signika"/>
                <a:cs typeface="Signika"/>
                <a:sym typeface="Signika"/>
              </a:defRPr>
            </a:lvl6pPr>
            <a:lvl7pPr lvl="6" rtl="0">
              <a:spcBef>
                <a:spcPts val="0"/>
              </a:spcBef>
              <a:spcAft>
                <a:spcPts val="0"/>
              </a:spcAft>
              <a:buSzPts val="2200"/>
              <a:buFont typeface="Signika"/>
              <a:buNone/>
              <a:defRPr b="1">
                <a:latin typeface="Signika"/>
                <a:ea typeface="Signika"/>
                <a:cs typeface="Signika"/>
                <a:sym typeface="Signika"/>
              </a:defRPr>
            </a:lvl7pPr>
            <a:lvl8pPr lvl="7" rtl="0">
              <a:spcBef>
                <a:spcPts val="0"/>
              </a:spcBef>
              <a:spcAft>
                <a:spcPts val="0"/>
              </a:spcAft>
              <a:buSzPts val="2200"/>
              <a:buFont typeface="Signika"/>
              <a:buNone/>
              <a:defRPr b="1">
                <a:latin typeface="Signika"/>
                <a:ea typeface="Signika"/>
                <a:cs typeface="Signika"/>
                <a:sym typeface="Signika"/>
              </a:defRPr>
            </a:lvl8pPr>
            <a:lvl9pPr lvl="8" rtl="0">
              <a:spcBef>
                <a:spcPts val="0"/>
              </a:spcBef>
              <a:spcAft>
                <a:spcPts val="0"/>
              </a:spcAft>
              <a:buSzPts val="2200"/>
              <a:buFont typeface="Signika"/>
              <a:buNone/>
              <a:defRPr b="1">
                <a:latin typeface="Signika"/>
                <a:ea typeface="Signika"/>
                <a:cs typeface="Signika"/>
                <a:sym typeface="Signika"/>
              </a:defRPr>
            </a:lvl9pPr>
          </a:lstStyle>
          <a:p>
            <a:endParaRPr/>
          </a:p>
        </p:txBody>
      </p:sp>
      <p:sp>
        <p:nvSpPr>
          <p:cNvPr id="812" name="Google Shape;812;p13"/>
          <p:cNvSpPr txBox="1">
            <a:spLocks noGrp="1"/>
          </p:cNvSpPr>
          <p:nvPr>
            <p:ph type="subTitle" idx="6"/>
          </p:nvPr>
        </p:nvSpPr>
        <p:spPr>
          <a:xfrm>
            <a:off x="2342450" y="3788044"/>
            <a:ext cx="19464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b="0">
                <a:latin typeface="Montserrat"/>
                <a:ea typeface="Montserrat"/>
                <a:cs typeface="Montserrat"/>
                <a:sym typeface="Montserrat"/>
              </a:defRPr>
            </a:lvl1pPr>
            <a:lvl2pPr lvl="1" rtl="0">
              <a:spcBef>
                <a:spcPts val="0"/>
              </a:spcBef>
              <a:spcAft>
                <a:spcPts val="0"/>
              </a:spcAft>
              <a:buSzPts val="2200"/>
              <a:buFont typeface="Roboto"/>
              <a:buNone/>
              <a:defRPr>
                <a:latin typeface="Roboto"/>
                <a:ea typeface="Roboto"/>
                <a:cs typeface="Roboto"/>
                <a:sym typeface="Roboto"/>
              </a:defRPr>
            </a:lvl2pPr>
            <a:lvl3pPr lvl="2" rtl="0">
              <a:spcBef>
                <a:spcPts val="0"/>
              </a:spcBef>
              <a:spcAft>
                <a:spcPts val="0"/>
              </a:spcAft>
              <a:buSzPts val="2200"/>
              <a:buFont typeface="Roboto"/>
              <a:buNone/>
              <a:defRPr>
                <a:latin typeface="Roboto"/>
                <a:ea typeface="Roboto"/>
                <a:cs typeface="Roboto"/>
                <a:sym typeface="Roboto"/>
              </a:defRPr>
            </a:lvl3pPr>
            <a:lvl4pPr lvl="3" rtl="0">
              <a:spcBef>
                <a:spcPts val="0"/>
              </a:spcBef>
              <a:spcAft>
                <a:spcPts val="0"/>
              </a:spcAft>
              <a:buSzPts val="2200"/>
              <a:buFont typeface="Roboto"/>
              <a:buNone/>
              <a:defRPr>
                <a:latin typeface="Roboto"/>
                <a:ea typeface="Roboto"/>
                <a:cs typeface="Roboto"/>
                <a:sym typeface="Roboto"/>
              </a:defRPr>
            </a:lvl4pPr>
            <a:lvl5pPr lvl="4" rtl="0">
              <a:spcBef>
                <a:spcPts val="0"/>
              </a:spcBef>
              <a:spcAft>
                <a:spcPts val="0"/>
              </a:spcAft>
              <a:buSzPts val="2200"/>
              <a:buFont typeface="Roboto"/>
              <a:buNone/>
              <a:defRPr>
                <a:latin typeface="Roboto"/>
                <a:ea typeface="Roboto"/>
                <a:cs typeface="Roboto"/>
                <a:sym typeface="Roboto"/>
              </a:defRPr>
            </a:lvl5pPr>
            <a:lvl6pPr lvl="5" rtl="0">
              <a:spcBef>
                <a:spcPts val="0"/>
              </a:spcBef>
              <a:spcAft>
                <a:spcPts val="0"/>
              </a:spcAft>
              <a:buSzPts val="2200"/>
              <a:buFont typeface="Roboto"/>
              <a:buNone/>
              <a:defRPr>
                <a:latin typeface="Roboto"/>
                <a:ea typeface="Roboto"/>
                <a:cs typeface="Roboto"/>
                <a:sym typeface="Roboto"/>
              </a:defRPr>
            </a:lvl6pPr>
            <a:lvl7pPr lvl="6" rtl="0">
              <a:spcBef>
                <a:spcPts val="0"/>
              </a:spcBef>
              <a:spcAft>
                <a:spcPts val="0"/>
              </a:spcAft>
              <a:buSzPts val="2200"/>
              <a:buFont typeface="Roboto"/>
              <a:buNone/>
              <a:defRPr>
                <a:latin typeface="Roboto"/>
                <a:ea typeface="Roboto"/>
                <a:cs typeface="Roboto"/>
                <a:sym typeface="Roboto"/>
              </a:defRPr>
            </a:lvl7pPr>
            <a:lvl8pPr lvl="7" rtl="0">
              <a:spcBef>
                <a:spcPts val="0"/>
              </a:spcBef>
              <a:spcAft>
                <a:spcPts val="0"/>
              </a:spcAft>
              <a:buSzPts val="2200"/>
              <a:buFont typeface="Roboto"/>
              <a:buNone/>
              <a:defRPr>
                <a:latin typeface="Roboto"/>
                <a:ea typeface="Roboto"/>
                <a:cs typeface="Roboto"/>
                <a:sym typeface="Roboto"/>
              </a:defRPr>
            </a:lvl8pPr>
            <a:lvl9pPr lvl="8" rtl="0">
              <a:spcBef>
                <a:spcPts val="0"/>
              </a:spcBef>
              <a:spcAft>
                <a:spcPts val="0"/>
              </a:spcAft>
              <a:buSzPts val="2200"/>
              <a:buFont typeface="Roboto"/>
              <a:buNone/>
              <a:defRPr>
                <a:latin typeface="Roboto"/>
                <a:ea typeface="Roboto"/>
                <a:cs typeface="Roboto"/>
                <a:sym typeface="Roboto"/>
              </a:defRPr>
            </a:lvl9pPr>
          </a:lstStyle>
          <a:p>
            <a:endParaRPr/>
          </a:p>
        </p:txBody>
      </p:sp>
      <p:sp>
        <p:nvSpPr>
          <p:cNvPr id="813" name="Google Shape;813;p13"/>
          <p:cNvSpPr txBox="1">
            <a:spLocks noGrp="1"/>
          </p:cNvSpPr>
          <p:nvPr>
            <p:ph type="subTitle" idx="7"/>
          </p:nvPr>
        </p:nvSpPr>
        <p:spPr>
          <a:xfrm>
            <a:off x="2342450" y="3222289"/>
            <a:ext cx="2328900" cy="3819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ignika"/>
              <a:buNone/>
              <a:defRPr sz="2000" b="1">
                <a:latin typeface="Montserrat"/>
                <a:ea typeface="Montserrat"/>
                <a:cs typeface="Montserrat"/>
                <a:sym typeface="Montserrat"/>
              </a:defRPr>
            </a:lvl1pPr>
            <a:lvl2pPr lvl="1" rtl="0">
              <a:spcBef>
                <a:spcPts val="0"/>
              </a:spcBef>
              <a:spcAft>
                <a:spcPts val="0"/>
              </a:spcAft>
              <a:buSzPts val="2200"/>
              <a:buFont typeface="Signika"/>
              <a:buNone/>
              <a:defRPr b="1">
                <a:latin typeface="Signika"/>
                <a:ea typeface="Signika"/>
                <a:cs typeface="Signika"/>
                <a:sym typeface="Signika"/>
              </a:defRPr>
            </a:lvl2pPr>
            <a:lvl3pPr lvl="2" rtl="0">
              <a:spcBef>
                <a:spcPts val="0"/>
              </a:spcBef>
              <a:spcAft>
                <a:spcPts val="0"/>
              </a:spcAft>
              <a:buSzPts val="2200"/>
              <a:buFont typeface="Signika"/>
              <a:buNone/>
              <a:defRPr b="1">
                <a:latin typeface="Signika"/>
                <a:ea typeface="Signika"/>
                <a:cs typeface="Signika"/>
                <a:sym typeface="Signika"/>
              </a:defRPr>
            </a:lvl3pPr>
            <a:lvl4pPr lvl="3" rtl="0">
              <a:spcBef>
                <a:spcPts val="0"/>
              </a:spcBef>
              <a:spcAft>
                <a:spcPts val="0"/>
              </a:spcAft>
              <a:buSzPts val="2200"/>
              <a:buFont typeface="Signika"/>
              <a:buNone/>
              <a:defRPr b="1">
                <a:latin typeface="Signika"/>
                <a:ea typeface="Signika"/>
                <a:cs typeface="Signika"/>
                <a:sym typeface="Signika"/>
              </a:defRPr>
            </a:lvl4pPr>
            <a:lvl5pPr lvl="4" rtl="0">
              <a:spcBef>
                <a:spcPts val="0"/>
              </a:spcBef>
              <a:spcAft>
                <a:spcPts val="0"/>
              </a:spcAft>
              <a:buSzPts val="2200"/>
              <a:buFont typeface="Signika"/>
              <a:buNone/>
              <a:defRPr b="1">
                <a:latin typeface="Signika"/>
                <a:ea typeface="Signika"/>
                <a:cs typeface="Signika"/>
                <a:sym typeface="Signika"/>
              </a:defRPr>
            </a:lvl5pPr>
            <a:lvl6pPr lvl="5" rtl="0">
              <a:spcBef>
                <a:spcPts val="0"/>
              </a:spcBef>
              <a:spcAft>
                <a:spcPts val="0"/>
              </a:spcAft>
              <a:buSzPts val="2200"/>
              <a:buFont typeface="Signika"/>
              <a:buNone/>
              <a:defRPr b="1">
                <a:latin typeface="Signika"/>
                <a:ea typeface="Signika"/>
                <a:cs typeface="Signika"/>
                <a:sym typeface="Signika"/>
              </a:defRPr>
            </a:lvl6pPr>
            <a:lvl7pPr lvl="6" rtl="0">
              <a:spcBef>
                <a:spcPts val="0"/>
              </a:spcBef>
              <a:spcAft>
                <a:spcPts val="0"/>
              </a:spcAft>
              <a:buSzPts val="2200"/>
              <a:buFont typeface="Signika"/>
              <a:buNone/>
              <a:defRPr b="1">
                <a:latin typeface="Signika"/>
                <a:ea typeface="Signika"/>
                <a:cs typeface="Signika"/>
                <a:sym typeface="Signika"/>
              </a:defRPr>
            </a:lvl7pPr>
            <a:lvl8pPr lvl="7" rtl="0">
              <a:spcBef>
                <a:spcPts val="0"/>
              </a:spcBef>
              <a:spcAft>
                <a:spcPts val="0"/>
              </a:spcAft>
              <a:buSzPts val="2200"/>
              <a:buFont typeface="Signika"/>
              <a:buNone/>
              <a:defRPr b="1">
                <a:latin typeface="Signika"/>
                <a:ea typeface="Signika"/>
                <a:cs typeface="Signika"/>
                <a:sym typeface="Signika"/>
              </a:defRPr>
            </a:lvl8pPr>
            <a:lvl9pPr lvl="8" rtl="0">
              <a:spcBef>
                <a:spcPts val="0"/>
              </a:spcBef>
              <a:spcAft>
                <a:spcPts val="0"/>
              </a:spcAft>
              <a:buSzPts val="2200"/>
              <a:buFont typeface="Signika"/>
              <a:buNone/>
              <a:defRPr b="1">
                <a:latin typeface="Signika"/>
                <a:ea typeface="Signika"/>
                <a:cs typeface="Signika"/>
                <a:sym typeface="Signika"/>
              </a:defRPr>
            </a:lvl9pPr>
          </a:lstStyle>
          <a:p>
            <a:endParaRPr/>
          </a:p>
        </p:txBody>
      </p:sp>
      <p:sp>
        <p:nvSpPr>
          <p:cNvPr id="814" name="Google Shape;814;p13"/>
          <p:cNvSpPr txBox="1">
            <a:spLocks noGrp="1"/>
          </p:cNvSpPr>
          <p:nvPr>
            <p:ph type="subTitle" idx="8"/>
          </p:nvPr>
        </p:nvSpPr>
        <p:spPr>
          <a:xfrm>
            <a:off x="5719725" y="2090438"/>
            <a:ext cx="23289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b="0">
                <a:latin typeface="Montserrat"/>
                <a:ea typeface="Montserrat"/>
                <a:cs typeface="Montserrat"/>
                <a:sym typeface="Montserrat"/>
              </a:defRPr>
            </a:lvl1pPr>
            <a:lvl2pPr lvl="1" rtl="0">
              <a:spcBef>
                <a:spcPts val="0"/>
              </a:spcBef>
              <a:spcAft>
                <a:spcPts val="0"/>
              </a:spcAft>
              <a:buSzPts val="2200"/>
              <a:buFont typeface="Roboto"/>
              <a:buNone/>
              <a:defRPr>
                <a:latin typeface="Roboto"/>
                <a:ea typeface="Roboto"/>
                <a:cs typeface="Roboto"/>
                <a:sym typeface="Roboto"/>
              </a:defRPr>
            </a:lvl2pPr>
            <a:lvl3pPr lvl="2" rtl="0">
              <a:spcBef>
                <a:spcPts val="0"/>
              </a:spcBef>
              <a:spcAft>
                <a:spcPts val="0"/>
              </a:spcAft>
              <a:buSzPts val="2200"/>
              <a:buFont typeface="Roboto"/>
              <a:buNone/>
              <a:defRPr>
                <a:latin typeface="Roboto"/>
                <a:ea typeface="Roboto"/>
                <a:cs typeface="Roboto"/>
                <a:sym typeface="Roboto"/>
              </a:defRPr>
            </a:lvl3pPr>
            <a:lvl4pPr lvl="3" rtl="0">
              <a:spcBef>
                <a:spcPts val="0"/>
              </a:spcBef>
              <a:spcAft>
                <a:spcPts val="0"/>
              </a:spcAft>
              <a:buSzPts val="2200"/>
              <a:buFont typeface="Roboto"/>
              <a:buNone/>
              <a:defRPr>
                <a:latin typeface="Roboto"/>
                <a:ea typeface="Roboto"/>
                <a:cs typeface="Roboto"/>
                <a:sym typeface="Roboto"/>
              </a:defRPr>
            </a:lvl4pPr>
            <a:lvl5pPr lvl="4" rtl="0">
              <a:spcBef>
                <a:spcPts val="0"/>
              </a:spcBef>
              <a:spcAft>
                <a:spcPts val="0"/>
              </a:spcAft>
              <a:buSzPts val="2200"/>
              <a:buFont typeface="Roboto"/>
              <a:buNone/>
              <a:defRPr>
                <a:latin typeface="Roboto"/>
                <a:ea typeface="Roboto"/>
                <a:cs typeface="Roboto"/>
                <a:sym typeface="Roboto"/>
              </a:defRPr>
            </a:lvl5pPr>
            <a:lvl6pPr lvl="5" rtl="0">
              <a:spcBef>
                <a:spcPts val="0"/>
              </a:spcBef>
              <a:spcAft>
                <a:spcPts val="0"/>
              </a:spcAft>
              <a:buSzPts val="2200"/>
              <a:buFont typeface="Roboto"/>
              <a:buNone/>
              <a:defRPr>
                <a:latin typeface="Roboto"/>
                <a:ea typeface="Roboto"/>
                <a:cs typeface="Roboto"/>
                <a:sym typeface="Roboto"/>
              </a:defRPr>
            </a:lvl6pPr>
            <a:lvl7pPr lvl="6" rtl="0">
              <a:spcBef>
                <a:spcPts val="0"/>
              </a:spcBef>
              <a:spcAft>
                <a:spcPts val="0"/>
              </a:spcAft>
              <a:buSzPts val="2200"/>
              <a:buFont typeface="Roboto"/>
              <a:buNone/>
              <a:defRPr>
                <a:latin typeface="Roboto"/>
                <a:ea typeface="Roboto"/>
                <a:cs typeface="Roboto"/>
                <a:sym typeface="Roboto"/>
              </a:defRPr>
            </a:lvl7pPr>
            <a:lvl8pPr lvl="7" rtl="0">
              <a:spcBef>
                <a:spcPts val="0"/>
              </a:spcBef>
              <a:spcAft>
                <a:spcPts val="0"/>
              </a:spcAft>
              <a:buSzPts val="2200"/>
              <a:buFont typeface="Roboto"/>
              <a:buNone/>
              <a:defRPr>
                <a:latin typeface="Roboto"/>
                <a:ea typeface="Roboto"/>
                <a:cs typeface="Roboto"/>
                <a:sym typeface="Roboto"/>
              </a:defRPr>
            </a:lvl8pPr>
            <a:lvl9pPr lvl="8" rtl="0">
              <a:spcBef>
                <a:spcPts val="0"/>
              </a:spcBef>
              <a:spcAft>
                <a:spcPts val="0"/>
              </a:spcAft>
              <a:buSzPts val="2200"/>
              <a:buFont typeface="Roboto"/>
              <a:buNone/>
              <a:defRPr>
                <a:latin typeface="Roboto"/>
                <a:ea typeface="Roboto"/>
                <a:cs typeface="Roboto"/>
                <a:sym typeface="Roboto"/>
              </a:defRPr>
            </a:lvl9pPr>
          </a:lstStyle>
          <a:p>
            <a:endParaRPr/>
          </a:p>
        </p:txBody>
      </p:sp>
      <p:sp>
        <p:nvSpPr>
          <p:cNvPr id="815" name="Google Shape;815;p13"/>
          <p:cNvSpPr txBox="1">
            <a:spLocks noGrp="1"/>
          </p:cNvSpPr>
          <p:nvPr>
            <p:ph type="subTitle" idx="9"/>
          </p:nvPr>
        </p:nvSpPr>
        <p:spPr>
          <a:xfrm>
            <a:off x="5719725" y="1550216"/>
            <a:ext cx="2328900" cy="3819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ignika"/>
              <a:buNone/>
              <a:defRPr sz="1800" b="1">
                <a:latin typeface="Montserrat"/>
                <a:ea typeface="Montserrat"/>
                <a:cs typeface="Montserrat"/>
                <a:sym typeface="Montserrat"/>
              </a:defRPr>
            </a:lvl1pPr>
            <a:lvl2pPr lvl="1" rtl="0">
              <a:spcBef>
                <a:spcPts val="0"/>
              </a:spcBef>
              <a:spcAft>
                <a:spcPts val="0"/>
              </a:spcAft>
              <a:buSzPts val="2200"/>
              <a:buFont typeface="Signika"/>
              <a:buNone/>
              <a:defRPr b="1">
                <a:latin typeface="Signika"/>
                <a:ea typeface="Signika"/>
                <a:cs typeface="Signika"/>
                <a:sym typeface="Signika"/>
              </a:defRPr>
            </a:lvl2pPr>
            <a:lvl3pPr lvl="2" rtl="0">
              <a:spcBef>
                <a:spcPts val="0"/>
              </a:spcBef>
              <a:spcAft>
                <a:spcPts val="0"/>
              </a:spcAft>
              <a:buSzPts val="2200"/>
              <a:buFont typeface="Signika"/>
              <a:buNone/>
              <a:defRPr b="1">
                <a:latin typeface="Signika"/>
                <a:ea typeface="Signika"/>
                <a:cs typeface="Signika"/>
                <a:sym typeface="Signika"/>
              </a:defRPr>
            </a:lvl3pPr>
            <a:lvl4pPr lvl="3" rtl="0">
              <a:spcBef>
                <a:spcPts val="0"/>
              </a:spcBef>
              <a:spcAft>
                <a:spcPts val="0"/>
              </a:spcAft>
              <a:buSzPts val="2200"/>
              <a:buFont typeface="Signika"/>
              <a:buNone/>
              <a:defRPr b="1">
                <a:latin typeface="Signika"/>
                <a:ea typeface="Signika"/>
                <a:cs typeface="Signika"/>
                <a:sym typeface="Signika"/>
              </a:defRPr>
            </a:lvl4pPr>
            <a:lvl5pPr lvl="4" rtl="0">
              <a:spcBef>
                <a:spcPts val="0"/>
              </a:spcBef>
              <a:spcAft>
                <a:spcPts val="0"/>
              </a:spcAft>
              <a:buSzPts val="2200"/>
              <a:buFont typeface="Signika"/>
              <a:buNone/>
              <a:defRPr b="1">
                <a:latin typeface="Signika"/>
                <a:ea typeface="Signika"/>
                <a:cs typeface="Signika"/>
                <a:sym typeface="Signika"/>
              </a:defRPr>
            </a:lvl5pPr>
            <a:lvl6pPr lvl="5" rtl="0">
              <a:spcBef>
                <a:spcPts val="0"/>
              </a:spcBef>
              <a:spcAft>
                <a:spcPts val="0"/>
              </a:spcAft>
              <a:buSzPts val="2200"/>
              <a:buFont typeface="Signika"/>
              <a:buNone/>
              <a:defRPr b="1">
                <a:latin typeface="Signika"/>
                <a:ea typeface="Signika"/>
                <a:cs typeface="Signika"/>
                <a:sym typeface="Signika"/>
              </a:defRPr>
            </a:lvl6pPr>
            <a:lvl7pPr lvl="6" rtl="0">
              <a:spcBef>
                <a:spcPts val="0"/>
              </a:spcBef>
              <a:spcAft>
                <a:spcPts val="0"/>
              </a:spcAft>
              <a:buSzPts val="2200"/>
              <a:buFont typeface="Signika"/>
              <a:buNone/>
              <a:defRPr b="1">
                <a:latin typeface="Signika"/>
                <a:ea typeface="Signika"/>
                <a:cs typeface="Signika"/>
                <a:sym typeface="Signika"/>
              </a:defRPr>
            </a:lvl7pPr>
            <a:lvl8pPr lvl="7" rtl="0">
              <a:spcBef>
                <a:spcPts val="0"/>
              </a:spcBef>
              <a:spcAft>
                <a:spcPts val="0"/>
              </a:spcAft>
              <a:buSzPts val="2200"/>
              <a:buFont typeface="Signika"/>
              <a:buNone/>
              <a:defRPr b="1">
                <a:latin typeface="Signika"/>
                <a:ea typeface="Signika"/>
                <a:cs typeface="Signika"/>
                <a:sym typeface="Signika"/>
              </a:defRPr>
            </a:lvl8pPr>
            <a:lvl9pPr lvl="8" rtl="0">
              <a:spcBef>
                <a:spcPts val="0"/>
              </a:spcBef>
              <a:spcAft>
                <a:spcPts val="0"/>
              </a:spcAft>
              <a:buSzPts val="2200"/>
              <a:buFont typeface="Signika"/>
              <a:buNone/>
              <a:defRPr b="1">
                <a:latin typeface="Signika"/>
                <a:ea typeface="Signika"/>
                <a:cs typeface="Signika"/>
                <a:sym typeface="Signika"/>
              </a:defRPr>
            </a:lvl9pPr>
          </a:lstStyle>
          <a:p>
            <a:endParaRPr/>
          </a:p>
        </p:txBody>
      </p:sp>
      <p:sp>
        <p:nvSpPr>
          <p:cNvPr id="816" name="Google Shape;816;p13"/>
          <p:cNvSpPr txBox="1">
            <a:spLocks noGrp="1"/>
          </p:cNvSpPr>
          <p:nvPr>
            <p:ph type="subTitle" idx="13"/>
          </p:nvPr>
        </p:nvSpPr>
        <p:spPr>
          <a:xfrm>
            <a:off x="5719725" y="3788044"/>
            <a:ext cx="23289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Roboto"/>
              <a:buNone/>
              <a:defRPr sz="1400" b="0">
                <a:latin typeface="Montserrat"/>
                <a:ea typeface="Montserrat"/>
                <a:cs typeface="Montserrat"/>
                <a:sym typeface="Montserrat"/>
              </a:defRPr>
            </a:lvl1pPr>
            <a:lvl2pPr lvl="1" rtl="0">
              <a:spcBef>
                <a:spcPts val="0"/>
              </a:spcBef>
              <a:spcAft>
                <a:spcPts val="0"/>
              </a:spcAft>
              <a:buSzPts val="2200"/>
              <a:buFont typeface="Roboto"/>
              <a:buNone/>
              <a:defRPr>
                <a:latin typeface="Roboto"/>
                <a:ea typeface="Roboto"/>
                <a:cs typeface="Roboto"/>
                <a:sym typeface="Roboto"/>
              </a:defRPr>
            </a:lvl2pPr>
            <a:lvl3pPr lvl="2" rtl="0">
              <a:spcBef>
                <a:spcPts val="0"/>
              </a:spcBef>
              <a:spcAft>
                <a:spcPts val="0"/>
              </a:spcAft>
              <a:buSzPts val="2200"/>
              <a:buFont typeface="Roboto"/>
              <a:buNone/>
              <a:defRPr>
                <a:latin typeface="Roboto"/>
                <a:ea typeface="Roboto"/>
                <a:cs typeface="Roboto"/>
                <a:sym typeface="Roboto"/>
              </a:defRPr>
            </a:lvl3pPr>
            <a:lvl4pPr lvl="3" rtl="0">
              <a:spcBef>
                <a:spcPts val="0"/>
              </a:spcBef>
              <a:spcAft>
                <a:spcPts val="0"/>
              </a:spcAft>
              <a:buSzPts val="2200"/>
              <a:buFont typeface="Roboto"/>
              <a:buNone/>
              <a:defRPr>
                <a:latin typeface="Roboto"/>
                <a:ea typeface="Roboto"/>
                <a:cs typeface="Roboto"/>
                <a:sym typeface="Roboto"/>
              </a:defRPr>
            </a:lvl4pPr>
            <a:lvl5pPr lvl="4" rtl="0">
              <a:spcBef>
                <a:spcPts val="0"/>
              </a:spcBef>
              <a:spcAft>
                <a:spcPts val="0"/>
              </a:spcAft>
              <a:buSzPts val="2200"/>
              <a:buFont typeface="Roboto"/>
              <a:buNone/>
              <a:defRPr>
                <a:latin typeface="Roboto"/>
                <a:ea typeface="Roboto"/>
                <a:cs typeface="Roboto"/>
                <a:sym typeface="Roboto"/>
              </a:defRPr>
            </a:lvl5pPr>
            <a:lvl6pPr lvl="5" rtl="0">
              <a:spcBef>
                <a:spcPts val="0"/>
              </a:spcBef>
              <a:spcAft>
                <a:spcPts val="0"/>
              </a:spcAft>
              <a:buSzPts val="2200"/>
              <a:buFont typeface="Roboto"/>
              <a:buNone/>
              <a:defRPr>
                <a:latin typeface="Roboto"/>
                <a:ea typeface="Roboto"/>
                <a:cs typeface="Roboto"/>
                <a:sym typeface="Roboto"/>
              </a:defRPr>
            </a:lvl6pPr>
            <a:lvl7pPr lvl="6" rtl="0">
              <a:spcBef>
                <a:spcPts val="0"/>
              </a:spcBef>
              <a:spcAft>
                <a:spcPts val="0"/>
              </a:spcAft>
              <a:buSzPts val="2200"/>
              <a:buFont typeface="Roboto"/>
              <a:buNone/>
              <a:defRPr>
                <a:latin typeface="Roboto"/>
                <a:ea typeface="Roboto"/>
                <a:cs typeface="Roboto"/>
                <a:sym typeface="Roboto"/>
              </a:defRPr>
            </a:lvl7pPr>
            <a:lvl8pPr lvl="7" rtl="0">
              <a:spcBef>
                <a:spcPts val="0"/>
              </a:spcBef>
              <a:spcAft>
                <a:spcPts val="0"/>
              </a:spcAft>
              <a:buSzPts val="2200"/>
              <a:buFont typeface="Roboto"/>
              <a:buNone/>
              <a:defRPr>
                <a:latin typeface="Roboto"/>
                <a:ea typeface="Roboto"/>
                <a:cs typeface="Roboto"/>
                <a:sym typeface="Roboto"/>
              </a:defRPr>
            </a:lvl8pPr>
            <a:lvl9pPr lvl="8" rtl="0">
              <a:spcBef>
                <a:spcPts val="0"/>
              </a:spcBef>
              <a:spcAft>
                <a:spcPts val="0"/>
              </a:spcAft>
              <a:buSzPts val="2200"/>
              <a:buFont typeface="Roboto"/>
              <a:buNone/>
              <a:defRPr>
                <a:latin typeface="Roboto"/>
                <a:ea typeface="Roboto"/>
                <a:cs typeface="Roboto"/>
                <a:sym typeface="Roboto"/>
              </a:defRPr>
            </a:lvl9pPr>
          </a:lstStyle>
          <a:p>
            <a:endParaRPr/>
          </a:p>
        </p:txBody>
      </p:sp>
      <p:sp>
        <p:nvSpPr>
          <p:cNvPr id="817" name="Google Shape;817;p13"/>
          <p:cNvSpPr txBox="1">
            <a:spLocks noGrp="1"/>
          </p:cNvSpPr>
          <p:nvPr>
            <p:ph type="subTitle" idx="14"/>
          </p:nvPr>
        </p:nvSpPr>
        <p:spPr>
          <a:xfrm>
            <a:off x="5719725" y="3247056"/>
            <a:ext cx="2328900" cy="3819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ignika"/>
              <a:buNone/>
              <a:defRPr sz="1800" b="1">
                <a:latin typeface="Montserrat"/>
                <a:ea typeface="Montserrat"/>
                <a:cs typeface="Montserrat"/>
                <a:sym typeface="Montserrat"/>
              </a:defRPr>
            </a:lvl1pPr>
            <a:lvl2pPr lvl="1" rtl="0">
              <a:spcBef>
                <a:spcPts val="0"/>
              </a:spcBef>
              <a:spcAft>
                <a:spcPts val="0"/>
              </a:spcAft>
              <a:buSzPts val="2200"/>
              <a:buFont typeface="Signika"/>
              <a:buNone/>
              <a:defRPr b="1">
                <a:latin typeface="Signika"/>
                <a:ea typeface="Signika"/>
                <a:cs typeface="Signika"/>
                <a:sym typeface="Signika"/>
              </a:defRPr>
            </a:lvl2pPr>
            <a:lvl3pPr lvl="2" rtl="0">
              <a:spcBef>
                <a:spcPts val="0"/>
              </a:spcBef>
              <a:spcAft>
                <a:spcPts val="0"/>
              </a:spcAft>
              <a:buSzPts val="2200"/>
              <a:buFont typeface="Signika"/>
              <a:buNone/>
              <a:defRPr b="1">
                <a:latin typeface="Signika"/>
                <a:ea typeface="Signika"/>
                <a:cs typeface="Signika"/>
                <a:sym typeface="Signika"/>
              </a:defRPr>
            </a:lvl3pPr>
            <a:lvl4pPr lvl="3" rtl="0">
              <a:spcBef>
                <a:spcPts val="0"/>
              </a:spcBef>
              <a:spcAft>
                <a:spcPts val="0"/>
              </a:spcAft>
              <a:buSzPts val="2200"/>
              <a:buFont typeface="Signika"/>
              <a:buNone/>
              <a:defRPr b="1">
                <a:latin typeface="Signika"/>
                <a:ea typeface="Signika"/>
                <a:cs typeface="Signika"/>
                <a:sym typeface="Signika"/>
              </a:defRPr>
            </a:lvl4pPr>
            <a:lvl5pPr lvl="4" rtl="0">
              <a:spcBef>
                <a:spcPts val="0"/>
              </a:spcBef>
              <a:spcAft>
                <a:spcPts val="0"/>
              </a:spcAft>
              <a:buSzPts val="2200"/>
              <a:buFont typeface="Signika"/>
              <a:buNone/>
              <a:defRPr b="1">
                <a:latin typeface="Signika"/>
                <a:ea typeface="Signika"/>
                <a:cs typeface="Signika"/>
                <a:sym typeface="Signika"/>
              </a:defRPr>
            </a:lvl5pPr>
            <a:lvl6pPr lvl="5" rtl="0">
              <a:spcBef>
                <a:spcPts val="0"/>
              </a:spcBef>
              <a:spcAft>
                <a:spcPts val="0"/>
              </a:spcAft>
              <a:buSzPts val="2200"/>
              <a:buFont typeface="Signika"/>
              <a:buNone/>
              <a:defRPr b="1">
                <a:latin typeface="Signika"/>
                <a:ea typeface="Signika"/>
                <a:cs typeface="Signika"/>
                <a:sym typeface="Signika"/>
              </a:defRPr>
            </a:lvl6pPr>
            <a:lvl7pPr lvl="6" rtl="0">
              <a:spcBef>
                <a:spcPts val="0"/>
              </a:spcBef>
              <a:spcAft>
                <a:spcPts val="0"/>
              </a:spcAft>
              <a:buSzPts val="2200"/>
              <a:buFont typeface="Signika"/>
              <a:buNone/>
              <a:defRPr b="1">
                <a:latin typeface="Signika"/>
                <a:ea typeface="Signika"/>
                <a:cs typeface="Signika"/>
                <a:sym typeface="Signika"/>
              </a:defRPr>
            </a:lvl7pPr>
            <a:lvl8pPr lvl="7" rtl="0">
              <a:spcBef>
                <a:spcPts val="0"/>
              </a:spcBef>
              <a:spcAft>
                <a:spcPts val="0"/>
              </a:spcAft>
              <a:buSzPts val="2200"/>
              <a:buFont typeface="Signika"/>
              <a:buNone/>
              <a:defRPr b="1">
                <a:latin typeface="Signika"/>
                <a:ea typeface="Signika"/>
                <a:cs typeface="Signika"/>
                <a:sym typeface="Signika"/>
              </a:defRPr>
            </a:lvl8pPr>
            <a:lvl9pPr lvl="8" rtl="0">
              <a:spcBef>
                <a:spcPts val="0"/>
              </a:spcBef>
              <a:spcAft>
                <a:spcPts val="0"/>
              </a:spcAft>
              <a:buSzPts val="2200"/>
              <a:buFont typeface="Signika"/>
              <a:buNone/>
              <a:defRPr b="1">
                <a:latin typeface="Signika"/>
                <a:ea typeface="Signika"/>
                <a:cs typeface="Signika"/>
                <a:sym typeface="Signika"/>
              </a:defRPr>
            </a:lvl9pPr>
          </a:lstStyle>
          <a:p>
            <a:endParaRPr/>
          </a:p>
        </p:txBody>
      </p:sp>
      <p:sp>
        <p:nvSpPr>
          <p:cNvPr id="818" name="Google Shape;818;p13"/>
          <p:cNvSpPr/>
          <p:nvPr/>
        </p:nvSpPr>
        <p:spPr>
          <a:xfrm rot="1356523" flipH="1">
            <a:off x="7359480" y="-103797"/>
            <a:ext cx="11640" cy="34572"/>
          </a:xfrm>
          <a:custGeom>
            <a:avLst/>
            <a:gdLst/>
            <a:ahLst/>
            <a:cxnLst/>
            <a:rect l="l" t="t" r="r" b="b"/>
            <a:pathLst>
              <a:path w="368" h="1093" extrusionOk="0">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rot="10800000" flipH="1">
            <a:off x="-821900" y="4085175"/>
            <a:ext cx="1237974" cy="30976"/>
          </a:xfrm>
          <a:custGeom>
            <a:avLst/>
            <a:gdLst/>
            <a:ahLst/>
            <a:cxnLst/>
            <a:rect l="l" t="t" r="r" b="b"/>
            <a:pathLst>
              <a:path w="76489" h="702" extrusionOk="0">
                <a:moveTo>
                  <a:pt x="1" y="1"/>
                </a:moveTo>
                <a:lnTo>
                  <a:pt x="1" y="701"/>
                </a:lnTo>
                <a:lnTo>
                  <a:pt x="76489" y="701"/>
                </a:lnTo>
                <a:lnTo>
                  <a:pt x="7648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317350" y="1514577"/>
            <a:ext cx="131305" cy="43126"/>
          </a:xfrm>
          <a:custGeom>
            <a:avLst/>
            <a:gdLst/>
            <a:ahLst/>
            <a:cxnLst/>
            <a:rect l="l" t="t" r="r" b="b"/>
            <a:pathLst>
              <a:path w="4371"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249239" y="3867670"/>
            <a:ext cx="244576" cy="39085"/>
          </a:xfrm>
          <a:custGeom>
            <a:avLst/>
            <a:gdLst/>
            <a:ahLst/>
            <a:cxnLst/>
            <a:rect l="l" t="t" r="r" b="b"/>
            <a:pathLst>
              <a:path w="8141" h="1301" extrusionOk="0">
                <a:moveTo>
                  <a:pt x="1" y="0"/>
                </a:moveTo>
                <a:lnTo>
                  <a:pt x="1" y="1301"/>
                </a:lnTo>
                <a:lnTo>
                  <a:pt x="8140" y="1301"/>
                </a:lnTo>
                <a:lnTo>
                  <a:pt x="81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497486" y="3893420"/>
            <a:ext cx="577267" cy="56149"/>
          </a:xfrm>
          <a:custGeom>
            <a:avLst/>
            <a:gdLst/>
            <a:ahLst/>
            <a:cxnLst/>
            <a:rect l="l" t="t" r="r" b="b"/>
            <a:pathLst>
              <a:path w="19215" h="1869" extrusionOk="0">
                <a:moveTo>
                  <a:pt x="0" y="0"/>
                </a:moveTo>
                <a:lnTo>
                  <a:pt x="0" y="1868"/>
                </a:lnTo>
                <a:lnTo>
                  <a:pt x="19214" y="1868"/>
                </a:lnTo>
                <a:lnTo>
                  <a:pt x="19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62275" y="4753125"/>
            <a:ext cx="378243"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rot="10800000" flipH="1">
            <a:off x="-199775" y="523173"/>
            <a:ext cx="681471" cy="40074"/>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8873985" y="3077804"/>
            <a:ext cx="215495" cy="34098"/>
          </a:xfrm>
          <a:custGeom>
            <a:avLst/>
            <a:gdLst/>
            <a:ahLst/>
            <a:cxnLst/>
            <a:rect l="l" t="t" r="r" b="b"/>
            <a:pathLst>
              <a:path w="7173" h="1135" extrusionOk="0">
                <a:moveTo>
                  <a:pt x="0" y="1"/>
                </a:moveTo>
                <a:lnTo>
                  <a:pt x="0" y="1135"/>
                </a:lnTo>
                <a:lnTo>
                  <a:pt x="7172" y="1135"/>
                </a:lnTo>
                <a:lnTo>
                  <a:pt x="717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8682788" y="3830274"/>
            <a:ext cx="131316" cy="21090"/>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8816384" y="268833"/>
            <a:ext cx="245537" cy="39115"/>
          </a:xfrm>
          <a:custGeom>
            <a:avLst/>
            <a:gdLst/>
            <a:ahLst/>
            <a:cxnLst/>
            <a:rect l="l" t="t" r="r" b="b"/>
            <a:pathLst>
              <a:path w="8173" h="1302" extrusionOk="0">
                <a:moveTo>
                  <a:pt x="0" y="0"/>
                </a:moveTo>
                <a:lnTo>
                  <a:pt x="0" y="1301"/>
                </a:lnTo>
                <a:lnTo>
                  <a:pt x="8173" y="1301"/>
                </a:lnTo>
                <a:lnTo>
                  <a:pt x="817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rot="10800000" flipH="1">
            <a:off x="9027600" y="1766875"/>
            <a:ext cx="489092" cy="35128"/>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278139" y="2302482"/>
            <a:ext cx="216486" cy="35120"/>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8646906" y="1702295"/>
            <a:ext cx="215495" cy="35090"/>
          </a:xfrm>
          <a:custGeom>
            <a:avLst/>
            <a:gdLst/>
            <a:ahLst/>
            <a:cxnLst/>
            <a:rect l="l" t="t" r="r" b="b"/>
            <a:pathLst>
              <a:path w="7173" h="1168" extrusionOk="0">
                <a:moveTo>
                  <a:pt x="0" y="0"/>
                </a:moveTo>
                <a:lnTo>
                  <a:pt x="0" y="1168"/>
                </a:lnTo>
                <a:lnTo>
                  <a:pt x="7172" y="1168"/>
                </a:lnTo>
                <a:lnTo>
                  <a:pt x="71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9121377" y="3857831"/>
            <a:ext cx="743612" cy="68166"/>
          </a:xfrm>
          <a:custGeom>
            <a:avLst/>
            <a:gdLst/>
            <a:ahLst/>
            <a:cxnLst/>
            <a:rect l="l" t="t" r="r" b="b"/>
            <a:pathLst>
              <a:path w="24752" h="2269" extrusionOk="0">
                <a:moveTo>
                  <a:pt x="1" y="1"/>
                </a:moveTo>
                <a:lnTo>
                  <a:pt x="1" y="2269"/>
                </a:lnTo>
                <a:lnTo>
                  <a:pt x="24752" y="2269"/>
                </a:lnTo>
                <a:lnTo>
                  <a:pt x="2475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rot="10800000" flipH="1">
            <a:off x="-544255" y="3150869"/>
            <a:ext cx="743577" cy="28099"/>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758044" y="3278090"/>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523181" y="3408884"/>
            <a:ext cx="139307" cy="39115"/>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297028" y="3470004"/>
            <a:ext cx="328755" cy="56149"/>
          </a:xfrm>
          <a:custGeom>
            <a:avLst/>
            <a:gdLst/>
            <a:ahLst/>
            <a:cxnLst/>
            <a:rect l="l" t="t" r="r" b="b"/>
            <a:pathLst>
              <a:path w="10943" h="1869" extrusionOk="0">
                <a:moveTo>
                  <a:pt x="1" y="1"/>
                </a:moveTo>
                <a:lnTo>
                  <a:pt x="1" y="1869"/>
                </a:lnTo>
                <a:lnTo>
                  <a:pt x="10942" y="1869"/>
                </a:lnTo>
                <a:lnTo>
                  <a:pt x="1094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806142" y="3383329"/>
            <a:ext cx="122303" cy="34098"/>
          </a:xfrm>
          <a:custGeom>
            <a:avLst/>
            <a:gdLst/>
            <a:ahLst/>
            <a:cxnLst/>
            <a:rect l="l" t="t" r="r" b="b"/>
            <a:pathLst>
              <a:path w="4071"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379250" y="2668803"/>
            <a:ext cx="681484" cy="55151"/>
          </a:xfrm>
          <a:custGeom>
            <a:avLst/>
            <a:gdLst/>
            <a:ahLst/>
            <a:cxnLst/>
            <a:rect l="l" t="t" r="r" b="b"/>
            <a:pathLst>
              <a:path w="22684" h="702" extrusionOk="0">
                <a:moveTo>
                  <a:pt x="1" y="1"/>
                </a:moveTo>
                <a:lnTo>
                  <a:pt x="1" y="701"/>
                </a:lnTo>
                <a:lnTo>
                  <a:pt x="22683" y="701"/>
                </a:lnTo>
                <a:lnTo>
                  <a:pt x="2268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257987" y="2767998"/>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586682" y="2571580"/>
            <a:ext cx="75196" cy="21090"/>
          </a:xfrm>
          <a:custGeom>
            <a:avLst/>
            <a:gdLst/>
            <a:ahLst/>
            <a:cxnLst/>
            <a:rect l="l" t="t" r="r" b="b"/>
            <a:pathLst>
              <a:path w="2503" h="702" extrusionOk="0">
                <a:moveTo>
                  <a:pt x="1" y="1"/>
                </a:moveTo>
                <a:lnTo>
                  <a:pt x="1"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416311" y="2978446"/>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78814" y="2897271"/>
            <a:ext cx="139337" cy="39115"/>
          </a:xfrm>
          <a:custGeom>
            <a:avLst/>
            <a:gdLst/>
            <a:ahLst/>
            <a:cxnLst/>
            <a:rect l="l" t="t" r="r" b="b"/>
            <a:pathLst>
              <a:path w="4638" h="1302" extrusionOk="0">
                <a:moveTo>
                  <a:pt x="1" y="1"/>
                </a:moveTo>
                <a:lnTo>
                  <a:pt x="1"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73586" y="2678862"/>
            <a:ext cx="139337" cy="88205"/>
          </a:xfrm>
          <a:custGeom>
            <a:avLst/>
            <a:gdLst/>
            <a:ahLst/>
            <a:cxnLst/>
            <a:rect l="l" t="t" r="r" b="b"/>
            <a:pathLst>
              <a:path w="4638" h="2936" extrusionOk="0">
                <a:moveTo>
                  <a:pt x="1" y="0"/>
                </a:moveTo>
                <a:lnTo>
                  <a:pt x="1"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416306" y="1453270"/>
            <a:ext cx="276631" cy="77179"/>
          </a:xfrm>
          <a:custGeom>
            <a:avLst/>
            <a:gdLst/>
            <a:ahLst/>
            <a:cxnLst/>
            <a:rect l="l" t="t" r="r" b="b"/>
            <a:pathLst>
              <a:path w="9208" h="2569" extrusionOk="0">
                <a:moveTo>
                  <a:pt x="1" y="0"/>
                </a:moveTo>
                <a:lnTo>
                  <a:pt x="1" y="2569"/>
                </a:lnTo>
                <a:lnTo>
                  <a:pt x="9207" y="2569"/>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306085" y="2874229"/>
            <a:ext cx="122303" cy="34098"/>
          </a:xfrm>
          <a:custGeom>
            <a:avLst/>
            <a:gdLst/>
            <a:ahLst/>
            <a:cxnLst/>
            <a:rect l="l" t="t" r="r" b="b"/>
            <a:pathLst>
              <a:path w="4071" h="1135" extrusionOk="0">
                <a:moveTo>
                  <a:pt x="1" y="1"/>
                </a:moveTo>
                <a:lnTo>
                  <a:pt x="1"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8609402" y="4294925"/>
            <a:ext cx="378226" cy="34076"/>
          </a:xfrm>
          <a:custGeom>
            <a:avLst/>
            <a:gdLst/>
            <a:ahLst/>
            <a:cxnLst/>
            <a:rect l="l" t="t" r="r" b="b"/>
            <a:pathLst>
              <a:path w="4071" h="1135" extrusionOk="0">
                <a:moveTo>
                  <a:pt x="1" y="0"/>
                </a:moveTo>
                <a:lnTo>
                  <a:pt x="1"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9044205" y="4880831"/>
            <a:ext cx="75166" cy="21090"/>
          </a:xfrm>
          <a:custGeom>
            <a:avLst/>
            <a:gdLst/>
            <a:ahLst/>
            <a:cxnLst/>
            <a:rect l="l" t="t" r="r" b="b"/>
            <a:pathLst>
              <a:path w="2502"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8552772" y="2108453"/>
            <a:ext cx="328725" cy="56149"/>
          </a:xfrm>
          <a:custGeom>
            <a:avLst/>
            <a:gdLst/>
            <a:ahLst/>
            <a:cxnLst/>
            <a:rect l="l" t="t" r="r" b="b"/>
            <a:pathLst>
              <a:path w="10942" h="1869" extrusionOk="0">
                <a:moveTo>
                  <a:pt x="0" y="0"/>
                </a:moveTo>
                <a:lnTo>
                  <a:pt x="0" y="1868"/>
                </a:lnTo>
                <a:lnTo>
                  <a:pt x="10941" y="1868"/>
                </a:lnTo>
                <a:lnTo>
                  <a:pt x="1094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8538700" y="849238"/>
            <a:ext cx="139295" cy="67176"/>
          </a:xfrm>
          <a:custGeom>
            <a:avLst/>
            <a:gdLst/>
            <a:ahLst/>
            <a:cxnLst/>
            <a:rect l="l" t="t" r="r" b="b"/>
            <a:pathLst>
              <a:path w="4637" h="2936" extrusionOk="0">
                <a:moveTo>
                  <a:pt x="0" y="0"/>
                </a:moveTo>
                <a:lnTo>
                  <a:pt x="0"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8521841" y="386398"/>
            <a:ext cx="154358" cy="43111"/>
          </a:xfrm>
          <a:custGeom>
            <a:avLst/>
            <a:gdLst/>
            <a:ahLst/>
            <a:cxnLst/>
            <a:rect l="l" t="t" r="r" b="b"/>
            <a:pathLst>
              <a:path w="5138" h="1435" extrusionOk="0">
                <a:moveTo>
                  <a:pt x="1" y="1"/>
                </a:moveTo>
                <a:lnTo>
                  <a:pt x="1" y="1435"/>
                </a:lnTo>
                <a:lnTo>
                  <a:pt x="5138" y="1435"/>
                </a:lnTo>
                <a:lnTo>
                  <a:pt x="513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8660212" y="4669995"/>
            <a:ext cx="276601" cy="78201"/>
          </a:xfrm>
          <a:custGeom>
            <a:avLst/>
            <a:gdLst/>
            <a:ahLst/>
            <a:cxnLst/>
            <a:rect l="l" t="t" r="r" b="b"/>
            <a:pathLst>
              <a:path w="9207" h="2603" extrusionOk="0">
                <a:moveTo>
                  <a:pt x="0" y="0"/>
                </a:moveTo>
                <a:lnTo>
                  <a:pt x="0" y="2602"/>
                </a:lnTo>
                <a:lnTo>
                  <a:pt x="9207" y="2602"/>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9171538" y="3570792"/>
            <a:ext cx="139330" cy="74224"/>
          </a:xfrm>
          <a:custGeom>
            <a:avLst/>
            <a:gdLst/>
            <a:ahLst/>
            <a:cxnLst/>
            <a:rect l="l" t="t" r="r" b="b"/>
            <a:pathLst>
              <a:path w="4637" h="1302" extrusionOk="0">
                <a:moveTo>
                  <a:pt x="0" y="1"/>
                </a:moveTo>
                <a:lnTo>
                  <a:pt x="0"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89075" y="1989660"/>
            <a:ext cx="139319" cy="56148"/>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39844" y="1179144"/>
            <a:ext cx="122273" cy="35120"/>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308262" y="43233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9380" y="860111"/>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97050" y="2469768"/>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1015005" y="248892"/>
            <a:ext cx="1685100" cy="52965"/>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296950" y="1327800"/>
            <a:ext cx="753401" cy="22925"/>
          </a:xfrm>
          <a:custGeom>
            <a:avLst/>
            <a:gdLst/>
            <a:ahLst/>
            <a:cxnLst/>
            <a:rect l="l" t="t" r="r" b="b"/>
            <a:pathLst>
              <a:path w="10041" h="1235" extrusionOk="0">
                <a:moveTo>
                  <a:pt x="0" y="0"/>
                </a:moveTo>
                <a:lnTo>
                  <a:pt x="0"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65550" y="44160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558841" y="760208"/>
            <a:ext cx="489269"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178017" y="3612711"/>
            <a:ext cx="297728" cy="52967"/>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392750" y="1838499"/>
            <a:ext cx="614308" cy="36377"/>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737025" y="4649338"/>
            <a:ext cx="1129158" cy="28098"/>
          </a:xfrm>
          <a:custGeom>
            <a:avLst/>
            <a:gdLst/>
            <a:ahLst/>
            <a:cxnLst/>
            <a:rect l="l" t="t" r="r" b="b"/>
            <a:pathLst>
              <a:path w="56642" h="4037" extrusionOk="0">
                <a:moveTo>
                  <a:pt x="1" y="0"/>
                </a:moveTo>
                <a:lnTo>
                  <a:pt x="1" y="4037"/>
                </a:lnTo>
                <a:lnTo>
                  <a:pt x="56641" y="4037"/>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8756100" y="437697"/>
            <a:ext cx="1360557" cy="52949"/>
          </a:xfrm>
          <a:custGeom>
            <a:avLst/>
            <a:gdLst/>
            <a:ahLst/>
            <a:cxnLst/>
            <a:rect l="l" t="t" r="r" b="b"/>
            <a:pathLst>
              <a:path w="45733" h="3537" extrusionOk="0">
                <a:moveTo>
                  <a:pt x="0" y="1"/>
                </a:moveTo>
                <a:lnTo>
                  <a:pt x="0"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8784810" y="-25054"/>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9237340" y="1290861"/>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8624891" y="1068149"/>
            <a:ext cx="489268" cy="53825"/>
          </a:xfrm>
          <a:custGeom>
            <a:avLst/>
            <a:gdLst/>
            <a:ahLst/>
            <a:cxnLst/>
            <a:rect l="l" t="t" r="r" b="b"/>
            <a:pathLst>
              <a:path w="16446" h="2069" extrusionOk="0">
                <a:moveTo>
                  <a:pt x="1" y="0"/>
                </a:moveTo>
                <a:lnTo>
                  <a:pt x="1" y="2068"/>
                </a:lnTo>
                <a:lnTo>
                  <a:pt x="16446" y="2068"/>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flipH="1">
            <a:off x="9072124" y="2515565"/>
            <a:ext cx="629151" cy="60022"/>
          </a:xfrm>
          <a:custGeom>
            <a:avLst/>
            <a:gdLst/>
            <a:ahLst/>
            <a:cxnLst/>
            <a:rect l="l" t="t" r="r" b="b"/>
            <a:pathLst>
              <a:path w="56642" h="4070" extrusionOk="0">
                <a:moveTo>
                  <a:pt x="1" y="0"/>
                </a:moveTo>
                <a:lnTo>
                  <a:pt x="1" y="4070"/>
                </a:lnTo>
                <a:lnTo>
                  <a:pt x="56641" y="4070"/>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8706440" y="4025378"/>
            <a:ext cx="1360517" cy="66833"/>
          </a:xfrm>
          <a:custGeom>
            <a:avLst/>
            <a:gdLst/>
            <a:ahLst/>
            <a:cxnLst/>
            <a:rect l="l" t="t" r="r" b="b"/>
            <a:pathLst>
              <a:path w="56641" h="4037" extrusionOk="0">
                <a:moveTo>
                  <a:pt x="0" y="0"/>
                </a:moveTo>
                <a:lnTo>
                  <a:pt x="0"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9019727" y="3172214"/>
            <a:ext cx="298720" cy="33013"/>
          </a:xfrm>
          <a:custGeom>
            <a:avLst/>
            <a:gdLst/>
            <a:ahLst/>
            <a:cxnLst/>
            <a:rect l="l" t="t" r="r" b="b"/>
            <a:pathLst>
              <a:path w="10041" h="1269" extrusionOk="0">
                <a:moveTo>
                  <a:pt x="0" y="1"/>
                </a:moveTo>
                <a:lnTo>
                  <a:pt x="0" y="1268"/>
                </a:lnTo>
                <a:lnTo>
                  <a:pt x="10041" y="1268"/>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8803325" y="2666181"/>
            <a:ext cx="489245" cy="52948"/>
          </a:xfrm>
          <a:custGeom>
            <a:avLst/>
            <a:gdLst/>
            <a:ahLst/>
            <a:cxnLst/>
            <a:rect l="l" t="t" r="r" b="b"/>
            <a:pathLst>
              <a:path w="56642" h="4038" extrusionOk="0">
                <a:moveTo>
                  <a:pt x="1" y="1"/>
                </a:moveTo>
                <a:lnTo>
                  <a:pt x="1" y="4037"/>
                </a:lnTo>
                <a:lnTo>
                  <a:pt x="56641" y="4037"/>
                </a:lnTo>
                <a:lnTo>
                  <a:pt x="566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176450" y="4939724"/>
            <a:ext cx="390148" cy="5295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54884" y="42098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rot="10800000" flipH="1">
            <a:off x="8828022" y="925084"/>
            <a:ext cx="966362" cy="23650"/>
          </a:xfrm>
          <a:custGeom>
            <a:avLst/>
            <a:gdLst/>
            <a:ahLst/>
            <a:cxnLst/>
            <a:rect l="l" t="t" r="r" b="b"/>
            <a:pathLst>
              <a:path w="43432" h="702" extrusionOk="0">
                <a:moveTo>
                  <a:pt x="0" y="1"/>
                </a:moveTo>
                <a:lnTo>
                  <a:pt x="0" y="701"/>
                </a:lnTo>
                <a:lnTo>
                  <a:pt x="43431" y="701"/>
                </a:lnTo>
                <a:lnTo>
                  <a:pt x="43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rot="10800000" flipH="1">
            <a:off x="9138145" y="583869"/>
            <a:ext cx="216103" cy="62275"/>
          </a:xfrm>
          <a:custGeom>
            <a:avLst/>
            <a:gdLst/>
            <a:ahLst/>
            <a:cxnLst/>
            <a:rect l="l" t="t" r="r" b="b"/>
            <a:pathLst>
              <a:path w="2503" h="701" extrusionOk="0">
                <a:moveTo>
                  <a:pt x="1" y="0"/>
                </a:moveTo>
                <a:lnTo>
                  <a:pt x="1" y="701"/>
                </a:lnTo>
                <a:lnTo>
                  <a:pt x="2503" y="701"/>
                </a:lnTo>
                <a:lnTo>
                  <a:pt x="2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8868563" y="571066"/>
            <a:ext cx="141169" cy="39630"/>
          </a:xfrm>
          <a:custGeom>
            <a:avLst/>
            <a:gdLst/>
            <a:ahLst/>
            <a:cxnLst/>
            <a:rect l="l" t="t" r="r" b="b"/>
            <a:pathLst>
              <a:path w="4638" h="1302" extrusionOk="0">
                <a:moveTo>
                  <a:pt x="1" y="1"/>
                </a:moveTo>
                <a:lnTo>
                  <a:pt x="1" y="1301"/>
                </a:lnTo>
                <a:lnTo>
                  <a:pt x="4637" y="1301"/>
                </a:lnTo>
                <a:lnTo>
                  <a:pt x="4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8799017" y="1247349"/>
            <a:ext cx="280268" cy="78194"/>
          </a:xfrm>
          <a:custGeom>
            <a:avLst/>
            <a:gdLst/>
            <a:ahLst/>
            <a:cxnLst/>
            <a:rect l="l" t="t" r="r" b="b"/>
            <a:pathLst>
              <a:path w="9208" h="2569" extrusionOk="0">
                <a:moveTo>
                  <a:pt x="1" y="0"/>
                </a:moveTo>
                <a:lnTo>
                  <a:pt x="1" y="2569"/>
                </a:lnTo>
                <a:lnTo>
                  <a:pt x="9207" y="2569"/>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9027516" y="769550"/>
            <a:ext cx="489273" cy="32126"/>
          </a:xfrm>
          <a:custGeom>
            <a:avLst/>
            <a:gdLst/>
            <a:ahLst/>
            <a:cxnLst/>
            <a:rect l="l" t="t" r="r" b="b"/>
            <a:pathLst>
              <a:path w="4071" h="1135" extrusionOk="0">
                <a:moveTo>
                  <a:pt x="1" y="0"/>
                </a:moveTo>
                <a:lnTo>
                  <a:pt x="1"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9248475" y="1062302"/>
            <a:ext cx="154350" cy="38175"/>
          </a:xfrm>
          <a:custGeom>
            <a:avLst/>
            <a:gdLst/>
            <a:ahLst/>
            <a:cxnLst/>
            <a:rect l="l" t="t" r="r" b="b"/>
            <a:pathLst>
              <a:path w="2470" h="702" extrusionOk="0">
                <a:moveTo>
                  <a:pt x="1" y="1"/>
                </a:moveTo>
                <a:lnTo>
                  <a:pt x="1" y="701"/>
                </a:lnTo>
                <a:lnTo>
                  <a:pt x="2469" y="701"/>
                </a:lnTo>
                <a:lnTo>
                  <a:pt x="24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537070" y="1288993"/>
            <a:ext cx="123911" cy="34547"/>
          </a:xfrm>
          <a:custGeom>
            <a:avLst/>
            <a:gdLst/>
            <a:ahLst/>
            <a:cxnLst/>
            <a:rect l="l" t="t" r="r" b="b"/>
            <a:pathLst>
              <a:path w="4071" h="1135" extrusionOk="0">
                <a:moveTo>
                  <a:pt x="1" y="0"/>
                </a:moveTo>
                <a:lnTo>
                  <a:pt x="1"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61914" y="1614100"/>
            <a:ext cx="966397" cy="35599"/>
          </a:xfrm>
          <a:custGeom>
            <a:avLst/>
            <a:gdLst/>
            <a:ahLst/>
            <a:cxnLst/>
            <a:rect l="l" t="t" r="r" b="b"/>
            <a:pathLst>
              <a:path w="42465" h="1135" extrusionOk="0">
                <a:moveTo>
                  <a:pt x="1" y="0"/>
                </a:moveTo>
                <a:lnTo>
                  <a:pt x="1" y="1134"/>
                </a:lnTo>
                <a:lnTo>
                  <a:pt x="42464" y="1134"/>
                </a:lnTo>
                <a:lnTo>
                  <a:pt x="42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9091425" y="3390737"/>
            <a:ext cx="324920" cy="55882"/>
          </a:xfrm>
          <a:custGeom>
            <a:avLst/>
            <a:gdLst/>
            <a:ahLst/>
            <a:cxnLst/>
            <a:rect l="l" t="t" r="r" b="b"/>
            <a:pathLst>
              <a:path w="10675" h="3070" extrusionOk="0">
                <a:moveTo>
                  <a:pt x="0" y="1"/>
                </a:moveTo>
                <a:lnTo>
                  <a:pt x="0" y="3070"/>
                </a:lnTo>
                <a:lnTo>
                  <a:pt x="10674" y="3070"/>
                </a:lnTo>
                <a:lnTo>
                  <a:pt x="106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rot="10800000" flipH="1">
            <a:off x="9203112" y="4229896"/>
            <a:ext cx="138095" cy="65023"/>
          </a:xfrm>
          <a:custGeom>
            <a:avLst/>
            <a:gdLst/>
            <a:ahLst/>
            <a:cxnLst/>
            <a:rect l="l" t="t" r="r" b="b"/>
            <a:pathLst>
              <a:path w="4537" h="4838" extrusionOk="0">
                <a:moveTo>
                  <a:pt x="0" y="1"/>
                </a:moveTo>
                <a:lnTo>
                  <a:pt x="0" y="4838"/>
                </a:lnTo>
                <a:lnTo>
                  <a:pt x="4537" y="4838"/>
                </a:lnTo>
                <a:lnTo>
                  <a:pt x="4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rot="10800000" flipH="1">
            <a:off x="68350" y="1733352"/>
            <a:ext cx="489103" cy="30152"/>
          </a:xfrm>
          <a:custGeom>
            <a:avLst/>
            <a:gdLst/>
            <a:ahLst/>
            <a:cxnLst/>
            <a:rect l="l" t="t" r="r" b="b"/>
            <a:pathLst>
              <a:path w="5004" h="2336" extrusionOk="0">
                <a:moveTo>
                  <a:pt x="0" y="1"/>
                </a:moveTo>
                <a:lnTo>
                  <a:pt x="0" y="2336"/>
                </a:lnTo>
                <a:lnTo>
                  <a:pt x="5004" y="2336"/>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9104121" y="2219688"/>
            <a:ext cx="274151" cy="129999"/>
          </a:xfrm>
          <a:custGeom>
            <a:avLst/>
            <a:gdLst/>
            <a:ahLst/>
            <a:cxnLst/>
            <a:rect l="l" t="t" r="r" b="b"/>
            <a:pathLst>
              <a:path w="9007" h="4271" extrusionOk="0">
                <a:moveTo>
                  <a:pt x="0" y="0"/>
                </a:moveTo>
                <a:lnTo>
                  <a:pt x="0" y="4270"/>
                </a:lnTo>
                <a:lnTo>
                  <a:pt x="9007" y="4270"/>
                </a:lnTo>
                <a:lnTo>
                  <a:pt x="9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682099" y="2871997"/>
            <a:ext cx="141151" cy="52950"/>
          </a:xfrm>
          <a:custGeom>
            <a:avLst/>
            <a:gdLst/>
            <a:ahLst/>
            <a:cxnLst/>
            <a:rect l="l" t="t" r="r" b="b"/>
            <a:pathLst>
              <a:path w="2437" h="669" extrusionOk="0">
                <a:moveTo>
                  <a:pt x="1" y="1"/>
                </a:moveTo>
                <a:lnTo>
                  <a:pt x="1" y="668"/>
                </a:lnTo>
                <a:lnTo>
                  <a:pt x="2436" y="668"/>
                </a:lnTo>
                <a:lnTo>
                  <a:pt x="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44422" y="1409563"/>
            <a:ext cx="137091" cy="3963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97703" y="651837"/>
            <a:ext cx="137091" cy="88360"/>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166228" y="86894"/>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8732905" y="2315017"/>
            <a:ext cx="120867" cy="33542"/>
          </a:xfrm>
          <a:custGeom>
            <a:avLst/>
            <a:gdLst/>
            <a:ahLst/>
            <a:cxnLst/>
            <a:rect l="l" t="t" r="r" b="b"/>
            <a:pathLst>
              <a:path w="3971" h="1102" extrusionOk="0">
                <a:moveTo>
                  <a:pt x="1" y="1"/>
                </a:moveTo>
                <a:lnTo>
                  <a:pt x="1" y="1102"/>
                </a:lnTo>
                <a:lnTo>
                  <a:pt x="3970" y="1102"/>
                </a:lnTo>
                <a:lnTo>
                  <a:pt x="3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9094275" y="130700"/>
            <a:ext cx="584857" cy="28100"/>
          </a:xfrm>
          <a:custGeom>
            <a:avLst/>
            <a:gdLst/>
            <a:ahLst/>
            <a:cxnLst/>
            <a:rect l="l" t="t" r="r" b="b"/>
            <a:pathLst>
              <a:path w="19215" h="1869" extrusionOk="0">
                <a:moveTo>
                  <a:pt x="1" y="1"/>
                </a:moveTo>
                <a:lnTo>
                  <a:pt x="1" y="1869"/>
                </a:lnTo>
                <a:lnTo>
                  <a:pt x="19215" y="1869"/>
                </a:lnTo>
                <a:lnTo>
                  <a:pt x="19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51942" y="3263842"/>
            <a:ext cx="76155" cy="21337"/>
          </a:xfrm>
          <a:custGeom>
            <a:avLst/>
            <a:gdLst/>
            <a:ahLst/>
            <a:cxnLst/>
            <a:rect l="l" t="t" r="r" b="b"/>
            <a:pathLst>
              <a:path w="2502" h="701" extrusionOk="0">
                <a:moveTo>
                  <a:pt x="0" y="0"/>
                </a:moveTo>
                <a:lnTo>
                  <a:pt x="0" y="701"/>
                </a:lnTo>
                <a:lnTo>
                  <a:pt x="2502" y="7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120638" y="3752257"/>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69986" y="3340126"/>
            <a:ext cx="280228" cy="43124"/>
          </a:xfrm>
          <a:custGeom>
            <a:avLst/>
            <a:gdLst/>
            <a:ahLst/>
            <a:cxnLst/>
            <a:rect l="l" t="t" r="r" b="b"/>
            <a:pathLst>
              <a:path w="4638" h="2970" extrusionOk="0">
                <a:moveTo>
                  <a:pt x="1" y="1"/>
                </a:moveTo>
                <a:lnTo>
                  <a:pt x="1" y="2970"/>
                </a:lnTo>
                <a:lnTo>
                  <a:pt x="4638" y="2970"/>
                </a:lnTo>
                <a:lnTo>
                  <a:pt x="4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80550" y="3018698"/>
            <a:ext cx="281273" cy="52952"/>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104969" y="3463331"/>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253986" y="3400902"/>
            <a:ext cx="123881" cy="34547"/>
          </a:xfrm>
          <a:custGeom>
            <a:avLst/>
            <a:gdLst/>
            <a:ahLst/>
            <a:cxnLst/>
            <a:rect l="l" t="t" r="r" b="b"/>
            <a:pathLst>
              <a:path w="4070" h="1135" extrusionOk="0">
                <a:moveTo>
                  <a:pt x="0" y="1"/>
                </a:moveTo>
                <a:lnTo>
                  <a:pt x="0" y="1135"/>
                </a:lnTo>
                <a:lnTo>
                  <a:pt x="4070" y="1135"/>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9011213" y="3758046"/>
            <a:ext cx="141139" cy="39630"/>
          </a:xfrm>
          <a:custGeom>
            <a:avLst/>
            <a:gdLst/>
            <a:ahLst/>
            <a:cxnLst/>
            <a:rect l="l" t="t" r="r" b="b"/>
            <a:pathLst>
              <a:path w="4637" h="1302" extrusionOk="0">
                <a:moveTo>
                  <a:pt x="0" y="1"/>
                </a:moveTo>
                <a:lnTo>
                  <a:pt x="0" y="1302"/>
                </a:lnTo>
                <a:lnTo>
                  <a:pt x="4637" y="1302"/>
                </a:lnTo>
                <a:lnTo>
                  <a:pt x="4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377926" y="1091475"/>
            <a:ext cx="280238" cy="79198"/>
          </a:xfrm>
          <a:custGeom>
            <a:avLst/>
            <a:gdLst/>
            <a:ahLst/>
            <a:cxnLst/>
            <a:rect l="l" t="t" r="r" b="b"/>
            <a:pathLst>
              <a:path w="9207" h="2602" extrusionOk="0">
                <a:moveTo>
                  <a:pt x="0" y="0"/>
                </a:moveTo>
                <a:lnTo>
                  <a:pt x="0" y="2602"/>
                </a:lnTo>
                <a:lnTo>
                  <a:pt x="9207" y="2602"/>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248246" y="47038"/>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9100564" y="4992687"/>
            <a:ext cx="281273" cy="79229"/>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313287" y="5124118"/>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98556" y="2162781"/>
            <a:ext cx="629313" cy="62150"/>
          </a:xfrm>
          <a:custGeom>
            <a:avLst/>
            <a:gdLst/>
            <a:ahLst/>
            <a:cxnLst/>
            <a:rect l="l" t="t" r="r" b="b"/>
            <a:pathLst>
              <a:path w="76489" h="702" extrusionOk="0">
                <a:moveTo>
                  <a:pt x="1" y="1"/>
                </a:moveTo>
                <a:lnTo>
                  <a:pt x="1" y="701"/>
                </a:lnTo>
                <a:lnTo>
                  <a:pt x="76489" y="701"/>
                </a:lnTo>
                <a:lnTo>
                  <a:pt x="76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8914877" y="4465237"/>
            <a:ext cx="266117" cy="42566"/>
          </a:xfrm>
          <a:custGeom>
            <a:avLst/>
            <a:gdLst/>
            <a:ahLst/>
            <a:cxnLst/>
            <a:rect l="l" t="t" r="r" b="b"/>
            <a:pathLst>
              <a:path w="8140" h="1302" extrusionOk="0">
                <a:moveTo>
                  <a:pt x="1" y="1"/>
                </a:moveTo>
                <a:lnTo>
                  <a:pt x="1" y="1301"/>
                </a:lnTo>
                <a:lnTo>
                  <a:pt x="8140" y="1301"/>
                </a:lnTo>
                <a:lnTo>
                  <a:pt x="8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8752265" y="4496288"/>
            <a:ext cx="234503" cy="38218"/>
          </a:xfrm>
          <a:custGeom>
            <a:avLst/>
            <a:gdLst/>
            <a:ahLst/>
            <a:cxnLst/>
            <a:rect l="l" t="t" r="r" b="b"/>
            <a:pathLst>
              <a:path w="7173" h="1169" extrusionOk="0">
                <a:moveTo>
                  <a:pt x="1" y="1"/>
                </a:moveTo>
                <a:lnTo>
                  <a:pt x="1" y="1168"/>
                </a:lnTo>
                <a:lnTo>
                  <a:pt x="7172" y="1168"/>
                </a:lnTo>
                <a:lnTo>
                  <a:pt x="7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9070484" y="4590475"/>
            <a:ext cx="531178" cy="74229"/>
          </a:xfrm>
          <a:custGeom>
            <a:avLst/>
            <a:gdLst/>
            <a:ahLst/>
            <a:cxnLst/>
            <a:rect l="l" t="t" r="r" b="b"/>
            <a:pathLst>
              <a:path w="24752" h="2270" extrusionOk="0">
                <a:moveTo>
                  <a:pt x="1" y="1"/>
                </a:moveTo>
                <a:lnTo>
                  <a:pt x="1" y="2269"/>
                </a:lnTo>
                <a:lnTo>
                  <a:pt x="24752" y="2269"/>
                </a:lnTo>
                <a:lnTo>
                  <a:pt x="247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354569" y="4742224"/>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134275" y="1004838"/>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279868" y="4863824"/>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49221" y="5071568"/>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62260" y="45564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123731" y="41821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152408" y="44968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8831074" y="1511100"/>
            <a:ext cx="960254" cy="52948"/>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8607795" y="698109"/>
            <a:ext cx="181549" cy="62174"/>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8597400" y="124237"/>
            <a:ext cx="302111" cy="62153"/>
          </a:xfrm>
          <a:custGeom>
            <a:avLst/>
            <a:gdLst/>
            <a:ahLst/>
            <a:cxnLst/>
            <a:rect l="l" t="t" r="r" b="b"/>
            <a:pathLst>
              <a:path w="9241" h="2603" extrusionOk="0">
                <a:moveTo>
                  <a:pt x="0" y="0"/>
                </a:moveTo>
                <a:lnTo>
                  <a:pt x="0" y="2602"/>
                </a:lnTo>
                <a:lnTo>
                  <a:pt x="9240" y="2602"/>
                </a:lnTo>
                <a:lnTo>
                  <a:pt x="9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8972121" y="1455973"/>
            <a:ext cx="276620" cy="67727"/>
          </a:xfrm>
          <a:custGeom>
            <a:avLst/>
            <a:gdLst/>
            <a:ahLst/>
            <a:cxnLst/>
            <a:rect l="l" t="t" r="r" b="b"/>
            <a:pathLst>
              <a:path w="4637" h="2937" extrusionOk="0">
                <a:moveTo>
                  <a:pt x="0" y="1"/>
                </a:moveTo>
                <a:lnTo>
                  <a:pt x="0" y="2936"/>
                </a:lnTo>
                <a:lnTo>
                  <a:pt x="4637" y="2936"/>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8873024" y="1879671"/>
            <a:ext cx="133058" cy="38218"/>
          </a:xfrm>
          <a:custGeom>
            <a:avLst/>
            <a:gdLst/>
            <a:ahLst/>
            <a:cxnLst/>
            <a:rect l="l" t="t" r="r" b="b"/>
            <a:pathLst>
              <a:path w="4070" h="1169" extrusionOk="0">
                <a:moveTo>
                  <a:pt x="0" y="1"/>
                </a:moveTo>
                <a:lnTo>
                  <a:pt x="0" y="1168"/>
                </a:lnTo>
                <a:lnTo>
                  <a:pt x="4070" y="1168"/>
                </a:lnTo>
                <a:lnTo>
                  <a:pt x="4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579762" y="2863401"/>
            <a:ext cx="531122" cy="74225"/>
          </a:xfrm>
          <a:custGeom>
            <a:avLst/>
            <a:gdLst/>
            <a:ahLst/>
            <a:cxnLst/>
            <a:rect l="l" t="t" r="r" b="b"/>
            <a:pathLst>
              <a:path w="16246" h="2603" extrusionOk="0">
                <a:moveTo>
                  <a:pt x="0" y="1"/>
                </a:moveTo>
                <a:lnTo>
                  <a:pt x="0" y="2602"/>
                </a:lnTo>
                <a:lnTo>
                  <a:pt x="16245" y="2602"/>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387275" y="386675"/>
            <a:ext cx="629320" cy="42549"/>
          </a:xfrm>
          <a:custGeom>
            <a:avLst/>
            <a:gdLst/>
            <a:ahLst/>
            <a:cxnLst/>
            <a:rect l="l" t="t" r="r" b="b"/>
            <a:pathLst>
              <a:path w="24752" h="2269" extrusionOk="0">
                <a:moveTo>
                  <a:pt x="1" y="0"/>
                </a:moveTo>
                <a:lnTo>
                  <a:pt x="1" y="2269"/>
                </a:lnTo>
                <a:lnTo>
                  <a:pt x="24752" y="2269"/>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9233900" y="2021250"/>
            <a:ext cx="204350" cy="32550"/>
          </a:xfrm>
          <a:custGeom>
            <a:avLst/>
            <a:gdLst/>
            <a:ahLst/>
            <a:cxnLst/>
            <a:rect l="l" t="t" r="r" b="b"/>
            <a:pathLst>
              <a:path w="8174" h="1302" extrusionOk="0">
                <a:moveTo>
                  <a:pt x="1" y="1"/>
                </a:moveTo>
                <a:lnTo>
                  <a:pt x="1" y="1302"/>
                </a:lnTo>
                <a:lnTo>
                  <a:pt x="8173" y="1302"/>
                </a:lnTo>
                <a:lnTo>
                  <a:pt x="8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9108125" y="2921650"/>
            <a:ext cx="406150" cy="65075"/>
          </a:xfrm>
          <a:custGeom>
            <a:avLst/>
            <a:gdLst/>
            <a:ahLst/>
            <a:cxnLst/>
            <a:rect l="l" t="t" r="r" b="b"/>
            <a:pathLst>
              <a:path w="16246" h="2603" extrusionOk="0">
                <a:moveTo>
                  <a:pt x="0" y="1"/>
                </a:moveTo>
                <a:lnTo>
                  <a:pt x="0" y="2603"/>
                </a:lnTo>
                <a:lnTo>
                  <a:pt x="16245" y="2603"/>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8875325" y="3611550"/>
            <a:ext cx="128450" cy="35900"/>
          </a:xfrm>
          <a:custGeom>
            <a:avLst/>
            <a:gdLst/>
            <a:ahLst/>
            <a:cxnLst/>
            <a:rect l="l" t="t" r="r" b="b"/>
            <a:pathLst>
              <a:path w="5138" h="1436" extrusionOk="0">
                <a:moveTo>
                  <a:pt x="1" y="1"/>
                </a:moveTo>
                <a:lnTo>
                  <a:pt x="1" y="1435"/>
                </a:lnTo>
                <a:lnTo>
                  <a:pt x="5138" y="1435"/>
                </a:lnTo>
                <a:lnTo>
                  <a:pt x="51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rot="10800000" flipH="1">
            <a:off x="8738100" y="3387914"/>
            <a:ext cx="181552" cy="32125"/>
          </a:xfrm>
          <a:custGeom>
            <a:avLst/>
            <a:gdLst/>
            <a:ahLst/>
            <a:cxnLst/>
            <a:rect l="l" t="t" r="r" b="b"/>
            <a:pathLst>
              <a:path w="4370"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8756925" y="5015900"/>
            <a:ext cx="225175" cy="36725"/>
          </a:xfrm>
          <a:custGeom>
            <a:avLst/>
            <a:gdLst/>
            <a:ahLst/>
            <a:cxnLst/>
            <a:rect l="l" t="t" r="r" b="b"/>
            <a:pathLst>
              <a:path w="9007" h="1469" extrusionOk="0">
                <a:moveTo>
                  <a:pt x="0" y="0"/>
                </a:moveTo>
                <a:lnTo>
                  <a:pt x="0" y="1468"/>
                </a:lnTo>
                <a:lnTo>
                  <a:pt x="9007" y="1468"/>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21_1_1_1">
    <p:spTree>
      <p:nvGrpSpPr>
        <p:cNvPr id="1" name="Shape 2120"/>
        <p:cNvGrpSpPr/>
        <p:nvPr/>
      </p:nvGrpSpPr>
      <p:grpSpPr>
        <a:xfrm>
          <a:off x="0" y="0"/>
          <a:ext cx="0" cy="0"/>
          <a:chOff x="0" y="0"/>
          <a:chExt cx="0" cy="0"/>
        </a:xfrm>
      </p:grpSpPr>
      <p:sp>
        <p:nvSpPr>
          <p:cNvPr id="2121" name="Google Shape;2121;p27"/>
          <p:cNvSpPr/>
          <p:nvPr/>
        </p:nvSpPr>
        <p:spPr>
          <a:xfrm rot="10800000" flipH="1">
            <a:off x="-1008475" y="4101624"/>
            <a:ext cx="1729416" cy="23650"/>
          </a:xfrm>
          <a:custGeom>
            <a:avLst/>
            <a:gdLst/>
            <a:ahLst/>
            <a:cxnLst/>
            <a:rect l="l" t="t" r="r" b="b"/>
            <a:pathLst>
              <a:path w="76489" h="702" extrusionOk="0">
                <a:moveTo>
                  <a:pt x="1" y="1"/>
                </a:moveTo>
                <a:lnTo>
                  <a:pt x="1" y="701"/>
                </a:lnTo>
                <a:lnTo>
                  <a:pt x="76489" y="701"/>
                </a:lnTo>
                <a:lnTo>
                  <a:pt x="7648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7"/>
          <p:cNvSpPr/>
          <p:nvPr/>
        </p:nvSpPr>
        <p:spPr>
          <a:xfrm>
            <a:off x="1746664" y="301712"/>
            <a:ext cx="132307" cy="21090"/>
          </a:xfrm>
          <a:custGeom>
            <a:avLst/>
            <a:gdLst/>
            <a:ahLst/>
            <a:cxnLst/>
            <a:rect l="l" t="t" r="r" b="b"/>
            <a:pathLst>
              <a:path w="4404" h="702" extrusionOk="0">
                <a:moveTo>
                  <a:pt x="0" y="1"/>
                </a:moveTo>
                <a:lnTo>
                  <a:pt x="0" y="701"/>
                </a:lnTo>
                <a:lnTo>
                  <a:pt x="4403" y="701"/>
                </a:lnTo>
                <a:lnTo>
                  <a:pt x="440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7"/>
          <p:cNvSpPr/>
          <p:nvPr/>
        </p:nvSpPr>
        <p:spPr>
          <a:xfrm>
            <a:off x="442545" y="1199421"/>
            <a:ext cx="131316" cy="21090"/>
          </a:xfrm>
          <a:custGeom>
            <a:avLst/>
            <a:gdLst/>
            <a:ahLst/>
            <a:cxnLst/>
            <a:rect l="l" t="t" r="r" b="b"/>
            <a:pathLst>
              <a:path w="4371"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7"/>
          <p:cNvSpPr/>
          <p:nvPr/>
        </p:nvSpPr>
        <p:spPr>
          <a:xfrm>
            <a:off x="506752" y="3893420"/>
            <a:ext cx="244576" cy="39085"/>
          </a:xfrm>
          <a:custGeom>
            <a:avLst/>
            <a:gdLst/>
            <a:ahLst/>
            <a:cxnLst/>
            <a:rect l="l" t="t" r="r" b="b"/>
            <a:pathLst>
              <a:path w="8141" h="1301" extrusionOk="0">
                <a:moveTo>
                  <a:pt x="1" y="0"/>
                </a:moveTo>
                <a:lnTo>
                  <a:pt x="1" y="1301"/>
                </a:lnTo>
                <a:lnTo>
                  <a:pt x="8140" y="1301"/>
                </a:lnTo>
                <a:lnTo>
                  <a:pt x="81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7"/>
          <p:cNvSpPr/>
          <p:nvPr/>
        </p:nvSpPr>
        <p:spPr>
          <a:xfrm>
            <a:off x="-268886" y="3893420"/>
            <a:ext cx="577267" cy="56149"/>
          </a:xfrm>
          <a:custGeom>
            <a:avLst/>
            <a:gdLst/>
            <a:ahLst/>
            <a:cxnLst/>
            <a:rect l="l" t="t" r="r" b="b"/>
            <a:pathLst>
              <a:path w="19215" h="1869" extrusionOk="0">
                <a:moveTo>
                  <a:pt x="0" y="0"/>
                </a:moveTo>
                <a:lnTo>
                  <a:pt x="0" y="1868"/>
                </a:lnTo>
                <a:lnTo>
                  <a:pt x="19214" y="1868"/>
                </a:lnTo>
                <a:lnTo>
                  <a:pt x="19214"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7"/>
          <p:cNvSpPr/>
          <p:nvPr/>
        </p:nvSpPr>
        <p:spPr>
          <a:xfrm>
            <a:off x="153825" y="4707584"/>
            <a:ext cx="489062"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7"/>
          <p:cNvSpPr/>
          <p:nvPr/>
        </p:nvSpPr>
        <p:spPr>
          <a:xfrm>
            <a:off x="28828" y="539955"/>
            <a:ext cx="215495" cy="34098"/>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7"/>
          <p:cNvSpPr/>
          <p:nvPr/>
        </p:nvSpPr>
        <p:spPr>
          <a:xfrm>
            <a:off x="8569185" y="3077804"/>
            <a:ext cx="215495" cy="34098"/>
          </a:xfrm>
          <a:custGeom>
            <a:avLst/>
            <a:gdLst/>
            <a:ahLst/>
            <a:cxnLst/>
            <a:rect l="l" t="t" r="r" b="b"/>
            <a:pathLst>
              <a:path w="7173" h="1135" extrusionOk="0">
                <a:moveTo>
                  <a:pt x="0" y="1"/>
                </a:moveTo>
                <a:lnTo>
                  <a:pt x="0" y="1135"/>
                </a:lnTo>
                <a:lnTo>
                  <a:pt x="7172" y="1135"/>
                </a:lnTo>
                <a:lnTo>
                  <a:pt x="717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7"/>
          <p:cNvSpPr/>
          <p:nvPr/>
        </p:nvSpPr>
        <p:spPr>
          <a:xfrm>
            <a:off x="5635433" y="5083528"/>
            <a:ext cx="742621" cy="67175"/>
          </a:xfrm>
          <a:custGeom>
            <a:avLst/>
            <a:gdLst/>
            <a:ahLst/>
            <a:cxnLst/>
            <a:rect l="l" t="t" r="r" b="b"/>
            <a:pathLst>
              <a:path w="24719" h="2236" extrusionOk="0">
                <a:moveTo>
                  <a:pt x="1" y="0"/>
                </a:moveTo>
                <a:lnTo>
                  <a:pt x="1" y="2235"/>
                </a:lnTo>
                <a:lnTo>
                  <a:pt x="24719" y="2235"/>
                </a:lnTo>
                <a:lnTo>
                  <a:pt x="24719"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7"/>
          <p:cNvSpPr/>
          <p:nvPr/>
        </p:nvSpPr>
        <p:spPr>
          <a:xfrm>
            <a:off x="3062239" y="5003627"/>
            <a:ext cx="1304806" cy="21060"/>
          </a:xfrm>
          <a:custGeom>
            <a:avLst/>
            <a:gdLst/>
            <a:ahLst/>
            <a:cxnLst/>
            <a:rect l="l" t="t" r="r" b="b"/>
            <a:pathLst>
              <a:path w="43432" h="701" extrusionOk="0">
                <a:moveTo>
                  <a:pt x="0" y="0"/>
                </a:moveTo>
                <a:lnTo>
                  <a:pt x="0" y="701"/>
                </a:lnTo>
                <a:lnTo>
                  <a:pt x="43431" y="701"/>
                </a:lnTo>
                <a:lnTo>
                  <a:pt x="4343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7"/>
          <p:cNvSpPr/>
          <p:nvPr/>
        </p:nvSpPr>
        <p:spPr>
          <a:xfrm>
            <a:off x="8739388" y="2068052"/>
            <a:ext cx="75196" cy="21060"/>
          </a:xfrm>
          <a:custGeom>
            <a:avLst/>
            <a:gdLst/>
            <a:ahLst/>
            <a:cxnLst/>
            <a:rect l="l" t="t" r="r" b="b"/>
            <a:pathLst>
              <a:path w="2503" h="701" extrusionOk="0">
                <a:moveTo>
                  <a:pt x="0" y="0"/>
                </a:moveTo>
                <a:lnTo>
                  <a:pt x="0" y="701"/>
                </a:lnTo>
                <a:lnTo>
                  <a:pt x="2502" y="701"/>
                </a:lnTo>
                <a:lnTo>
                  <a:pt x="250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7"/>
          <p:cNvSpPr/>
          <p:nvPr/>
        </p:nvSpPr>
        <p:spPr>
          <a:xfrm rot="10800000" flipH="1">
            <a:off x="4008413" y="4846282"/>
            <a:ext cx="204353" cy="33949"/>
          </a:xfrm>
          <a:custGeom>
            <a:avLst/>
            <a:gdLst/>
            <a:ahLst/>
            <a:cxnLst/>
            <a:rect l="l" t="t" r="r" b="b"/>
            <a:pathLst>
              <a:path w="2469" h="701" extrusionOk="0">
                <a:moveTo>
                  <a:pt x="1" y="0"/>
                </a:moveTo>
                <a:lnTo>
                  <a:pt x="1" y="701"/>
                </a:lnTo>
                <a:lnTo>
                  <a:pt x="2469" y="701"/>
                </a:lnTo>
                <a:lnTo>
                  <a:pt x="24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7"/>
          <p:cNvSpPr/>
          <p:nvPr/>
        </p:nvSpPr>
        <p:spPr>
          <a:xfrm>
            <a:off x="5490808" y="5021766"/>
            <a:ext cx="75196" cy="21060"/>
          </a:xfrm>
          <a:custGeom>
            <a:avLst/>
            <a:gdLst/>
            <a:ahLst/>
            <a:cxnLst/>
            <a:rect l="l" t="t" r="r" b="b"/>
            <a:pathLst>
              <a:path w="2503" h="701" extrusionOk="0">
                <a:moveTo>
                  <a:pt x="0" y="0"/>
                </a:moveTo>
                <a:lnTo>
                  <a:pt x="0" y="701"/>
                </a:lnTo>
                <a:lnTo>
                  <a:pt x="2502" y="701"/>
                </a:lnTo>
                <a:lnTo>
                  <a:pt x="250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7"/>
          <p:cNvSpPr/>
          <p:nvPr/>
        </p:nvSpPr>
        <p:spPr>
          <a:xfrm>
            <a:off x="7057292" y="4654573"/>
            <a:ext cx="139337" cy="39115"/>
          </a:xfrm>
          <a:custGeom>
            <a:avLst/>
            <a:gdLst/>
            <a:ahLst/>
            <a:cxnLst/>
            <a:rect l="l" t="t" r="r" b="b"/>
            <a:pathLst>
              <a:path w="4638" h="1302" extrusionOk="0">
                <a:moveTo>
                  <a:pt x="0" y="1"/>
                </a:moveTo>
                <a:lnTo>
                  <a:pt x="0" y="1301"/>
                </a:lnTo>
                <a:lnTo>
                  <a:pt x="4637" y="1301"/>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7"/>
          <p:cNvSpPr/>
          <p:nvPr/>
        </p:nvSpPr>
        <p:spPr>
          <a:xfrm>
            <a:off x="7409725" y="4873387"/>
            <a:ext cx="277634" cy="35076"/>
          </a:xfrm>
          <a:custGeom>
            <a:avLst/>
            <a:gdLst/>
            <a:ahLst/>
            <a:cxnLst/>
            <a:rect l="l" t="t" r="r" b="b"/>
            <a:pathLst>
              <a:path w="10909" h="1869" extrusionOk="0">
                <a:moveTo>
                  <a:pt x="1" y="1"/>
                </a:moveTo>
                <a:lnTo>
                  <a:pt x="1" y="1869"/>
                </a:lnTo>
                <a:lnTo>
                  <a:pt x="10908" y="1869"/>
                </a:lnTo>
                <a:lnTo>
                  <a:pt x="1090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7"/>
          <p:cNvSpPr/>
          <p:nvPr/>
        </p:nvSpPr>
        <p:spPr>
          <a:xfrm>
            <a:off x="2683087" y="4726724"/>
            <a:ext cx="139326" cy="55145"/>
          </a:xfrm>
          <a:custGeom>
            <a:avLst/>
            <a:gdLst/>
            <a:ahLst/>
            <a:cxnLst/>
            <a:rect l="l" t="t" r="r" b="b"/>
            <a:pathLst>
              <a:path w="4638" h="2936" extrusionOk="0">
                <a:moveTo>
                  <a:pt x="0" y="1"/>
                </a:moveTo>
                <a:lnTo>
                  <a:pt x="0" y="2936"/>
                </a:lnTo>
                <a:lnTo>
                  <a:pt x="4637" y="2936"/>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7"/>
          <p:cNvSpPr/>
          <p:nvPr/>
        </p:nvSpPr>
        <p:spPr>
          <a:xfrm>
            <a:off x="5099370" y="4726737"/>
            <a:ext cx="122303" cy="34098"/>
          </a:xfrm>
          <a:custGeom>
            <a:avLst/>
            <a:gdLst/>
            <a:ahLst/>
            <a:cxnLst/>
            <a:rect l="l" t="t" r="r" b="b"/>
            <a:pathLst>
              <a:path w="4071" h="1135" extrusionOk="0">
                <a:moveTo>
                  <a:pt x="1" y="0"/>
                </a:moveTo>
                <a:lnTo>
                  <a:pt x="1"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7"/>
          <p:cNvSpPr/>
          <p:nvPr/>
        </p:nvSpPr>
        <p:spPr>
          <a:xfrm>
            <a:off x="2987606" y="4726725"/>
            <a:ext cx="292567" cy="21074"/>
          </a:xfrm>
          <a:custGeom>
            <a:avLst/>
            <a:gdLst/>
            <a:ahLst/>
            <a:cxnLst/>
            <a:rect l="l" t="t" r="r" b="b"/>
            <a:pathLst>
              <a:path w="22684" h="701" extrusionOk="0">
                <a:moveTo>
                  <a:pt x="1" y="0"/>
                </a:moveTo>
                <a:lnTo>
                  <a:pt x="1" y="701"/>
                </a:lnTo>
                <a:lnTo>
                  <a:pt x="22684" y="701"/>
                </a:lnTo>
                <a:lnTo>
                  <a:pt x="22684"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7"/>
          <p:cNvSpPr/>
          <p:nvPr/>
        </p:nvSpPr>
        <p:spPr>
          <a:xfrm>
            <a:off x="7612193" y="4622359"/>
            <a:ext cx="75166" cy="21090"/>
          </a:xfrm>
          <a:custGeom>
            <a:avLst/>
            <a:gdLst/>
            <a:ahLst/>
            <a:cxnLst/>
            <a:rect l="l" t="t" r="r" b="b"/>
            <a:pathLst>
              <a:path w="2502"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7"/>
          <p:cNvSpPr/>
          <p:nvPr/>
        </p:nvSpPr>
        <p:spPr>
          <a:xfrm>
            <a:off x="3520200" y="4859853"/>
            <a:ext cx="139319" cy="62148"/>
          </a:xfrm>
          <a:custGeom>
            <a:avLst/>
            <a:gdLst/>
            <a:ahLst/>
            <a:cxnLst/>
            <a:rect l="l" t="t" r="r" b="b"/>
            <a:pathLst>
              <a:path w="4637" h="2936" extrusionOk="0">
                <a:moveTo>
                  <a:pt x="0" y="0"/>
                </a:moveTo>
                <a:lnTo>
                  <a:pt x="0" y="2935"/>
                </a:lnTo>
                <a:lnTo>
                  <a:pt x="4637" y="2935"/>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7"/>
          <p:cNvSpPr/>
          <p:nvPr/>
        </p:nvSpPr>
        <p:spPr>
          <a:xfrm>
            <a:off x="2089125" y="4660146"/>
            <a:ext cx="277623" cy="20875"/>
          </a:xfrm>
          <a:custGeom>
            <a:avLst/>
            <a:gdLst/>
            <a:ahLst/>
            <a:cxnLst/>
            <a:rect l="l" t="t" r="r" b="b"/>
            <a:pathLst>
              <a:path w="9241" h="2602" extrusionOk="0">
                <a:moveTo>
                  <a:pt x="0" y="0"/>
                </a:moveTo>
                <a:lnTo>
                  <a:pt x="0" y="2602"/>
                </a:lnTo>
                <a:lnTo>
                  <a:pt x="9240" y="2602"/>
                </a:lnTo>
                <a:lnTo>
                  <a:pt x="92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7"/>
          <p:cNvSpPr/>
          <p:nvPr/>
        </p:nvSpPr>
        <p:spPr>
          <a:xfrm>
            <a:off x="5221668" y="5065058"/>
            <a:ext cx="122273" cy="35090"/>
          </a:xfrm>
          <a:custGeom>
            <a:avLst/>
            <a:gdLst/>
            <a:ahLst/>
            <a:cxnLst/>
            <a:rect l="l" t="t" r="r" b="b"/>
            <a:pathLst>
              <a:path w="4070" h="1168" extrusionOk="0">
                <a:moveTo>
                  <a:pt x="0" y="0"/>
                </a:moveTo>
                <a:lnTo>
                  <a:pt x="0" y="1168"/>
                </a:lnTo>
                <a:lnTo>
                  <a:pt x="4070" y="1168"/>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7"/>
          <p:cNvSpPr/>
          <p:nvPr/>
        </p:nvSpPr>
        <p:spPr>
          <a:xfrm>
            <a:off x="4129487" y="4549857"/>
            <a:ext cx="122273" cy="34098"/>
          </a:xfrm>
          <a:custGeom>
            <a:avLst/>
            <a:gdLst/>
            <a:ahLst/>
            <a:cxnLst/>
            <a:rect l="l" t="t" r="r" b="b"/>
            <a:pathLst>
              <a:path w="4070" h="1135" extrusionOk="0">
                <a:moveTo>
                  <a:pt x="0" y="1"/>
                </a:moveTo>
                <a:lnTo>
                  <a:pt x="0"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7"/>
          <p:cNvSpPr/>
          <p:nvPr/>
        </p:nvSpPr>
        <p:spPr>
          <a:xfrm rot="10800000" flipH="1">
            <a:off x="6023651" y="120731"/>
            <a:ext cx="1975137" cy="20874"/>
          </a:xfrm>
          <a:custGeom>
            <a:avLst/>
            <a:gdLst/>
            <a:ahLst/>
            <a:cxnLst/>
            <a:rect l="l" t="t" r="r" b="b"/>
            <a:pathLst>
              <a:path w="76489" h="701" extrusionOk="0">
                <a:moveTo>
                  <a:pt x="1" y="0"/>
                </a:moveTo>
                <a:lnTo>
                  <a:pt x="1" y="701"/>
                </a:lnTo>
                <a:lnTo>
                  <a:pt x="76489" y="701"/>
                </a:lnTo>
                <a:lnTo>
                  <a:pt x="76489"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7"/>
          <p:cNvSpPr/>
          <p:nvPr/>
        </p:nvSpPr>
        <p:spPr>
          <a:xfrm>
            <a:off x="8301788" y="3830274"/>
            <a:ext cx="131316" cy="21090"/>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7"/>
          <p:cNvSpPr/>
          <p:nvPr/>
        </p:nvSpPr>
        <p:spPr>
          <a:xfrm>
            <a:off x="8511584" y="268833"/>
            <a:ext cx="245537" cy="39115"/>
          </a:xfrm>
          <a:custGeom>
            <a:avLst/>
            <a:gdLst/>
            <a:ahLst/>
            <a:cxnLst/>
            <a:rect l="l" t="t" r="r" b="b"/>
            <a:pathLst>
              <a:path w="8173" h="1302" extrusionOk="0">
                <a:moveTo>
                  <a:pt x="0" y="0"/>
                </a:moveTo>
                <a:lnTo>
                  <a:pt x="0" y="1301"/>
                </a:lnTo>
                <a:lnTo>
                  <a:pt x="8173" y="1301"/>
                </a:lnTo>
                <a:lnTo>
                  <a:pt x="817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7"/>
          <p:cNvSpPr/>
          <p:nvPr/>
        </p:nvSpPr>
        <p:spPr>
          <a:xfrm rot="10800000" flipH="1">
            <a:off x="8722800" y="1766875"/>
            <a:ext cx="489092" cy="35128"/>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7"/>
          <p:cNvSpPr/>
          <p:nvPr/>
        </p:nvSpPr>
        <p:spPr>
          <a:xfrm>
            <a:off x="762712" y="466071"/>
            <a:ext cx="270623" cy="43111"/>
          </a:xfrm>
          <a:custGeom>
            <a:avLst/>
            <a:gdLst/>
            <a:ahLst/>
            <a:cxnLst/>
            <a:rect l="l" t="t" r="r" b="b"/>
            <a:pathLst>
              <a:path w="9008" h="1435" extrusionOk="0">
                <a:moveTo>
                  <a:pt x="1" y="0"/>
                </a:moveTo>
                <a:lnTo>
                  <a:pt x="1" y="1434"/>
                </a:lnTo>
                <a:lnTo>
                  <a:pt x="9007" y="1434"/>
                </a:lnTo>
                <a:lnTo>
                  <a:pt x="90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7"/>
          <p:cNvSpPr/>
          <p:nvPr/>
        </p:nvSpPr>
        <p:spPr>
          <a:xfrm>
            <a:off x="399951" y="2301644"/>
            <a:ext cx="216486" cy="35120"/>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7"/>
          <p:cNvSpPr/>
          <p:nvPr/>
        </p:nvSpPr>
        <p:spPr>
          <a:xfrm>
            <a:off x="8322506" y="1474307"/>
            <a:ext cx="215495" cy="35090"/>
          </a:xfrm>
          <a:custGeom>
            <a:avLst/>
            <a:gdLst/>
            <a:ahLst/>
            <a:cxnLst/>
            <a:rect l="l" t="t" r="r" b="b"/>
            <a:pathLst>
              <a:path w="7173" h="1168" extrusionOk="0">
                <a:moveTo>
                  <a:pt x="0" y="0"/>
                </a:moveTo>
                <a:lnTo>
                  <a:pt x="0" y="1168"/>
                </a:lnTo>
                <a:lnTo>
                  <a:pt x="7172" y="1168"/>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7"/>
          <p:cNvSpPr/>
          <p:nvPr/>
        </p:nvSpPr>
        <p:spPr>
          <a:xfrm>
            <a:off x="8816577" y="3857831"/>
            <a:ext cx="743612" cy="68166"/>
          </a:xfrm>
          <a:custGeom>
            <a:avLst/>
            <a:gdLst/>
            <a:ahLst/>
            <a:cxnLst/>
            <a:rect l="l" t="t" r="r" b="b"/>
            <a:pathLst>
              <a:path w="24752" h="2269" extrusionOk="0">
                <a:moveTo>
                  <a:pt x="1" y="1"/>
                </a:moveTo>
                <a:lnTo>
                  <a:pt x="1" y="2269"/>
                </a:lnTo>
                <a:lnTo>
                  <a:pt x="24752" y="2269"/>
                </a:lnTo>
                <a:lnTo>
                  <a:pt x="2475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7"/>
          <p:cNvSpPr/>
          <p:nvPr/>
        </p:nvSpPr>
        <p:spPr>
          <a:xfrm>
            <a:off x="-877833" y="3128268"/>
            <a:ext cx="1305797" cy="21090"/>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7"/>
          <p:cNvSpPr/>
          <p:nvPr/>
        </p:nvSpPr>
        <p:spPr>
          <a:xfrm>
            <a:off x="-529444" y="3278090"/>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7"/>
          <p:cNvSpPr/>
          <p:nvPr/>
        </p:nvSpPr>
        <p:spPr>
          <a:xfrm>
            <a:off x="-294581" y="3408884"/>
            <a:ext cx="139307" cy="39115"/>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7"/>
          <p:cNvSpPr/>
          <p:nvPr/>
        </p:nvSpPr>
        <p:spPr>
          <a:xfrm>
            <a:off x="-144628" y="3470004"/>
            <a:ext cx="328755" cy="56149"/>
          </a:xfrm>
          <a:custGeom>
            <a:avLst/>
            <a:gdLst/>
            <a:ahLst/>
            <a:cxnLst/>
            <a:rect l="l" t="t" r="r" b="b"/>
            <a:pathLst>
              <a:path w="10943" h="1869" extrusionOk="0">
                <a:moveTo>
                  <a:pt x="1" y="1"/>
                </a:moveTo>
                <a:lnTo>
                  <a:pt x="1" y="1869"/>
                </a:lnTo>
                <a:lnTo>
                  <a:pt x="10942" y="1869"/>
                </a:lnTo>
                <a:lnTo>
                  <a:pt x="1094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7"/>
          <p:cNvSpPr/>
          <p:nvPr/>
        </p:nvSpPr>
        <p:spPr>
          <a:xfrm>
            <a:off x="-577125" y="3073674"/>
            <a:ext cx="139295" cy="62147"/>
          </a:xfrm>
          <a:custGeom>
            <a:avLst/>
            <a:gdLst/>
            <a:ahLst/>
            <a:cxnLst/>
            <a:rect l="l" t="t" r="r" b="b"/>
            <a:pathLst>
              <a:path w="4637" h="2970" extrusionOk="0">
                <a:moveTo>
                  <a:pt x="0" y="1"/>
                </a:moveTo>
                <a:lnTo>
                  <a:pt x="0" y="2970"/>
                </a:lnTo>
                <a:lnTo>
                  <a:pt x="4637" y="2970"/>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7"/>
          <p:cNvSpPr/>
          <p:nvPr/>
        </p:nvSpPr>
        <p:spPr>
          <a:xfrm>
            <a:off x="-577542" y="3383329"/>
            <a:ext cx="122303" cy="34098"/>
          </a:xfrm>
          <a:custGeom>
            <a:avLst/>
            <a:gdLst/>
            <a:ahLst/>
            <a:cxnLst/>
            <a:rect l="l" t="t" r="r" b="b"/>
            <a:pathLst>
              <a:path w="4071"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7"/>
          <p:cNvSpPr/>
          <p:nvPr/>
        </p:nvSpPr>
        <p:spPr>
          <a:xfrm>
            <a:off x="-150638" y="2668798"/>
            <a:ext cx="681484" cy="21090"/>
          </a:xfrm>
          <a:custGeom>
            <a:avLst/>
            <a:gdLst/>
            <a:ahLst/>
            <a:cxnLst/>
            <a:rect l="l" t="t" r="r" b="b"/>
            <a:pathLst>
              <a:path w="22684" h="702" extrusionOk="0">
                <a:moveTo>
                  <a:pt x="1" y="1"/>
                </a:moveTo>
                <a:lnTo>
                  <a:pt x="1" y="701"/>
                </a:lnTo>
                <a:lnTo>
                  <a:pt x="22683" y="701"/>
                </a:lnTo>
                <a:lnTo>
                  <a:pt x="2268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7"/>
          <p:cNvSpPr/>
          <p:nvPr/>
        </p:nvSpPr>
        <p:spPr>
          <a:xfrm>
            <a:off x="-29387" y="2767998"/>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7"/>
          <p:cNvSpPr/>
          <p:nvPr/>
        </p:nvSpPr>
        <p:spPr>
          <a:xfrm>
            <a:off x="-358082" y="2571580"/>
            <a:ext cx="75196" cy="21090"/>
          </a:xfrm>
          <a:custGeom>
            <a:avLst/>
            <a:gdLst/>
            <a:ahLst/>
            <a:cxnLst/>
            <a:rect l="l" t="t" r="r" b="b"/>
            <a:pathLst>
              <a:path w="2503" h="702" extrusionOk="0">
                <a:moveTo>
                  <a:pt x="1" y="1"/>
                </a:moveTo>
                <a:lnTo>
                  <a:pt x="1"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7"/>
          <p:cNvSpPr/>
          <p:nvPr/>
        </p:nvSpPr>
        <p:spPr>
          <a:xfrm>
            <a:off x="-187711" y="2978446"/>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7"/>
          <p:cNvSpPr/>
          <p:nvPr/>
        </p:nvSpPr>
        <p:spPr>
          <a:xfrm>
            <a:off x="155014" y="2897271"/>
            <a:ext cx="139337" cy="39115"/>
          </a:xfrm>
          <a:custGeom>
            <a:avLst/>
            <a:gdLst/>
            <a:ahLst/>
            <a:cxnLst/>
            <a:rect l="l" t="t" r="r" b="b"/>
            <a:pathLst>
              <a:path w="4638" h="1302" extrusionOk="0">
                <a:moveTo>
                  <a:pt x="1" y="1"/>
                </a:moveTo>
                <a:lnTo>
                  <a:pt x="1"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7"/>
          <p:cNvSpPr/>
          <p:nvPr/>
        </p:nvSpPr>
        <p:spPr>
          <a:xfrm>
            <a:off x="155014" y="2678862"/>
            <a:ext cx="139337" cy="88205"/>
          </a:xfrm>
          <a:custGeom>
            <a:avLst/>
            <a:gdLst/>
            <a:ahLst/>
            <a:cxnLst/>
            <a:rect l="l" t="t" r="r" b="b"/>
            <a:pathLst>
              <a:path w="4638" h="2936" extrusionOk="0">
                <a:moveTo>
                  <a:pt x="1" y="0"/>
                </a:moveTo>
                <a:lnTo>
                  <a:pt x="1"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7"/>
          <p:cNvSpPr/>
          <p:nvPr/>
        </p:nvSpPr>
        <p:spPr>
          <a:xfrm>
            <a:off x="-187706" y="1453270"/>
            <a:ext cx="276631" cy="77179"/>
          </a:xfrm>
          <a:custGeom>
            <a:avLst/>
            <a:gdLst/>
            <a:ahLst/>
            <a:cxnLst/>
            <a:rect l="l" t="t" r="r" b="b"/>
            <a:pathLst>
              <a:path w="9208" h="2569" extrusionOk="0">
                <a:moveTo>
                  <a:pt x="1" y="0"/>
                </a:moveTo>
                <a:lnTo>
                  <a:pt x="1" y="2569"/>
                </a:lnTo>
                <a:lnTo>
                  <a:pt x="9207" y="2569"/>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7"/>
          <p:cNvSpPr/>
          <p:nvPr/>
        </p:nvSpPr>
        <p:spPr>
          <a:xfrm>
            <a:off x="-77485" y="2874229"/>
            <a:ext cx="122303" cy="34098"/>
          </a:xfrm>
          <a:custGeom>
            <a:avLst/>
            <a:gdLst/>
            <a:ahLst/>
            <a:cxnLst/>
            <a:rect l="l" t="t" r="r" b="b"/>
            <a:pathLst>
              <a:path w="4071" h="1135" extrusionOk="0">
                <a:moveTo>
                  <a:pt x="1" y="1"/>
                </a:moveTo>
                <a:lnTo>
                  <a:pt x="1"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7"/>
          <p:cNvSpPr/>
          <p:nvPr/>
        </p:nvSpPr>
        <p:spPr>
          <a:xfrm>
            <a:off x="8304602" y="4294925"/>
            <a:ext cx="378226" cy="34076"/>
          </a:xfrm>
          <a:custGeom>
            <a:avLst/>
            <a:gdLst/>
            <a:ahLst/>
            <a:cxnLst/>
            <a:rect l="l" t="t" r="r" b="b"/>
            <a:pathLst>
              <a:path w="4071" h="1135" extrusionOk="0">
                <a:moveTo>
                  <a:pt x="1" y="0"/>
                </a:moveTo>
                <a:lnTo>
                  <a:pt x="1"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7"/>
          <p:cNvSpPr/>
          <p:nvPr/>
        </p:nvSpPr>
        <p:spPr>
          <a:xfrm>
            <a:off x="8643380" y="4934256"/>
            <a:ext cx="75166" cy="21090"/>
          </a:xfrm>
          <a:custGeom>
            <a:avLst/>
            <a:gdLst/>
            <a:ahLst/>
            <a:cxnLst/>
            <a:rect l="l" t="t" r="r" b="b"/>
            <a:pathLst>
              <a:path w="2502"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7"/>
          <p:cNvSpPr/>
          <p:nvPr/>
        </p:nvSpPr>
        <p:spPr>
          <a:xfrm>
            <a:off x="9064184" y="4448791"/>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7"/>
          <p:cNvSpPr/>
          <p:nvPr/>
        </p:nvSpPr>
        <p:spPr>
          <a:xfrm>
            <a:off x="4545200" y="301612"/>
            <a:ext cx="328729" cy="39076"/>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7"/>
          <p:cNvSpPr/>
          <p:nvPr/>
        </p:nvSpPr>
        <p:spPr>
          <a:xfrm>
            <a:off x="8265909" y="2114115"/>
            <a:ext cx="328725" cy="56149"/>
          </a:xfrm>
          <a:custGeom>
            <a:avLst/>
            <a:gdLst/>
            <a:ahLst/>
            <a:cxnLst/>
            <a:rect l="l" t="t" r="r" b="b"/>
            <a:pathLst>
              <a:path w="10942" h="1869" extrusionOk="0">
                <a:moveTo>
                  <a:pt x="0" y="0"/>
                </a:moveTo>
                <a:lnTo>
                  <a:pt x="0" y="1868"/>
                </a:lnTo>
                <a:lnTo>
                  <a:pt x="10941" y="1868"/>
                </a:lnTo>
                <a:lnTo>
                  <a:pt x="1094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7"/>
          <p:cNvSpPr/>
          <p:nvPr/>
        </p:nvSpPr>
        <p:spPr>
          <a:xfrm>
            <a:off x="8360613" y="777226"/>
            <a:ext cx="139295" cy="67176"/>
          </a:xfrm>
          <a:custGeom>
            <a:avLst/>
            <a:gdLst/>
            <a:ahLst/>
            <a:cxnLst/>
            <a:rect l="l" t="t" r="r" b="b"/>
            <a:pathLst>
              <a:path w="4637" h="2936" extrusionOk="0">
                <a:moveTo>
                  <a:pt x="0" y="0"/>
                </a:moveTo>
                <a:lnTo>
                  <a:pt x="0"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7"/>
          <p:cNvSpPr/>
          <p:nvPr/>
        </p:nvSpPr>
        <p:spPr>
          <a:xfrm>
            <a:off x="8150166" y="371961"/>
            <a:ext cx="154358" cy="43111"/>
          </a:xfrm>
          <a:custGeom>
            <a:avLst/>
            <a:gdLst/>
            <a:ahLst/>
            <a:cxnLst/>
            <a:rect l="l" t="t" r="r" b="b"/>
            <a:pathLst>
              <a:path w="5138" h="1435" extrusionOk="0">
                <a:moveTo>
                  <a:pt x="1" y="1"/>
                </a:moveTo>
                <a:lnTo>
                  <a:pt x="1" y="1435"/>
                </a:lnTo>
                <a:lnTo>
                  <a:pt x="5138" y="1435"/>
                </a:lnTo>
                <a:lnTo>
                  <a:pt x="513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7"/>
          <p:cNvSpPr/>
          <p:nvPr/>
        </p:nvSpPr>
        <p:spPr>
          <a:xfrm>
            <a:off x="3872226" y="245750"/>
            <a:ext cx="122273" cy="34098"/>
          </a:xfrm>
          <a:custGeom>
            <a:avLst/>
            <a:gdLst/>
            <a:ahLst/>
            <a:cxnLst/>
            <a:rect l="l" t="t" r="r" b="b"/>
            <a:pathLst>
              <a:path w="4070"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7057295" y="265573"/>
            <a:ext cx="122273" cy="34098"/>
          </a:xfrm>
          <a:custGeom>
            <a:avLst/>
            <a:gdLst/>
            <a:ahLst/>
            <a:cxnLst/>
            <a:rect l="l" t="t" r="r" b="b"/>
            <a:pathLst>
              <a:path w="4070" h="1135" extrusionOk="0">
                <a:moveTo>
                  <a:pt x="0" y="1"/>
                </a:moveTo>
                <a:lnTo>
                  <a:pt x="0"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5953548" y="4583837"/>
            <a:ext cx="464001" cy="21100"/>
          </a:xfrm>
          <a:custGeom>
            <a:avLst/>
            <a:gdLst/>
            <a:ahLst/>
            <a:cxnLst/>
            <a:rect l="l" t="t" r="r" b="b"/>
            <a:pathLst>
              <a:path w="22684" h="702" extrusionOk="0">
                <a:moveTo>
                  <a:pt x="1" y="1"/>
                </a:moveTo>
                <a:lnTo>
                  <a:pt x="1" y="701"/>
                </a:lnTo>
                <a:lnTo>
                  <a:pt x="22684" y="701"/>
                </a:lnTo>
                <a:lnTo>
                  <a:pt x="22684"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4534392" y="77347"/>
            <a:ext cx="75196" cy="21060"/>
          </a:xfrm>
          <a:custGeom>
            <a:avLst/>
            <a:gdLst/>
            <a:ahLst/>
            <a:cxnLst/>
            <a:rect l="l" t="t" r="r" b="b"/>
            <a:pathLst>
              <a:path w="2503" h="701" extrusionOk="0">
                <a:moveTo>
                  <a:pt x="1" y="0"/>
                </a:moveTo>
                <a:lnTo>
                  <a:pt x="1" y="701"/>
                </a:lnTo>
                <a:lnTo>
                  <a:pt x="2503" y="701"/>
                </a:lnTo>
                <a:lnTo>
                  <a:pt x="250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8955625" y="3641674"/>
            <a:ext cx="139319" cy="21099"/>
          </a:xfrm>
          <a:custGeom>
            <a:avLst/>
            <a:gdLst/>
            <a:ahLst/>
            <a:cxnLst/>
            <a:rect l="l" t="t" r="r" b="b"/>
            <a:pathLst>
              <a:path w="4637" h="1302" extrusionOk="0">
                <a:moveTo>
                  <a:pt x="0" y="1"/>
                </a:moveTo>
                <a:lnTo>
                  <a:pt x="0"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317675" y="1913460"/>
            <a:ext cx="139319" cy="56148"/>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188756" y="1179144"/>
            <a:ext cx="122273" cy="35120"/>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1208244" y="4952659"/>
            <a:ext cx="73184" cy="34098"/>
          </a:xfrm>
          <a:custGeom>
            <a:avLst/>
            <a:gdLst/>
            <a:ahLst/>
            <a:cxnLst/>
            <a:rect l="l" t="t" r="r" b="b"/>
            <a:pathLst>
              <a:path w="2436" h="1135" extrusionOk="0">
                <a:moveTo>
                  <a:pt x="1" y="1"/>
                </a:moveTo>
                <a:lnTo>
                  <a:pt x="1" y="1135"/>
                </a:lnTo>
                <a:lnTo>
                  <a:pt x="2436" y="1135"/>
                </a:lnTo>
                <a:lnTo>
                  <a:pt x="2436"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834816" y="4710588"/>
            <a:ext cx="73184" cy="34098"/>
          </a:xfrm>
          <a:custGeom>
            <a:avLst/>
            <a:gdLst/>
            <a:ahLst/>
            <a:cxnLst/>
            <a:rect l="l" t="t" r="r" b="b"/>
            <a:pathLst>
              <a:path w="2436" h="1135" extrusionOk="0">
                <a:moveTo>
                  <a:pt x="1" y="1"/>
                </a:moveTo>
                <a:lnTo>
                  <a:pt x="1" y="1135"/>
                </a:lnTo>
                <a:lnTo>
                  <a:pt x="2436" y="1135"/>
                </a:lnTo>
                <a:lnTo>
                  <a:pt x="2436"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3256447" y="5106302"/>
            <a:ext cx="356654" cy="48027"/>
          </a:xfrm>
          <a:custGeom>
            <a:avLst/>
            <a:gdLst/>
            <a:ahLst/>
            <a:cxnLst/>
            <a:rect l="l" t="t" r="r" b="b"/>
            <a:pathLst>
              <a:path w="4537" h="2069" extrusionOk="0">
                <a:moveTo>
                  <a:pt x="0" y="1"/>
                </a:moveTo>
                <a:lnTo>
                  <a:pt x="0" y="2069"/>
                </a:lnTo>
                <a:lnTo>
                  <a:pt x="4537" y="2069"/>
                </a:lnTo>
                <a:lnTo>
                  <a:pt x="4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1634156" y="5133034"/>
            <a:ext cx="321725" cy="89226"/>
          </a:xfrm>
          <a:custGeom>
            <a:avLst/>
            <a:gdLst/>
            <a:ahLst/>
            <a:cxnLst/>
            <a:rect l="l" t="t" r="r" b="b"/>
            <a:pathLst>
              <a:path w="10709" h="2970" extrusionOk="0">
                <a:moveTo>
                  <a:pt x="1" y="1"/>
                </a:moveTo>
                <a:lnTo>
                  <a:pt x="1" y="2970"/>
                </a:lnTo>
                <a:lnTo>
                  <a:pt x="10708" y="2970"/>
                </a:lnTo>
                <a:lnTo>
                  <a:pt x="1070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77475" y="441581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3900355" y="5107158"/>
            <a:ext cx="120260" cy="55158"/>
          </a:xfrm>
          <a:custGeom>
            <a:avLst/>
            <a:gdLst/>
            <a:ahLst/>
            <a:cxnLst/>
            <a:rect l="l" t="t" r="r" b="b"/>
            <a:pathLst>
              <a:path w="4003" h="1836" extrusionOk="0">
                <a:moveTo>
                  <a:pt x="0" y="1"/>
                </a:moveTo>
                <a:lnTo>
                  <a:pt x="0" y="1836"/>
                </a:lnTo>
                <a:lnTo>
                  <a:pt x="4003" y="1836"/>
                </a:lnTo>
                <a:lnTo>
                  <a:pt x="4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692144" y="4854450"/>
            <a:ext cx="119299" cy="55158"/>
          </a:xfrm>
          <a:custGeom>
            <a:avLst/>
            <a:gdLst/>
            <a:ahLst/>
            <a:cxnLst/>
            <a:rect l="l" t="t" r="r" b="b"/>
            <a:pathLst>
              <a:path w="3971" h="1836" extrusionOk="0">
                <a:moveTo>
                  <a:pt x="1" y="1"/>
                </a:moveTo>
                <a:lnTo>
                  <a:pt x="1" y="1835"/>
                </a:lnTo>
                <a:lnTo>
                  <a:pt x="3970" y="1835"/>
                </a:lnTo>
                <a:lnTo>
                  <a:pt x="39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7"/>
          <p:cNvSpPr/>
          <p:nvPr/>
        </p:nvSpPr>
        <p:spPr>
          <a:xfrm>
            <a:off x="-538457" y="2280979"/>
            <a:ext cx="96226" cy="95235"/>
          </a:xfrm>
          <a:custGeom>
            <a:avLst/>
            <a:gdLst/>
            <a:ahLst/>
            <a:cxnLst/>
            <a:rect l="l" t="t" r="r" b="b"/>
            <a:pathLst>
              <a:path w="3203" h="3170" extrusionOk="0">
                <a:moveTo>
                  <a:pt x="2369" y="834"/>
                </a:moveTo>
                <a:lnTo>
                  <a:pt x="2369" y="2335"/>
                </a:lnTo>
                <a:lnTo>
                  <a:pt x="834" y="2335"/>
                </a:lnTo>
                <a:lnTo>
                  <a:pt x="834" y="834"/>
                </a:lnTo>
                <a:close/>
                <a:moveTo>
                  <a:pt x="0" y="0"/>
                </a:moveTo>
                <a:lnTo>
                  <a:pt x="0" y="3169"/>
                </a:lnTo>
                <a:lnTo>
                  <a:pt x="3203" y="3169"/>
                </a:lnTo>
                <a:lnTo>
                  <a:pt x="320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7"/>
          <p:cNvSpPr/>
          <p:nvPr/>
        </p:nvSpPr>
        <p:spPr>
          <a:xfrm>
            <a:off x="2619012" y="298300"/>
            <a:ext cx="297738" cy="32129"/>
          </a:xfrm>
          <a:custGeom>
            <a:avLst/>
            <a:gdLst/>
            <a:ahLst/>
            <a:cxnLst/>
            <a:rect l="l" t="t" r="r" b="b"/>
            <a:pathLst>
              <a:path w="10008" h="1235" extrusionOk="0">
                <a:moveTo>
                  <a:pt x="0" y="0"/>
                </a:moveTo>
                <a:lnTo>
                  <a:pt x="0" y="1234"/>
                </a:lnTo>
                <a:lnTo>
                  <a:pt x="10007" y="1234"/>
                </a:lnTo>
                <a:lnTo>
                  <a:pt x="10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221542" y="977374"/>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7"/>
          <p:cNvSpPr/>
          <p:nvPr/>
        </p:nvSpPr>
        <p:spPr>
          <a:xfrm>
            <a:off x="103250" y="2468943"/>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7"/>
          <p:cNvSpPr/>
          <p:nvPr/>
        </p:nvSpPr>
        <p:spPr>
          <a:xfrm>
            <a:off x="-563667" y="275042"/>
            <a:ext cx="1685100" cy="52965"/>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7"/>
          <p:cNvSpPr/>
          <p:nvPr/>
        </p:nvSpPr>
        <p:spPr>
          <a:xfrm>
            <a:off x="2493953" y="5031416"/>
            <a:ext cx="298720" cy="32129"/>
          </a:xfrm>
          <a:custGeom>
            <a:avLst/>
            <a:gdLst/>
            <a:ahLst/>
            <a:cxnLst/>
            <a:rect l="l" t="t" r="r" b="b"/>
            <a:pathLst>
              <a:path w="10041" h="1235" extrusionOk="0">
                <a:moveTo>
                  <a:pt x="0" y="0"/>
                </a:moveTo>
                <a:lnTo>
                  <a:pt x="0" y="1235"/>
                </a:lnTo>
                <a:lnTo>
                  <a:pt x="10041" y="1235"/>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2292387" y="4841159"/>
            <a:ext cx="297738" cy="32987"/>
          </a:xfrm>
          <a:custGeom>
            <a:avLst/>
            <a:gdLst/>
            <a:ahLst/>
            <a:cxnLst/>
            <a:rect l="l" t="t" r="r" b="b"/>
            <a:pathLst>
              <a:path w="10008" h="1268" extrusionOk="0">
                <a:moveTo>
                  <a:pt x="0" y="0"/>
                </a:moveTo>
                <a:lnTo>
                  <a:pt x="0" y="1268"/>
                </a:lnTo>
                <a:lnTo>
                  <a:pt x="10007" y="1268"/>
                </a:lnTo>
                <a:lnTo>
                  <a:pt x="100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122205" y="1310198"/>
            <a:ext cx="298720" cy="32129"/>
          </a:xfrm>
          <a:custGeom>
            <a:avLst/>
            <a:gdLst/>
            <a:ahLst/>
            <a:cxnLst/>
            <a:rect l="l" t="t" r="r" b="b"/>
            <a:pathLst>
              <a:path w="10041" h="1235" extrusionOk="0">
                <a:moveTo>
                  <a:pt x="0" y="0"/>
                </a:moveTo>
                <a:lnTo>
                  <a:pt x="0"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205175" y="4328473"/>
            <a:ext cx="489269" cy="34098"/>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7"/>
          <p:cNvSpPr/>
          <p:nvPr/>
        </p:nvSpPr>
        <p:spPr>
          <a:xfrm>
            <a:off x="-330241" y="760208"/>
            <a:ext cx="489269"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7"/>
          <p:cNvSpPr/>
          <p:nvPr/>
        </p:nvSpPr>
        <p:spPr>
          <a:xfrm>
            <a:off x="-146980" y="3586336"/>
            <a:ext cx="297728" cy="52967"/>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7"/>
          <p:cNvSpPr/>
          <p:nvPr/>
        </p:nvSpPr>
        <p:spPr>
          <a:xfrm>
            <a:off x="-258871" y="3629725"/>
            <a:ext cx="960214" cy="52976"/>
          </a:xfrm>
          <a:custGeom>
            <a:avLst/>
            <a:gdLst/>
            <a:ahLst/>
            <a:cxnLst/>
            <a:rect l="l" t="t" r="r" b="b"/>
            <a:pathLst>
              <a:path w="144938" h="568" extrusionOk="0">
                <a:moveTo>
                  <a:pt x="0" y="0"/>
                </a:moveTo>
                <a:lnTo>
                  <a:pt x="0" y="568"/>
                </a:lnTo>
                <a:lnTo>
                  <a:pt x="144937" y="568"/>
                </a:lnTo>
                <a:lnTo>
                  <a:pt x="14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7"/>
          <p:cNvSpPr/>
          <p:nvPr/>
        </p:nvSpPr>
        <p:spPr>
          <a:xfrm>
            <a:off x="-392750" y="1838499"/>
            <a:ext cx="614308" cy="67717"/>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7"/>
          <p:cNvSpPr/>
          <p:nvPr/>
        </p:nvSpPr>
        <p:spPr>
          <a:xfrm>
            <a:off x="5624892" y="234954"/>
            <a:ext cx="298750" cy="32129"/>
          </a:xfrm>
          <a:custGeom>
            <a:avLst/>
            <a:gdLst/>
            <a:ahLst/>
            <a:cxnLst/>
            <a:rect l="l" t="t" r="r" b="b"/>
            <a:pathLst>
              <a:path w="10042" h="1235" extrusionOk="0">
                <a:moveTo>
                  <a:pt x="1" y="0"/>
                </a:moveTo>
                <a:lnTo>
                  <a:pt x="1"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p:nvPr/>
        </p:nvSpPr>
        <p:spPr>
          <a:xfrm>
            <a:off x="8451310" y="398628"/>
            <a:ext cx="1360557" cy="92015"/>
          </a:xfrm>
          <a:custGeom>
            <a:avLst/>
            <a:gdLst/>
            <a:ahLst/>
            <a:cxnLst/>
            <a:rect l="l" t="t" r="r" b="b"/>
            <a:pathLst>
              <a:path w="45733" h="3537" extrusionOk="0">
                <a:moveTo>
                  <a:pt x="0" y="1"/>
                </a:moveTo>
                <a:lnTo>
                  <a:pt x="0"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7"/>
          <p:cNvSpPr/>
          <p:nvPr/>
        </p:nvSpPr>
        <p:spPr>
          <a:xfrm>
            <a:off x="8932540" y="1290861"/>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7"/>
          <p:cNvSpPr/>
          <p:nvPr/>
        </p:nvSpPr>
        <p:spPr>
          <a:xfrm>
            <a:off x="6109525" y="-74646"/>
            <a:ext cx="531172" cy="130000"/>
          </a:xfrm>
          <a:custGeom>
            <a:avLst/>
            <a:gdLst/>
            <a:ahLst/>
            <a:cxnLst/>
            <a:rect l="l" t="t" r="r" b="b"/>
            <a:pathLst>
              <a:path w="10042" h="1269" extrusionOk="0">
                <a:moveTo>
                  <a:pt x="1" y="1"/>
                </a:moveTo>
                <a:lnTo>
                  <a:pt x="1" y="1268"/>
                </a:lnTo>
                <a:lnTo>
                  <a:pt x="10041" y="1268"/>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7"/>
          <p:cNvSpPr/>
          <p:nvPr/>
        </p:nvSpPr>
        <p:spPr>
          <a:xfrm>
            <a:off x="8498516" y="1004112"/>
            <a:ext cx="489268" cy="53825"/>
          </a:xfrm>
          <a:custGeom>
            <a:avLst/>
            <a:gdLst/>
            <a:ahLst/>
            <a:cxnLst/>
            <a:rect l="l" t="t" r="r" b="b"/>
            <a:pathLst>
              <a:path w="16446" h="2069" extrusionOk="0">
                <a:moveTo>
                  <a:pt x="1" y="0"/>
                </a:moveTo>
                <a:lnTo>
                  <a:pt x="1" y="2068"/>
                </a:lnTo>
                <a:lnTo>
                  <a:pt x="16446" y="2068"/>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7"/>
          <p:cNvSpPr/>
          <p:nvPr/>
        </p:nvSpPr>
        <p:spPr>
          <a:xfrm flipH="1">
            <a:off x="8898849" y="2457652"/>
            <a:ext cx="629151" cy="60022"/>
          </a:xfrm>
          <a:custGeom>
            <a:avLst/>
            <a:gdLst/>
            <a:ahLst/>
            <a:cxnLst/>
            <a:rect l="l" t="t" r="r" b="b"/>
            <a:pathLst>
              <a:path w="56642" h="4070" extrusionOk="0">
                <a:moveTo>
                  <a:pt x="1" y="0"/>
                </a:moveTo>
                <a:lnTo>
                  <a:pt x="1" y="4070"/>
                </a:lnTo>
                <a:lnTo>
                  <a:pt x="56641" y="4070"/>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7"/>
          <p:cNvSpPr/>
          <p:nvPr/>
        </p:nvSpPr>
        <p:spPr>
          <a:xfrm>
            <a:off x="6935826" y="5040757"/>
            <a:ext cx="298749" cy="32129"/>
          </a:xfrm>
          <a:custGeom>
            <a:avLst/>
            <a:gdLst/>
            <a:ahLst/>
            <a:cxnLst/>
            <a:rect l="l" t="t" r="r" b="b"/>
            <a:pathLst>
              <a:path w="10042" h="1235" extrusionOk="0">
                <a:moveTo>
                  <a:pt x="1" y="0"/>
                </a:moveTo>
                <a:lnTo>
                  <a:pt x="1"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7"/>
          <p:cNvSpPr/>
          <p:nvPr/>
        </p:nvSpPr>
        <p:spPr>
          <a:xfrm>
            <a:off x="5624892" y="4734430"/>
            <a:ext cx="298750" cy="32987"/>
          </a:xfrm>
          <a:custGeom>
            <a:avLst/>
            <a:gdLst/>
            <a:ahLst/>
            <a:cxnLst/>
            <a:rect l="l" t="t" r="r" b="b"/>
            <a:pathLst>
              <a:path w="10042" h="1268" extrusionOk="0">
                <a:moveTo>
                  <a:pt x="1" y="0"/>
                </a:moveTo>
                <a:lnTo>
                  <a:pt x="1"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7"/>
          <p:cNvSpPr/>
          <p:nvPr/>
        </p:nvSpPr>
        <p:spPr>
          <a:xfrm>
            <a:off x="4829020" y="4944423"/>
            <a:ext cx="489268" cy="53825"/>
          </a:xfrm>
          <a:custGeom>
            <a:avLst/>
            <a:gdLst/>
            <a:ahLst/>
            <a:cxnLst/>
            <a:rect l="l" t="t" r="r" b="b"/>
            <a:pathLst>
              <a:path w="16446" h="2069" extrusionOk="0">
                <a:moveTo>
                  <a:pt x="1" y="1"/>
                </a:moveTo>
                <a:lnTo>
                  <a:pt x="1" y="2069"/>
                </a:lnTo>
                <a:lnTo>
                  <a:pt x="16446" y="2069"/>
                </a:lnTo>
                <a:lnTo>
                  <a:pt x="16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7"/>
          <p:cNvSpPr/>
          <p:nvPr/>
        </p:nvSpPr>
        <p:spPr>
          <a:xfrm>
            <a:off x="3891725" y="4683224"/>
            <a:ext cx="966453" cy="39645"/>
          </a:xfrm>
          <a:custGeom>
            <a:avLst/>
            <a:gdLst/>
            <a:ahLst/>
            <a:cxnLst/>
            <a:rect l="l" t="t" r="r" b="b"/>
            <a:pathLst>
              <a:path w="45733" h="3570" extrusionOk="0">
                <a:moveTo>
                  <a:pt x="0" y="1"/>
                </a:moveTo>
                <a:lnTo>
                  <a:pt x="0" y="3570"/>
                </a:lnTo>
                <a:lnTo>
                  <a:pt x="45733" y="3570"/>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7"/>
          <p:cNvSpPr/>
          <p:nvPr/>
        </p:nvSpPr>
        <p:spPr>
          <a:xfrm>
            <a:off x="6220375" y="4934175"/>
            <a:ext cx="614308" cy="43127"/>
          </a:xfrm>
          <a:custGeom>
            <a:avLst/>
            <a:gdLst/>
            <a:ahLst/>
            <a:cxnLst/>
            <a:rect l="l" t="t" r="r" b="b"/>
            <a:pathLst>
              <a:path w="20649" h="2569" extrusionOk="0">
                <a:moveTo>
                  <a:pt x="0" y="0"/>
                </a:moveTo>
                <a:lnTo>
                  <a:pt x="0" y="2569"/>
                </a:lnTo>
                <a:lnTo>
                  <a:pt x="20648" y="2569"/>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7"/>
          <p:cNvSpPr/>
          <p:nvPr/>
        </p:nvSpPr>
        <p:spPr>
          <a:xfrm>
            <a:off x="8401650" y="4060081"/>
            <a:ext cx="1360517" cy="32124"/>
          </a:xfrm>
          <a:custGeom>
            <a:avLst/>
            <a:gdLst/>
            <a:ahLst/>
            <a:cxnLst/>
            <a:rect l="l" t="t" r="r" b="b"/>
            <a:pathLst>
              <a:path w="56641" h="4037" extrusionOk="0">
                <a:moveTo>
                  <a:pt x="0" y="0"/>
                </a:moveTo>
                <a:lnTo>
                  <a:pt x="0"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7"/>
          <p:cNvSpPr/>
          <p:nvPr/>
        </p:nvSpPr>
        <p:spPr>
          <a:xfrm>
            <a:off x="8485413" y="3237675"/>
            <a:ext cx="681508" cy="32125"/>
          </a:xfrm>
          <a:custGeom>
            <a:avLst/>
            <a:gdLst/>
            <a:ahLst/>
            <a:cxnLst/>
            <a:rect l="l" t="t" r="r" b="b"/>
            <a:pathLst>
              <a:path w="10041" h="1269" extrusionOk="0">
                <a:moveTo>
                  <a:pt x="0" y="1"/>
                </a:moveTo>
                <a:lnTo>
                  <a:pt x="0" y="1268"/>
                </a:lnTo>
                <a:lnTo>
                  <a:pt x="10041" y="1268"/>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7"/>
          <p:cNvSpPr/>
          <p:nvPr/>
        </p:nvSpPr>
        <p:spPr>
          <a:xfrm>
            <a:off x="7972863" y="4564531"/>
            <a:ext cx="298749" cy="33013"/>
          </a:xfrm>
          <a:custGeom>
            <a:avLst/>
            <a:gdLst/>
            <a:ahLst/>
            <a:cxnLst/>
            <a:rect l="l" t="t" r="r" b="b"/>
            <a:pathLst>
              <a:path w="10042" h="1269" extrusionOk="0">
                <a:moveTo>
                  <a:pt x="1" y="1"/>
                </a:moveTo>
                <a:lnTo>
                  <a:pt x="1" y="1269"/>
                </a:lnTo>
                <a:lnTo>
                  <a:pt x="10041" y="1269"/>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7"/>
          <p:cNvSpPr/>
          <p:nvPr/>
        </p:nvSpPr>
        <p:spPr>
          <a:xfrm>
            <a:off x="8498535" y="2614088"/>
            <a:ext cx="489245" cy="105049"/>
          </a:xfrm>
          <a:custGeom>
            <a:avLst/>
            <a:gdLst/>
            <a:ahLst/>
            <a:cxnLst/>
            <a:rect l="l" t="t" r="r" b="b"/>
            <a:pathLst>
              <a:path w="56642" h="4038" extrusionOk="0">
                <a:moveTo>
                  <a:pt x="1" y="1"/>
                </a:moveTo>
                <a:lnTo>
                  <a:pt x="1" y="4037"/>
                </a:lnTo>
                <a:lnTo>
                  <a:pt x="56641" y="4037"/>
                </a:lnTo>
                <a:lnTo>
                  <a:pt x="566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7"/>
          <p:cNvSpPr/>
          <p:nvPr/>
        </p:nvSpPr>
        <p:spPr>
          <a:xfrm>
            <a:off x="8121018" y="5021628"/>
            <a:ext cx="134047" cy="21337"/>
          </a:xfrm>
          <a:custGeom>
            <a:avLst/>
            <a:gdLst/>
            <a:ahLst/>
            <a:cxnLst/>
            <a:rect l="l" t="t" r="r" b="b"/>
            <a:pathLst>
              <a:path w="4404" h="701" extrusionOk="0">
                <a:moveTo>
                  <a:pt x="1" y="0"/>
                </a:moveTo>
                <a:lnTo>
                  <a:pt x="1" y="701"/>
                </a:lnTo>
                <a:lnTo>
                  <a:pt x="4404" y="701"/>
                </a:lnTo>
                <a:lnTo>
                  <a:pt x="4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7"/>
          <p:cNvSpPr/>
          <p:nvPr/>
        </p:nvSpPr>
        <p:spPr>
          <a:xfrm>
            <a:off x="422812" y="4913450"/>
            <a:ext cx="390148" cy="7922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7"/>
          <p:cNvSpPr/>
          <p:nvPr/>
        </p:nvSpPr>
        <p:spPr>
          <a:xfrm>
            <a:off x="-3616" y="415425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7"/>
          <p:cNvSpPr/>
          <p:nvPr/>
        </p:nvSpPr>
        <p:spPr>
          <a:xfrm rot="10800000" flipH="1">
            <a:off x="8498085" y="929596"/>
            <a:ext cx="966362" cy="23650"/>
          </a:xfrm>
          <a:custGeom>
            <a:avLst/>
            <a:gdLst/>
            <a:ahLst/>
            <a:cxnLst/>
            <a:rect l="l" t="t" r="r" b="b"/>
            <a:pathLst>
              <a:path w="43432" h="702" extrusionOk="0">
                <a:moveTo>
                  <a:pt x="0" y="1"/>
                </a:moveTo>
                <a:lnTo>
                  <a:pt x="0" y="701"/>
                </a:lnTo>
                <a:lnTo>
                  <a:pt x="43431" y="701"/>
                </a:lnTo>
                <a:lnTo>
                  <a:pt x="434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7"/>
          <p:cNvSpPr/>
          <p:nvPr/>
        </p:nvSpPr>
        <p:spPr>
          <a:xfrm rot="10800000" flipH="1">
            <a:off x="8832898" y="749127"/>
            <a:ext cx="398578" cy="65575"/>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7"/>
          <p:cNvSpPr/>
          <p:nvPr/>
        </p:nvSpPr>
        <p:spPr>
          <a:xfrm>
            <a:off x="8992266" y="603616"/>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7"/>
          <p:cNvSpPr/>
          <p:nvPr/>
        </p:nvSpPr>
        <p:spPr>
          <a:xfrm>
            <a:off x="8716163" y="571066"/>
            <a:ext cx="141169" cy="39630"/>
          </a:xfrm>
          <a:custGeom>
            <a:avLst/>
            <a:gdLst/>
            <a:ahLst/>
            <a:cxnLst/>
            <a:rect l="l" t="t" r="r" b="b"/>
            <a:pathLst>
              <a:path w="4638" h="1302" extrusionOk="0">
                <a:moveTo>
                  <a:pt x="1" y="1"/>
                </a:moveTo>
                <a:lnTo>
                  <a:pt x="1" y="1301"/>
                </a:lnTo>
                <a:lnTo>
                  <a:pt x="4637" y="1301"/>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7"/>
          <p:cNvSpPr/>
          <p:nvPr/>
        </p:nvSpPr>
        <p:spPr>
          <a:xfrm>
            <a:off x="8412100" y="568524"/>
            <a:ext cx="215488" cy="71101"/>
          </a:xfrm>
          <a:custGeom>
            <a:avLst/>
            <a:gdLst/>
            <a:ahLst/>
            <a:cxnLst/>
            <a:rect l="l" t="t" r="r" b="b"/>
            <a:pathLst>
              <a:path w="10908" h="1869" extrusionOk="0">
                <a:moveTo>
                  <a:pt x="0" y="1"/>
                </a:moveTo>
                <a:lnTo>
                  <a:pt x="0" y="1869"/>
                </a:lnTo>
                <a:lnTo>
                  <a:pt x="10908" y="1869"/>
                </a:lnTo>
                <a:lnTo>
                  <a:pt x="10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7"/>
          <p:cNvSpPr/>
          <p:nvPr/>
        </p:nvSpPr>
        <p:spPr>
          <a:xfrm>
            <a:off x="8435780" y="1247349"/>
            <a:ext cx="280268" cy="78194"/>
          </a:xfrm>
          <a:custGeom>
            <a:avLst/>
            <a:gdLst/>
            <a:ahLst/>
            <a:cxnLst/>
            <a:rect l="l" t="t" r="r" b="b"/>
            <a:pathLst>
              <a:path w="9208" h="2569" extrusionOk="0">
                <a:moveTo>
                  <a:pt x="1" y="0"/>
                </a:moveTo>
                <a:lnTo>
                  <a:pt x="1" y="2569"/>
                </a:lnTo>
                <a:lnTo>
                  <a:pt x="9207" y="2569"/>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7"/>
          <p:cNvSpPr/>
          <p:nvPr/>
        </p:nvSpPr>
        <p:spPr>
          <a:xfrm>
            <a:off x="7678339" y="4936809"/>
            <a:ext cx="690444" cy="21337"/>
          </a:xfrm>
          <a:custGeom>
            <a:avLst/>
            <a:gdLst/>
            <a:ahLst/>
            <a:cxnLst/>
            <a:rect l="l" t="t" r="r" b="b"/>
            <a:pathLst>
              <a:path w="22684" h="701" extrusionOk="0">
                <a:moveTo>
                  <a:pt x="0" y="0"/>
                </a:moveTo>
                <a:lnTo>
                  <a:pt x="0" y="701"/>
                </a:lnTo>
                <a:lnTo>
                  <a:pt x="22683" y="701"/>
                </a:lnTo>
                <a:lnTo>
                  <a:pt x="22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7"/>
          <p:cNvSpPr/>
          <p:nvPr/>
        </p:nvSpPr>
        <p:spPr>
          <a:xfrm>
            <a:off x="2869000" y="4894400"/>
            <a:ext cx="244574" cy="39650"/>
          </a:xfrm>
          <a:custGeom>
            <a:avLst/>
            <a:gdLst/>
            <a:ahLst/>
            <a:cxnLst/>
            <a:rect l="l" t="t" r="r" b="b"/>
            <a:pathLst>
              <a:path w="2503" h="701" extrusionOk="0">
                <a:moveTo>
                  <a:pt x="1" y="1"/>
                </a:moveTo>
                <a:lnTo>
                  <a:pt x="1"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7"/>
          <p:cNvSpPr/>
          <p:nvPr/>
        </p:nvSpPr>
        <p:spPr>
          <a:xfrm>
            <a:off x="3663505" y="4846849"/>
            <a:ext cx="75181" cy="21367"/>
          </a:xfrm>
          <a:custGeom>
            <a:avLst/>
            <a:gdLst/>
            <a:ahLst/>
            <a:cxnLst/>
            <a:rect l="l" t="t" r="r" b="b"/>
            <a:pathLst>
              <a:path w="2470" h="702" extrusionOk="0">
                <a:moveTo>
                  <a:pt x="1" y="1"/>
                </a:moveTo>
                <a:lnTo>
                  <a:pt x="1"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7"/>
          <p:cNvSpPr/>
          <p:nvPr/>
        </p:nvSpPr>
        <p:spPr>
          <a:xfrm>
            <a:off x="8334238" y="1120384"/>
            <a:ext cx="75181" cy="21367"/>
          </a:xfrm>
          <a:custGeom>
            <a:avLst/>
            <a:gdLst/>
            <a:ahLst/>
            <a:cxnLst/>
            <a:rect l="l" t="t" r="r" b="b"/>
            <a:pathLst>
              <a:path w="2470" h="702" extrusionOk="0">
                <a:moveTo>
                  <a:pt x="1" y="1"/>
                </a:moveTo>
                <a:lnTo>
                  <a:pt x="1"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7"/>
          <p:cNvSpPr/>
          <p:nvPr/>
        </p:nvSpPr>
        <p:spPr>
          <a:xfrm>
            <a:off x="8647968" y="1311739"/>
            <a:ext cx="141169" cy="39630"/>
          </a:xfrm>
          <a:custGeom>
            <a:avLst/>
            <a:gdLst/>
            <a:ahLst/>
            <a:cxnLst/>
            <a:rect l="l" t="t" r="r" b="b"/>
            <a:pathLst>
              <a:path w="4638" h="1302" extrusionOk="0">
                <a:moveTo>
                  <a:pt x="1" y="0"/>
                </a:moveTo>
                <a:lnTo>
                  <a:pt x="1" y="1301"/>
                </a:lnTo>
                <a:lnTo>
                  <a:pt x="4637" y="1301"/>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7"/>
          <p:cNvSpPr/>
          <p:nvPr/>
        </p:nvSpPr>
        <p:spPr>
          <a:xfrm>
            <a:off x="2828043" y="5071931"/>
            <a:ext cx="141169" cy="90369"/>
          </a:xfrm>
          <a:custGeom>
            <a:avLst/>
            <a:gdLst/>
            <a:ahLst/>
            <a:cxnLst/>
            <a:rect l="l" t="t" r="r" b="b"/>
            <a:pathLst>
              <a:path w="4638" h="2969" extrusionOk="0">
                <a:moveTo>
                  <a:pt x="1" y="0"/>
                </a:moveTo>
                <a:lnTo>
                  <a:pt x="1" y="2969"/>
                </a:lnTo>
                <a:lnTo>
                  <a:pt x="4637" y="2969"/>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7"/>
          <p:cNvSpPr/>
          <p:nvPr/>
        </p:nvSpPr>
        <p:spPr>
          <a:xfrm>
            <a:off x="2437825" y="4953005"/>
            <a:ext cx="281250" cy="39648"/>
          </a:xfrm>
          <a:custGeom>
            <a:avLst/>
            <a:gdLst/>
            <a:ahLst/>
            <a:cxnLst/>
            <a:rect l="l" t="t" r="r" b="b"/>
            <a:pathLst>
              <a:path w="9241" h="2602"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7"/>
          <p:cNvSpPr/>
          <p:nvPr/>
        </p:nvSpPr>
        <p:spPr>
          <a:xfrm>
            <a:off x="8454570" y="1677268"/>
            <a:ext cx="123911" cy="34547"/>
          </a:xfrm>
          <a:custGeom>
            <a:avLst/>
            <a:gdLst/>
            <a:ahLst/>
            <a:cxnLst/>
            <a:rect l="l" t="t" r="r" b="b"/>
            <a:pathLst>
              <a:path w="4071" h="1135" extrusionOk="0">
                <a:moveTo>
                  <a:pt x="1" y="0"/>
                </a:moveTo>
                <a:lnTo>
                  <a:pt x="1"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7"/>
          <p:cNvSpPr/>
          <p:nvPr/>
        </p:nvSpPr>
        <p:spPr>
          <a:xfrm>
            <a:off x="3317950" y="4935275"/>
            <a:ext cx="123911" cy="35581"/>
          </a:xfrm>
          <a:custGeom>
            <a:avLst/>
            <a:gdLst/>
            <a:ahLst/>
            <a:cxnLst/>
            <a:rect l="l" t="t" r="r" b="b"/>
            <a:pathLst>
              <a:path w="4071" h="1169" extrusionOk="0">
                <a:moveTo>
                  <a:pt x="1" y="1"/>
                </a:moveTo>
                <a:lnTo>
                  <a:pt x="1" y="1168"/>
                </a:lnTo>
                <a:lnTo>
                  <a:pt x="4070" y="1168"/>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7"/>
          <p:cNvSpPr/>
          <p:nvPr/>
        </p:nvSpPr>
        <p:spPr>
          <a:xfrm>
            <a:off x="2674182" y="185586"/>
            <a:ext cx="219333" cy="34547"/>
          </a:xfrm>
          <a:custGeom>
            <a:avLst/>
            <a:gdLst/>
            <a:ahLst/>
            <a:cxnLst/>
            <a:rect l="l" t="t" r="r" b="b"/>
            <a:pathLst>
              <a:path w="7206" h="1135" extrusionOk="0">
                <a:moveTo>
                  <a:pt x="0" y="0"/>
                </a:moveTo>
                <a:lnTo>
                  <a:pt x="0" y="1135"/>
                </a:lnTo>
                <a:lnTo>
                  <a:pt x="7205" y="1135"/>
                </a:lnTo>
                <a:lnTo>
                  <a:pt x="7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7"/>
          <p:cNvSpPr/>
          <p:nvPr/>
        </p:nvSpPr>
        <p:spPr>
          <a:xfrm>
            <a:off x="-629589" y="1653225"/>
            <a:ext cx="966397" cy="35599"/>
          </a:xfrm>
          <a:custGeom>
            <a:avLst/>
            <a:gdLst/>
            <a:ahLst/>
            <a:cxnLst/>
            <a:rect l="l" t="t" r="r" b="b"/>
            <a:pathLst>
              <a:path w="42465" h="1135" extrusionOk="0">
                <a:moveTo>
                  <a:pt x="1" y="0"/>
                </a:moveTo>
                <a:lnTo>
                  <a:pt x="1" y="1134"/>
                </a:lnTo>
                <a:lnTo>
                  <a:pt x="42464" y="1134"/>
                </a:lnTo>
                <a:lnTo>
                  <a:pt x="42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7"/>
          <p:cNvSpPr/>
          <p:nvPr/>
        </p:nvSpPr>
        <p:spPr>
          <a:xfrm>
            <a:off x="3436303" y="218130"/>
            <a:ext cx="74146" cy="34547"/>
          </a:xfrm>
          <a:custGeom>
            <a:avLst/>
            <a:gdLst/>
            <a:ahLst/>
            <a:cxnLst/>
            <a:rect l="l" t="t" r="r" b="b"/>
            <a:pathLst>
              <a:path w="2436" h="1135" extrusionOk="0">
                <a:moveTo>
                  <a:pt x="0" y="1"/>
                </a:moveTo>
                <a:lnTo>
                  <a:pt x="0" y="1135"/>
                </a:lnTo>
                <a:lnTo>
                  <a:pt x="2435" y="1135"/>
                </a:lnTo>
                <a:lnTo>
                  <a:pt x="2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7"/>
          <p:cNvSpPr/>
          <p:nvPr/>
        </p:nvSpPr>
        <p:spPr>
          <a:xfrm>
            <a:off x="6667680" y="217605"/>
            <a:ext cx="74146" cy="35581"/>
          </a:xfrm>
          <a:custGeom>
            <a:avLst/>
            <a:gdLst/>
            <a:ahLst/>
            <a:cxnLst/>
            <a:rect l="l" t="t" r="r" b="b"/>
            <a:pathLst>
              <a:path w="2436" h="1169" extrusionOk="0">
                <a:moveTo>
                  <a:pt x="1" y="1"/>
                </a:moveTo>
                <a:lnTo>
                  <a:pt x="1" y="1168"/>
                </a:lnTo>
                <a:lnTo>
                  <a:pt x="2436" y="1168"/>
                </a:lnTo>
                <a:lnTo>
                  <a:pt x="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7"/>
          <p:cNvSpPr/>
          <p:nvPr/>
        </p:nvSpPr>
        <p:spPr>
          <a:xfrm>
            <a:off x="5898748" y="113373"/>
            <a:ext cx="74146" cy="35581"/>
          </a:xfrm>
          <a:custGeom>
            <a:avLst/>
            <a:gdLst/>
            <a:ahLst/>
            <a:cxnLst/>
            <a:rect l="l" t="t" r="r" b="b"/>
            <a:pathLst>
              <a:path w="2436" h="1169" extrusionOk="0">
                <a:moveTo>
                  <a:pt x="0" y="1"/>
                </a:moveTo>
                <a:lnTo>
                  <a:pt x="0" y="1168"/>
                </a:lnTo>
                <a:lnTo>
                  <a:pt x="2435" y="1168"/>
                </a:lnTo>
                <a:lnTo>
                  <a:pt x="2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7"/>
          <p:cNvSpPr/>
          <p:nvPr/>
        </p:nvSpPr>
        <p:spPr>
          <a:xfrm>
            <a:off x="7812984" y="202906"/>
            <a:ext cx="138095" cy="65015"/>
          </a:xfrm>
          <a:custGeom>
            <a:avLst/>
            <a:gdLst/>
            <a:ahLst/>
            <a:cxnLst/>
            <a:rect l="l" t="t" r="r" b="b"/>
            <a:pathLst>
              <a:path w="4537" h="2136" extrusionOk="0">
                <a:moveTo>
                  <a:pt x="0" y="1"/>
                </a:moveTo>
                <a:lnTo>
                  <a:pt x="0" y="2136"/>
                </a:lnTo>
                <a:lnTo>
                  <a:pt x="4537" y="2136"/>
                </a:lnTo>
                <a:lnTo>
                  <a:pt x="4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7"/>
          <p:cNvSpPr/>
          <p:nvPr/>
        </p:nvSpPr>
        <p:spPr>
          <a:xfrm>
            <a:off x="8804387" y="3390737"/>
            <a:ext cx="324920" cy="55882"/>
          </a:xfrm>
          <a:custGeom>
            <a:avLst/>
            <a:gdLst/>
            <a:ahLst/>
            <a:cxnLst/>
            <a:rect l="l" t="t" r="r" b="b"/>
            <a:pathLst>
              <a:path w="10675" h="3070" extrusionOk="0">
                <a:moveTo>
                  <a:pt x="0" y="1"/>
                </a:moveTo>
                <a:lnTo>
                  <a:pt x="0" y="3070"/>
                </a:lnTo>
                <a:lnTo>
                  <a:pt x="10674" y="3070"/>
                </a:lnTo>
                <a:lnTo>
                  <a:pt x="106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7"/>
          <p:cNvSpPr/>
          <p:nvPr/>
        </p:nvSpPr>
        <p:spPr>
          <a:xfrm rot="10800000" flipH="1">
            <a:off x="8839875" y="4229896"/>
            <a:ext cx="138095" cy="65023"/>
          </a:xfrm>
          <a:custGeom>
            <a:avLst/>
            <a:gdLst/>
            <a:ahLst/>
            <a:cxnLst/>
            <a:rect l="l" t="t" r="r" b="b"/>
            <a:pathLst>
              <a:path w="4537" h="4838" extrusionOk="0">
                <a:moveTo>
                  <a:pt x="0" y="1"/>
                </a:moveTo>
                <a:lnTo>
                  <a:pt x="0" y="4838"/>
                </a:lnTo>
                <a:lnTo>
                  <a:pt x="4537" y="4838"/>
                </a:lnTo>
                <a:lnTo>
                  <a:pt x="4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7"/>
          <p:cNvSpPr/>
          <p:nvPr/>
        </p:nvSpPr>
        <p:spPr>
          <a:xfrm>
            <a:off x="161612" y="1652175"/>
            <a:ext cx="357723" cy="71102"/>
          </a:xfrm>
          <a:custGeom>
            <a:avLst/>
            <a:gdLst/>
            <a:ahLst/>
            <a:cxnLst/>
            <a:rect l="l" t="t" r="r" b="b"/>
            <a:pathLst>
              <a:path w="5004" h="2336" extrusionOk="0">
                <a:moveTo>
                  <a:pt x="0" y="1"/>
                </a:moveTo>
                <a:lnTo>
                  <a:pt x="0" y="2336"/>
                </a:lnTo>
                <a:lnTo>
                  <a:pt x="5004" y="2336"/>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7"/>
          <p:cNvSpPr/>
          <p:nvPr/>
        </p:nvSpPr>
        <p:spPr>
          <a:xfrm>
            <a:off x="8913484" y="2243351"/>
            <a:ext cx="274151" cy="129999"/>
          </a:xfrm>
          <a:custGeom>
            <a:avLst/>
            <a:gdLst/>
            <a:ahLst/>
            <a:cxnLst/>
            <a:rect l="l" t="t" r="r" b="b"/>
            <a:pathLst>
              <a:path w="9007" h="4271" extrusionOk="0">
                <a:moveTo>
                  <a:pt x="0" y="0"/>
                </a:moveTo>
                <a:lnTo>
                  <a:pt x="0" y="4270"/>
                </a:lnTo>
                <a:lnTo>
                  <a:pt x="9007" y="4270"/>
                </a:lnTo>
                <a:lnTo>
                  <a:pt x="9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7"/>
          <p:cNvSpPr/>
          <p:nvPr/>
        </p:nvSpPr>
        <p:spPr>
          <a:xfrm>
            <a:off x="6113015" y="206940"/>
            <a:ext cx="120837" cy="56888"/>
          </a:xfrm>
          <a:custGeom>
            <a:avLst/>
            <a:gdLst/>
            <a:ahLst/>
            <a:cxnLst/>
            <a:rect l="l" t="t" r="r" b="b"/>
            <a:pathLst>
              <a:path w="3970" h="1869" extrusionOk="0">
                <a:moveTo>
                  <a:pt x="0" y="0"/>
                </a:moveTo>
                <a:lnTo>
                  <a:pt x="0" y="1868"/>
                </a:lnTo>
                <a:lnTo>
                  <a:pt x="3970" y="1868"/>
                </a:lnTo>
                <a:lnTo>
                  <a:pt x="39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7"/>
          <p:cNvSpPr/>
          <p:nvPr/>
        </p:nvSpPr>
        <p:spPr>
          <a:xfrm>
            <a:off x="4803950" y="161779"/>
            <a:ext cx="120867" cy="56888"/>
          </a:xfrm>
          <a:custGeom>
            <a:avLst/>
            <a:gdLst/>
            <a:ahLst/>
            <a:cxnLst/>
            <a:rect l="l" t="t" r="r" b="b"/>
            <a:pathLst>
              <a:path w="3971" h="1869" extrusionOk="0">
                <a:moveTo>
                  <a:pt x="1" y="1"/>
                </a:moveTo>
                <a:lnTo>
                  <a:pt x="1" y="1869"/>
                </a:lnTo>
                <a:lnTo>
                  <a:pt x="3970" y="1869"/>
                </a:lnTo>
                <a:lnTo>
                  <a:pt x="3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7"/>
          <p:cNvSpPr/>
          <p:nvPr/>
        </p:nvSpPr>
        <p:spPr>
          <a:xfrm>
            <a:off x="8456625" y="2958823"/>
            <a:ext cx="74176" cy="20363"/>
          </a:xfrm>
          <a:custGeom>
            <a:avLst/>
            <a:gdLst/>
            <a:ahLst/>
            <a:cxnLst/>
            <a:rect l="l" t="t" r="r" b="b"/>
            <a:pathLst>
              <a:path w="2437" h="669" extrusionOk="0">
                <a:moveTo>
                  <a:pt x="1" y="1"/>
                </a:moveTo>
                <a:lnTo>
                  <a:pt x="1" y="668"/>
                </a:lnTo>
                <a:lnTo>
                  <a:pt x="2436" y="668"/>
                </a:lnTo>
                <a:lnTo>
                  <a:pt x="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7"/>
          <p:cNvSpPr/>
          <p:nvPr/>
        </p:nvSpPr>
        <p:spPr>
          <a:xfrm>
            <a:off x="341859" y="1409563"/>
            <a:ext cx="137090" cy="39630"/>
          </a:xfrm>
          <a:custGeom>
            <a:avLst/>
            <a:gdLst/>
            <a:ahLst/>
            <a:cxnLst/>
            <a:rect l="l" t="t" r="r" b="b"/>
            <a:pathLst>
              <a:path w="4504" h="1302" extrusionOk="0">
                <a:moveTo>
                  <a:pt x="0" y="1"/>
                </a:moveTo>
                <a:lnTo>
                  <a:pt x="0" y="1302"/>
                </a:lnTo>
                <a:lnTo>
                  <a:pt x="4503" y="1302"/>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7"/>
          <p:cNvSpPr/>
          <p:nvPr/>
        </p:nvSpPr>
        <p:spPr>
          <a:xfrm>
            <a:off x="199734" y="651837"/>
            <a:ext cx="137090" cy="88360"/>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7"/>
          <p:cNvSpPr/>
          <p:nvPr/>
        </p:nvSpPr>
        <p:spPr>
          <a:xfrm>
            <a:off x="131209" y="86894"/>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7"/>
          <p:cNvSpPr/>
          <p:nvPr/>
        </p:nvSpPr>
        <p:spPr>
          <a:xfrm>
            <a:off x="8558068" y="2355179"/>
            <a:ext cx="120867" cy="33542"/>
          </a:xfrm>
          <a:custGeom>
            <a:avLst/>
            <a:gdLst/>
            <a:ahLst/>
            <a:cxnLst/>
            <a:rect l="l" t="t" r="r" b="b"/>
            <a:pathLst>
              <a:path w="3971" h="1102" extrusionOk="0">
                <a:moveTo>
                  <a:pt x="1" y="1"/>
                </a:moveTo>
                <a:lnTo>
                  <a:pt x="1" y="1102"/>
                </a:lnTo>
                <a:lnTo>
                  <a:pt x="3970" y="1102"/>
                </a:lnTo>
                <a:lnTo>
                  <a:pt x="3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7"/>
          <p:cNvSpPr/>
          <p:nvPr/>
        </p:nvSpPr>
        <p:spPr>
          <a:xfrm>
            <a:off x="3244839" y="307472"/>
            <a:ext cx="133012" cy="21367"/>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7"/>
          <p:cNvSpPr/>
          <p:nvPr/>
        </p:nvSpPr>
        <p:spPr>
          <a:xfrm>
            <a:off x="7138195" y="4830974"/>
            <a:ext cx="133012" cy="21367"/>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7"/>
          <p:cNvSpPr/>
          <p:nvPr/>
        </p:nvSpPr>
        <p:spPr>
          <a:xfrm>
            <a:off x="7646273" y="19795"/>
            <a:ext cx="247761" cy="39630"/>
          </a:xfrm>
          <a:custGeom>
            <a:avLst/>
            <a:gdLst/>
            <a:ahLst/>
            <a:cxnLst/>
            <a:rect l="l" t="t" r="r" b="b"/>
            <a:pathLst>
              <a:path w="8140" h="1302" extrusionOk="0">
                <a:moveTo>
                  <a:pt x="0" y="1"/>
                </a:moveTo>
                <a:lnTo>
                  <a:pt x="0" y="1302"/>
                </a:lnTo>
                <a:lnTo>
                  <a:pt x="8139" y="1302"/>
                </a:lnTo>
                <a:lnTo>
                  <a:pt x="81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7"/>
          <p:cNvSpPr/>
          <p:nvPr/>
        </p:nvSpPr>
        <p:spPr>
          <a:xfrm>
            <a:off x="8930050" y="86237"/>
            <a:ext cx="584857" cy="56888"/>
          </a:xfrm>
          <a:custGeom>
            <a:avLst/>
            <a:gdLst/>
            <a:ahLst/>
            <a:cxnLst/>
            <a:rect l="l" t="t" r="r" b="b"/>
            <a:pathLst>
              <a:path w="19215" h="1869" extrusionOk="0">
                <a:moveTo>
                  <a:pt x="1" y="1"/>
                </a:moveTo>
                <a:lnTo>
                  <a:pt x="1" y="1869"/>
                </a:lnTo>
                <a:lnTo>
                  <a:pt x="19215" y="1869"/>
                </a:lnTo>
                <a:lnTo>
                  <a:pt x="19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7"/>
          <p:cNvSpPr/>
          <p:nvPr/>
        </p:nvSpPr>
        <p:spPr>
          <a:xfrm>
            <a:off x="8941426" y="4906099"/>
            <a:ext cx="218298" cy="34547"/>
          </a:xfrm>
          <a:custGeom>
            <a:avLst/>
            <a:gdLst/>
            <a:ahLst/>
            <a:cxnLst/>
            <a:rect l="l" t="t" r="r" b="b"/>
            <a:pathLst>
              <a:path w="7172" h="1135" extrusionOk="0">
                <a:moveTo>
                  <a:pt x="0" y="0"/>
                </a:moveTo>
                <a:lnTo>
                  <a:pt x="0" y="1135"/>
                </a:lnTo>
                <a:lnTo>
                  <a:pt x="7172" y="1135"/>
                </a:lnTo>
                <a:lnTo>
                  <a:pt x="71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7"/>
          <p:cNvSpPr/>
          <p:nvPr/>
        </p:nvSpPr>
        <p:spPr>
          <a:xfrm>
            <a:off x="2091243" y="245532"/>
            <a:ext cx="218328" cy="34547"/>
          </a:xfrm>
          <a:custGeom>
            <a:avLst/>
            <a:gdLst/>
            <a:ahLst/>
            <a:cxnLst/>
            <a:rect l="l" t="t" r="r" b="b"/>
            <a:pathLst>
              <a:path w="7173" h="1135" extrusionOk="0">
                <a:moveTo>
                  <a:pt x="1" y="1"/>
                </a:moveTo>
                <a:lnTo>
                  <a:pt x="1" y="1135"/>
                </a:lnTo>
                <a:lnTo>
                  <a:pt x="7173" y="1135"/>
                </a:lnTo>
                <a:lnTo>
                  <a:pt x="7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7"/>
          <p:cNvSpPr/>
          <p:nvPr/>
        </p:nvSpPr>
        <p:spPr>
          <a:xfrm>
            <a:off x="8862825" y="303566"/>
            <a:ext cx="753389" cy="68058"/>
          </a:xfrm>
          <a:custGeom>
            <a:avLst/>
            <a:gdLst/>
            <a:ahLst/>
            <a:cxnLst/>
            <a:rect l="l" t="t" r="r" b="b"/>
            <a:pathLst>
              <a:path w="24752" h="2236" extrusionOk="0">
                <a:moveTo>
                  <a:pt x="0" y="0"/>
                </a:moveTo>
                <a:lnTo>
                  <a:pt x="0" y="2235"/>
                </a:lnTo>
                <a:lnTo>
                  <a:pt x="24751" y="2235"/>
                </a:lnTo>
                <a:lnTo>
                  <a:pt x="2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7"/>
          <p:cNvSpPr/>
          <p:nvPr/>
        </p:nvSpPr>
        <p:spPr>
          <a:xfrm>
            <a:off x="118220" y="3263842"/>
            <a:ext cx="76155" cy="21337"/>
          </a:xfrm>
          <a:custGeom>
            <a:avLst/>
            <a:gdLst/>
            <a:ahLst/>
            <a:cxnLst/>
            <a:rect l="l" t="t" r="r" b="b"/>
            <a:pathLst>
              <a:path w="2502" h="701" extrusionOk="0">
                <a:moveTo>
                  <a:pt x="0" y="0"/>
                </a:moveTo>
                <a:lnTo>
                  <a:pt x="0" y="701"/>
                </a:lnTo>
                <a:lnTo>
                  <a:pt x="2502" y="7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7"/>
          <p:cNvSpPr/>
          <p:nvPr/>
        </p:nvSpPr>
        <p:spPr>
          <a:xfrm>
            <a:off x="372301" y="3752257"/>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7"/>
          <p:cNvSpPr/>
          <p:nvPr/>
        </p:nvSpPr>
        <p:spPr>
          <a:xfrm>
            <a:off x="120869" y="3854315"/>
            <a:ext cx="141169" cy="90399"/>
          </a:xfrm>
          <a:custGeom>
            <a:avLst/>
            <a:gdLst/>
            <a:ahLst/>
            <a:cxnLst/>
            <a:rect l="l" t="t" r="r" b="b"/>
            <a:pathLst>
              <a:path w="4638" h="2970" extrusionOk="0">
                <a:moveTo>
                  <a:pt x="1" y="1"/>
                </a:moveTo>
                <a:lnTo>
                  <a:pt x="1" y="2970"/>
                </a:lnTo>
                <a:lnTo>
                  <a:pt x="4638" y="2970"/>
                </a:lnTo>
                <a:lnTo>
                  <a:pt x="4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7"/>
          <p:cNvSpPr/>
          <p:nvPr/>
        </p:nvSpPr>
        <p:spPr>
          <a:xfrm>
            <a:off x="269754" y="3061717"/>
            <a:ext cx="281273" cy="79229"/>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7"/>
          <p:cNvSpPr/>
          <p:nvPr/>
        </p:nvSpPr>
        <p:spPr>
          <a:xfrm>
            <a:off x="387869" y="3395431"/>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7"/>
          <p:cNvSpPr/>
          <p:nvPr/>
        </p:nvSpPr>
        <p:spPr>
          <a:xfrm>
            <a:off x="-2324" y="3400902"/>
            <a:ext cx="123881" cy="34547"/>
          </a:xfrm>
          <a:custGeom>
            <a:avLst/>
            <a:gdLst/>
            <a:ahLst/>
            <a:cxnLst/>
            <a:rect l="l" t="t" r="r" b="b"/>
            <a:pathLst>
              <a:path w="4070" h="1135" extrusionOk="0">
                <a:moveTo>
                  <a:pt x="0" y="1"/>
                </a:moveTo>
                <a:lnTo>
                  <a:pt x="0" y="1135"/>
                </a:lnTo>
                <a:lnTo>
                  <a:pt x="4070" y="1135"/>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7"/>
          <p:cNvSpPr/>
          <p:nvPr/>
        </p:nvSpPr>
        <p:spPr>
          <a:xfrm>
            <a:off x="1145123" y="179543"/>
            <a:ext cx="690444" cy="21367"/>
          </a:xfrm>
          <a:custGeom>
            <a:avLst/>
            <a:gdLst/>
            <a:ahLst/>
            <a:cxnLst/>
            <a:rect l="l" t="t" r="r" b="b"/>
            <a:pathLst>
              <a:path w="22684" h="702" extrusionOk="0">
                <a:moveTo>
                  <a:pt x="0" y="1"/>
                </a:moveTo>
                <a:lnTo>
                  <a:pt x="0" y="701"/>
                </a:lnTo>
                <a:lnTo>
                  <a:pt x="22683" y="701"/>
                </a:lnTo>
                <a:lnTo>
                  <a:pt x="22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7"/>
          <p:cNvSpPr/>
          <p:nvPr/>
        </p:nvSpPr>
        <p:spPr>
          <a:xfrm>
            <a:off x="1264925" y="280048"/>
            <a:ext cx="75150" cy="21367"/>
          </a:xfrm>
          <a:custGeom>
            <a:avLst/>
            <a:gdLst/>
            <a:ahLst/>
            <a:cxnLst/>
            <a:rect l="l" t="t" r="r" b="b"/>
            <a:pathLst>
              <a:path w="2469" h="702" extrusionOk="0">
                <a:moveTo>
                  <a:pt x="0" y="1"/>
                </a:moveTo>
                <a:lnTo>
                  <a:pt x="0"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7"/>
          <p:cNvSpPr/>
          <p:nvPr/>
        </p:nvSpPr>
        <p:spPr>
          <a:xfrm>
            <a:off x="3721464" y="81050"/>
            <a:ext cx="76155" cy="21367"/>
          </a:xfrm>
          <a:custGeom>
            <a:avLst/>
            <a:gdLst/>
            <a:ahLst/>
            <a:cxnLst/>
            <a:rect l="l" t="t" r="r" b="b"/>
            <a:pathLst>
              <a:path w="2502" h="702" extrusionOk="0">
                <a:moveTo>
                  <a:pt x="0" y="1"/>
                </a:moveTo>
                <a:lnTo>
                  <a:pt x="0" y="701"/>
                </a:lnTo>
                <a:lnTo>
                  <a:pt x="2502" y="701"/>
                </a:lnTo>
                <a:lnTo>
                  <a:pt x="25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7"/>
          <p:cNvSpPr/>
          <p:nvPr/>
        </p:nvSpPr>
        <p:spPr>
          <a:xfrm>
            <a:off x="8647976" y="3758046"/>
            <a:ext cx="141139" cy="39630"/>
          </a:xfrm>
          <a:custGeom>
            <a:avLst/>
            <a:gdLst/>
            <a:ahLst/>
            <a:cxnLst/>
            <a:rect l="l" t="t" r="r" b="b"/>
            <a:pathLst>
              <a:path w="4637" h="1302" extrusionOk="0">
                <a:moveTo>
                  <a:pt x="0" y="1"/>
                </a:moveTo>
                <a:lnTo>
                  <a:pt x="0" y="1302"/>
                </a:lnTo>
                <a:lnTo>
                  <a:pt x="4637" y="1302"/>
                </a:lnTo>
                <a:lnTo>
                  <a:pt x="4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7"/>
          <p:cNvSpPr/>
          <p:nvPr/>
        </p:nvSpPr>
        <p:spPr>
          <a:xfrm>
            <a:off x="1454795" y="190714"/>
            <a:ext cx="141139" cy="89365"/>
          </a:xfrm>
          <a:custGeom>
            <a:avLst/>
            <a:gdLst/>
            <a:ahLst/>
            <a:cxnLst/>
            <a:rect l="l" t="t" r="r" b="b"/>
            <a:pathLst>
              <a:path w="4637" h="2936" extrusionOk="0">
                <a:moveTo>
                  <a:pt x="0" y="0"/>
                </a:moveTo>
                <a:lnTo>
                  <a:pt x="0" y="2936"/>
                </a:lnTo>
                <a:lnTo>
                  <a:pt x="4637" y="2936"/>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7"/>
          <p:cNvSpPr/>
          <p:nvPr/>
        </p:nvSpPr>
        <p:spPr>
          <a:xfrm>
            <a:off x="-80489" y="1091475"/>
            <a:ext cx="280238" cy="79198"/>
          </a:xfrm>
          <a:custGeom>
            <a:avLst/>
            <a:gdLst/>
            <a:ahLst/>
            <a:cxnLst/>
            <a:rect l="l" t="t" r="r" b="b"/>
            <a:pathLst>
              <a:path w="9207" h="2602" extrusionOk="0">
                <a:moveTo>
                  <a:pt x="0" y="0"/>
                </a:moveTo>
                <a:lnTo>
                  <a:pt x="0" y="2602"/>
                </a:lnTo>
                <a:lnTo>
                  <a:pt x="9207" y="2602"/>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7"/>
          <p:cNvSpPr/>
          <p:nvPr/>
        </p:nvSpPr>
        <p:spPr>
          <a:xfrm>
            <a:off x="3149533" y="169396"/>
            <a:ext cx="123881" cy="35551"/>
          </a:xfrm>
          <a:custGeom>
            <a:avLst/>
            <a:gdLst/>
            <a:ahLst/>
            <a:cxnLst/>
            <a:rect l="l" t="t" r="r" b="b"/>
            <a:pathLst>
              <a:path w="4070" h="1168" extrusionOk="0">
                <a:moveTo>
                  <a:pt x="0" y="0"/>
                </a:moveTo>
                <a:lnTo>
                  <a:pt x="0" y="1168"/>
                </a:lnTo>
                <a:lnTo>
                  <a:pt x="4070" y="1168"/>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7"/>
          <p:cNvSpPr/>
          <p:nvPr/>
        </p:nvSpPr>
        <p:spPr>
          <a:xfrm>
            <a:off x="732908" y="218138"/>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7"/>
          <p:cNvSpPr/>
          <p:nvPr/>
        </p:nvSpPr>
        <p:spPr>
          <a:xfrm>
            <a:off x="958900" y="5071932"/>
            <a:ext cx="1321961" cy="21337"/>
          </a:xfrm>
          <a:custGeom>
            <a:avLst/>
            <a:gdLst/>
            <a:ahLst/>
            <a:cxnLst/>
            <a:rect l="l" t="t" r="r" b="b"/>
            <a:pathLst>
              <a:path w="43432" h="701" extrusionOk="0">
                <a:moveTo>
                  <a:pt x="0" y="0"/>
                </a:moveTo>
                <a:lnTo>
                  <a:pt x="0" y="701"/>
                </a:lnTo>
                <a:lnTo>
                  <a:pt x="43431" y="701"/>
                </a:lnTo>
                <a:lnTo>
                  <a:pt x="434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7"/>
          <p:cNvSpPr/>
          <p:nvPr/>
        </p:nvSpPr>
        <p:spPr>
          <a:xfrm>
            <a:off x="1753871" y="4813202"/>
            <a:ext cx="333047" cy="56888"/>
          </a:xfrm>
          <a:custGeom>
            <a:avLst/>
            <a:gdLst/>
            <a:ahLst/>
            <a:cxnLst/>
            <a:rect l="l" t="t" r="r" b="b"/>
            <a:pathLst>
              <a:path w="10942" h="1869" extrusionOk="0">
                <a:moveTo>
                  <a:pt x="1" y="0"/>
                </a:moveTo>
                <a:lnTo>
                  <a:pt x="1" y="1868"/>
                </a:lnTo>
                <a:lnTo>
                  <a:pt x="10942" y="1868"/>
                </a:lnTo>
                <a:lnTo>
                  <a:pt x="10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7"/>
          <p:cNvSpPr/>
          <p:nvPr/>
        </p:nvSpPr>
        <p:spPr>
          <a:xfrm>
            <a:off x="1099950" y="4686350"/>
            <a:ext cx="464003" cy="39122"/>
          </a:xfrm>
          <a:custGeom>
            <a:avLst/>
            <a:gdLst/>
            <a:ahLst/>
            <a:cxnLst/>
            <a:rect l="l" t="t" r="r" b="b"/>
            <a:pathLst>
              <a:path w="4604" h="2936" extrusionOk="0">
                <a:moveTo>
                  <a:pt x="0" y="0"/>
                </a:moveTo>
                <a:lnTo>
                  <a:pt x="0" y="2935"/>
                </a:lnTo>
                <a:lnTo>
                  <a:pt x="4604" y="2935"/>
                </a:lnTo>
                <a:lnTo>
                  <a:pt x="46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7"/>
          <p:cNvSpPr/>
          <p:nvPr/>
        </p:nvSpPr>
        <p:spPr>
          <a:xfrm>
            <a:off x="8737327" y="4992687"/>
            <a:ext cx="281273" cy="79229"/>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7"/>
          <p:cNvSpPr/>
          <p:nvPr/>
        </p:nvSpPr>
        <p:spPr>
          <a:xfrm>
            <a:off x="566581" y="4588022"/>
            <a:ext cx="124915" cy="34547"/>
          </a:xfrm>
          <a:custGeom>
            <a:avLst/>
            <a:gdLst/>
            <a:ahLst/>
            <a:cxnLst/>
            <a:rect l="l" t="t" r="r" b="b"/>
            <a:pathLst>
              <a:path w="4104" h="1135"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7"/>
          <p:cNvSpPr/>
          <p:nvPr/>
        </p:nvSpPr>
        <p:spPr>
          <a:xfrm>
            <a:off x="588680" y="4205966"/>
            <a:ext cx="80718" cy="22950"/>
          </a:xfrm>
          <a:custGeom>
            <a:avLst/>
            <a:gdLst/>
            <a:ahLst/>
            <a:cxnLst/>
            <a:rect l="l" t="t" r="r" b="b"/>
            <a:pathLst>
              <a:path w="2469" h="702" extrusionOk="0">
                <a:moveTo>
                  <a:pt x="0" y="1"/>
                </a:moveTo>
                <a:lnTo>
                  <a:pt x="0"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7"/>
          <p:cNvSpPr/>
          <p:nvPr/>
        </p:nvSpPr>
        <p:spPr>
          <a:xfrm>
            <a:off x="432387" y="5096643"/>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7"/>
          <p:cNvSpPr/>
          <p:nvPr/>
        </p:nvSpPr>
        <p:spPr>
          <a:xfrm>
            <a:off x="4516550" y="5091763"/>
            <a:ext cx="225200" cy="35875"/>
          </a:xfrm>
          <a:custGeom>
            <a:avLst/>
            <a:gdLst/>
            <a:ahLst/>
            <a:cxnLst/>
            <a:rect l="l" t="t" r="r" b="b"/>
            <a:pathLst>
              <a:path w="9008" h="1435" extrusionOk="0">
                <a:moveTo>
                  <a:pt x="1" y="0"/>
                </a:moveTo>
                <a:lnTo>
                  <a:pt x="1" y="1435"/>
                </a:lnTo>
                <a:lnTo>
                  <a:pt x="9007" y="1435"/>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7"/>
          <p:cNvSpPr/>
          <p:nvPr/>
        </p:nvSpPr>
        <p:spPr>
          <a:xfrm>
            <a:off x="7732475" y="5093425"/>
            <a:ext cx="110100" cy="32549"/>
          </a:xfrm>
          <a:custGeom>
            <a:avLst/>
            <a:gdLst/>
            <a:ahLst/>
            <a:cxnLst/>
            <a:rect l="l" t="t" r="r" b="b"/>
            <a:pathLst>
              <a:path w="4404" h="701" extrusionOk="0">
                <a:moveTo>
                  <a:pt x="0" y="0"/>
                </a:moveTo>
                <a:lnTo>
                  <a:pt x="0" y="701"/>
                </a:lnTo>
                <a:lnTo>
                  <a:pt x="4403" y="701"/>
                </a:lnTo>
                <a:lnTo>
                  <a:pt x="4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7"/>
          <p:cNvSpPr/>
          <p:nvPr/>
        </p:nvSpPr>
        <p:spPr>
          <a:xfrm>
            <a:off x="7336950" y="5125975"/>
            <a:ext cx="109250" cy="17525"/>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7"/>
          <p:cNvSpPr/>
          <p:nvPr/>
        </p:nvSpPr>
        <p:spPr>
          <a:xfrm>
            <a:off x="5638525" y="4942275"/>
            <a:ext cx="390151" cy="35099"/>
          </a:xfrm>
          <a:custGeom>
            <a:avLst/>
            <a:gdLst/>
            <a:ahLst/>
            <a:cxnLst/>
            <a:rect l="l" t="t" r="r" b="b"/>
            <a:pathLst>
              <a:path w="3204" h="835" extrusionOk="0">
                <a:moveTo>
                  <a:pt x="1" y="0"/>
                </a:moveTo>
                <a:lnTo>
                  <a:pt x="1" y="834"/>
                </a:lnTo>
                <a:lnTo>
                  <a:pt x="3203" y="834"/>
                </a:lnTo>
                <a:lnTo>
                  <a:pt x="3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7"/>
          <p:cNvSpPr/>
          <p:nvPr/>
        </p:nvSpPr>
        <p:spPr>
          <a:xfrm>
            <a:off x="-1831550" y="2268568"/>
            <a:ext cx="2138441" cy="32550"/>
          </a:xfrm>
          <a:custGeom>
            <a:avLst/>
            <a:gdLst/>
            <a:ahLst/>
            <a:cxnLst/>
            <a:rect l="l" t="t" r="r" b="b"/>
            <a:pathLst>
              <a:path w="76489" h="702" extrusionOk="0">
                <a:moveTo>
                  <a:pt x="1" y="1"/>
                </a:moveTo>
                <a:lnTo>
                  <a:pt x="1" y="701"/>
                </a:lnTo>
                <a:lnTo>
                  <a:pt x="76489" y="701"/>
                </a:lnTo>
                <a:lnTo>
                  <a:pt x="76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7"/>
          <p:cNvSpPr/>
          <p:nvPr/>
        </p:nvSpPr>
        <p:spPr>
          <a:xfrm>
            <a:off x="8610077" y="4465237"/>
            <a:ext cx="266117" cy="42566"/>
          </a:xfrm>
          <a:custGeom>
            <a:avLst/>
            <a:gdLst/>
            <a:ahLst/>
            <a:cxnLst/>
            <a:rect l="l" t="t" r="r" b="b"/>
            <a:pathLst>
              <a:path w="8140" h="1302" extrusionOk="0">
                <a:moveTo>
                  <a:pt x="1" y="1"/>
                </a:moveTo>
                <a:lnTo>
                  <a:pt x="1" y="1301"/>
                </a:lnTo>
                <a:lnTo>
                  <a:pt x="8140" y="1301"/>
                </a:lnTo>
                <a:lnTo>
                  <a:pt x="8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7"/>
          <p:cNvSpPr/>
          <p:nvPr/>
        </p:nvSpPr>
        <p:spPr>
          <a:xfrm>
            <a:off x="8767263" y="4323350"/>
            <a:ext cx="629265" cy="19653"/>
          </a:xfrm>
          <a:custGeom>
            <a:avLst/>
            <a:gdLst/>
            <a:ahLst/>
            <a:cxnLst/>
            <a:rect l="l" t="t" r="r" b="b"/>
            <a:pathLst>
              <a:path w="19248" h="1869" extrusionOk="0">
                <a:moveTo>
                  <a:pt x="0" y="0"/>
                </a:moveTo>
                <a:lnTo>
                  <a:pt x="0" y="1868"/>
                </a:lnTo>
                <a:lnTo>
                  <a:pt x="19247" y="1868"/>
                </a:lnTo>
                <a:lnTo>
                  <a:pt x="19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7"/>
          <p:cNvSpPr/>
          <p:nvPr/>
        </p:nvSpPr>
        <p:spPr>
          <a:xfrm>
            <a:off x="8447465" y="4496288"/>
            <a:ext cx="234503" cy="38218"/>
          </a:xfrm>
          <a:custGeom>
            <a:avLst/>
            <a:gdLst/>
            <a:ahLst/>
            <a:cxnLst/>
            <a:rect l="l" t="t" r="r" b="b"/>
            <a:pathLst>
              <a:path w="7173" h="1169" extrusionOk="0">
                <a:moveTo>
                  <a:pt x="1" y="1"/>
                </a:moveTo>
                <a:lnTo>
                  <a:pt x="1" y="1168"/>
                </a:lnTo>
                <a:lnTo>
                  <a:pt x="7172" y="1168"/>
                </a:lnTo>
                <a:lnTo>
                  <a:pt x="7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7"/>
          <p:cNvSpPr/>
          <p:nvPr/>
        </p:nvSpPr>
        <p:spPr>
          <a:xfrm>
            <a:off x="8433100" y="4632574"/>
            <a:ext cx="863721" cy="32126"/>
          </a:xfrm>
          <a:custGeom>
            <a:avLst/>
            <a:gdLst/>
            <a:ahLst/>
            <a:cxnLst/>
            <a:rect l="l" t="t" r="r" b="b"/>
            <a:pathLst>
              <a:path w="24752" h="2270" extrusionOk="0">
                <a:moveTo>
                  <a:pt x="1" y="1"/>
                </a:moveTo>
                <a:lnTo>
                  <a:pt x="1" y="2269"/>
                </a:lnTo>
                <a:lnTo>
                  <a:pt x="24752" y="2269"/>
                </a:lnTo>
                <a:lnTo>
                  <a:pt x="24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7"/>
          <p:cNvSpPr/>
          <p:nvPr/>
        </p:nvSpPr>
        <p:spPr>
          <a:xfrm>
            <a:off x="99775" y="4848013"/>
            <a:ext cx="1285696" cy="22924"/>
          </a:xfrm>
          <a:custGeom>
            <a:avLst/>
            <a:gdLst/>
            <a:ahLst/>
            <a:cxnLst/>
            <a:rect l="l" t="t" r="r" b="b"/>
            <a:pathLst>
              <a:path w="43432" h="701" extrusionOk="0">
                <a:moveTo>
                  <a:pt x="1" y="0"/>
                </a:moveTo>
                <a:lnTo>
                  <a:pt x="1" y="701"/>
                </a:lnTo>
                <a:lnTo>
                  <a:pt x="43432" y="701"/>
                </a:lnTo>
                <a:lnTo>
                  <a:pt x="43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7"/>
          <p:cNvSpPr/>
          <p:nvPr/>
        </p:nvSpPr>
        <p:spPr>
          <a:xfrm>
            <a:off x="230641" y="4957046"/>
            <a:ext cx="81829" cy="22950"/>
          </a:xfrm>
          <a:custGeom>
            <a:avLst/>
            <a:gdLst/>
            <a:ahLst/>
            <a:cxnLst/>
            <a:rect l="l" t="t" r="r" b="b"/>
            <a:pathLst>
              <a:path w="2503" h="702" extrusionOk="0">
                <a:moveTo>
                  <a:pt x="1" y="1"/>
                </a:moveTo>
                <a:lnTo>
                  <a:pt x="1"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7"/>
          <p:cNvSpPr/>
          <p:nvPr/>
        </p:nvSpPr>
        <p:spPr>
          <a:xfrm>
            <a:off x="-125969" y="4742224"/>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7"/>
          <p:cNvSpPr/>
          <p:nvPr/>
        </p:nvSpPr>
        <p:spPr>
          <a:xfrm>
            <a:off x="402725" y="394288"/>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7"/>
          <p:cNvSpPr/>
          <p:nvPr/>
        </p:nvSpPr>
        <p:spPr>
          <a:xfrm>
            <a:off x="-158743" y="4905524"/>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7"/>
          <p:cNvSpPr/>
          <p:nvPr/>
        </p:nvSpPr>
        <p:spPr>
          <a:xfrm>
            <a:off x="179379" y="5071568"/>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7"/>
          <p:cNvSpPr/>
          <p:nvPr/>
        </p:nvSpPr>
        <p:spPr>
          <a:xfrm>
            <a:off x="-478088" y="4049825"/>
            <a:ext cx="784980" cy="22950"/>
          </a:xfrm>
          <a:custGeom>
            <a:avLst/>
            <a:gdLst/>
            <a:ahLst/>
            <a:cxnLst/>
            <a:rect l="l" t="t" r="r" b="b"/>
            <a:pathLst>
              <a:path w="22684" h="702" extrusionOk="0">
                <a:moveTo>
                  <a:pt x="1" y="1"/>
                </a:moveTo>
                <a:lnTo>
                  <a:pt x="1" y="701"/>
                </a:lnTo>
                <a:lnTo>
                  <a:pt x="22684" y="701"/>
                </a:lnTo>
                <a:lnTo>
                  <a:pt x="2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7"/>
          <p:cNvSpPr/>
          <p:nvPr/>
        </p:nvSpPr>
        <p:spPr>
          <a:xfrm>
            <a:off x="301445" y="4523618"/>
            <a:ext cx="81829" cy="22917"/>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7"/>
          <p:cNvSpPr/>
          <p:nvPr/>
        </p:nvSpPr>
        <p:spPr>
          <a:xfrm>
            <a:off x="104869" y="41821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7"/>
          <p:cNvSpPr/>
          <p:nvPr/>
        </p:nvSpPr>
        <p:spPr>
          <a:xfrm>
            <a:off x="972903" y="5012406"/>
            <a:ext cx="150549" cy="42566"/>
          </a:xfrm>
          <a:custGeom>
            <a:avLst/>
            <a:gdLst/>
            <a:ahLst/>
            <a:cxnLst/>
            <a:rect l="l" t="t" r="r" b="b"/>
            <a:pathLst>
              <a:path w="4605" h="1302" extrusionOk="0">
                <a:moveTo>
                  <a:pt x="1" y="0"/>
                </a:moveTo>
                <a:lnTo>
                  <a:pt x="1" y="1301"/>
                </a:lnTo>
                <a:lnTo>
                  <a:pt x="4604" y="1301"/>
                </a:lnTo>
                <a:lnTo>
                  <a:pt x="4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7"/>
          <p:cNvSpPr/>
          <p:nvPr/>
        </p:nvSpPr>
        <p:spPr>
          <a:xfrm>
            <a:off x="155938" y="2209516"/>
            <a:ext cx="150549" cy="60024"/>
          </a:xfrm>
          <a:custGeom>
            <a:avLst/>
            <a:gdLst/>
            <a:ahLst/>
            <a:cxnLst/>
            <a:rect l="l" t="t" r="r" b="b"/>
            <a:pathLst>
              <a:path w="4605" h="2970" extrusionOk="0">
                <a:moveTo>
                  <a:pt x="1" y="1"/>
                </a:moveTo>
                <a:lnTo>
                  <a:pt x="1" y="2969"/>
                </a:lnTo>
                <a:lnTo>
                  <a:pt x="4604" y="2969"/>
                </a:lnTo>
                <a:lnTo>
                  <a:pt x="46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7"/>
          <p:cNvSpPr/>
          <p:nvPr/>
        </p:nvSpPr>
        <p:spPr>
          <a:xfrm>
            <a:off x="1990275" y="4947273"/>
            <a:ext cx="302111" cy="48027"/>
          </a:xfrm>
          <a:custGeom>
            <a:avLst/>
            <a:gdLst/>
            <a:ahLst/>
            <a:cxnLst/>
            <a:rect l="l" t="t" r="r" b="b"/>
            <a:pathLst>
              <a:path w="9241" h="2570" extrusionOk="0">
                <a:moveTo>
                  <a:pt x="1" y="1"/>
                </a:moveTo>
                <a:lnTo>
                  <a:pt x="1" y="2569"/>
                </a:lnTo>
                <a:lnTo>
                  <a:pt x="9240" y="2569"/>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7"/>
          <p:cNvSpPr/>
          <p:nvPr/>
        </p:nvSpPr>
        <p:spPr>
          <a:xfrm>
            <a:off x="-8" y="44968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7"/>
          <p:cNvSpPr/>
          <p:nvPr/>
        </p:nvSpPr>
        <p:spPr>
          <a:xfrm>
            <a:off x="1391222" y="4942574"/>
            <a:ext cx="406152" cy="27300"/>
          </a:xfrm>
          <a:custGeom>
            <a:avLst/>
            <a:gdLst/>
            <a:ahLst/>
            <a:cxnLst/>
            <a:rect l="l" t="t" r="r" b="b"/>
            <a:pathLst>
              <a:path w="4104" h="1135" extrusionOk="0">
                <a:moveTo>
                  <a:pt x="1" y="0"/>
                </a:moveTo>
                <a:lnTo>
                  <a:pt x="1" y="1134"/>
                </a:lnTo>
                <a:lnTo>
                  <a:pt x="4103" y="1134"/>
                </a:lnTo>
                <a:lnTo>
                  <a:pt x="41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7"/>
          <p:cNvSpPr/>
          <p:nvPr/>
        </p:nvSpPr>
        <p:spPr>
          <a:xfrm rot="10800000">
            <a:off x="3885569" y="91016"/>
            <a:ext cx="144010" cy="22917"/>
          </a:xfrm>
          <a:custGeom>
            <a:avLst/>
            <a:gdLst/>
            <a:ahLst/>
            <a:cxnLst/>
            <a:rect l="l" t="t" r="r" b="b"/>
            <a:pathLst>
              <a:path w="4405" h="701" extrusionOk="0">
                <a:moveTo>
                  <a:pt x="1" y="0"/>
                </a:moveTo>
                <a:lnTo>
                  <a:pt x="1" y="701"/>
                </a:lnTo>
                <a:lnTo>
                  <a:pt x="4404" y="701"/>
                </a:lnTo>
                <a:lnTo>
                  <a:pt x="4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7"/>
          <p:cNvSpPr/>
          <p:nvPr/>
        </p:nvSpPr>
        <p:spPr>
          <a:xfrm rot="10800000">
            <a:off x="5100285" y="83475"/>
            <a:ext cx="629265" cy="37973"/>
          </a:xfrm>
          <a:custGeom>
            <a:avLst/>
            <a:gdLst/>
            <a:ahLst/>
            <a:cxnLst/>
            <a:rect l="l" t="t" r="r" b="b"/>
            <a:pathLst>
              <a:path w="19248" h="1869" extrusionOk="0">
                <a:moveTo>
                  <a:pt x="0" y="1"/>
                </a:moveTo>
                <a:lnTo>
                  <a:pt x="0" y="1869"/>
                </a:lnTo>
                <a:lnTo>
                  <a:pt x="19247" y="1869"/>
                </a:lnTo>
                <a:lnTo>
                  <a:pt x="192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7"/>
          <p:cNvSpPr/>
          <p:nvPr/>
        </p:nvSpPr>
        <p:spPr>
          <a:xfrm rot="10800000">
            <a:off x="4172243" y="53805"/>
            <a:ext cx="235582" cy="37106"/>
          </a:xfrm>
          <a:custGeom>
            <a:avLst/>
            <a:gdLst/>
            <a:ahLst/>
            <a:cxnLst/>
            <a:rect l="l" t="t" r="r" b="b"/>
            <a:pathLst>
              <a:path w="7206" h="1135" extrusionOk="0">
                <a:moveTo>
                  <a:pt x="0" y="1"/>
                </a:moveTo>
                <a:lnTo>
                  <a:pt x="0" y="1135"/>
                </a:lnTo>
                <a:lnTo>
                  <a:pt x="7205" y="1135"/>
                </a:lnTo>
                <a:lnTo>
                  <a:pt x="7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7"/>
          <p:cNvSpPr/>
          <p:nvPr/>
        </p:nvSpPr>
        <p:spPr>
          <a:xfrm>
            <a:off x="8677300" y="1535950"/>
            <a:ext cx="809205" cy="28101"/>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7"/>
          <p:cNvSpPr/>
          <p:nvPr/>
        </p:nvSpPr>
        <p:spPr>
          <a:xfrm rot="10800000">
            <a:off x="559601" y="73149"/>
            <a:ext cx="512498" cy="52076"/>
          </a:xfrm>
          <a:custGeom>
            <a:avLst/>
            <a:gdLst/>
            <a:ahLst/>
            <a:cxnLst/>
            <a:rect l="l" t="t" r="r" b="b"/>
            <a:pathLst>
              <a:path w="43432" h="701" extrusionOk="0">
                <a:moveTo>
                  <a:pt x="1" y="0"/>
                </a:moveTo>
                <a:lnTo>
                  <a:pt x="1" y="701"/>
                </a:lnTo>
                <a:lnTo>
                  <a:pt x="43432" y="701"/>
                </a:lnTo>
                <a:lnTo>
                  <a:pt x="43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7"/>
          <p:cNvSpPr/>
          <p:nvPr/>
        </p:nvSpPr>
        <p:spPr>
          <a:xfrm>
            <a:off x="8599863" y="711209"/>
            <a:ext cx="81829" cy="22950"/>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7"/>
          <p:cNvSpPr/>
          <p:nvPr/>
        </p:nvSpPr>
        <p:spPr>
          <a:xfrm>
            <a:off x="7316439" y="175704"/>
            <a:ext cx="81829" cy="22950"/>
          </a:xfrm>
          <a:custGeom>
            <a:avLst/>
            <a:gdLst/>
            <a:ahLst/>
            <a:cxnLst/>
            <a:rect l="l" t="t" r="r" b="b"/>
            <a:pathLst>
              <a:path w="2503" h="702" extrusionOk="0">
                <a:moveTo>
                  <a:pt x="1" y="1"/>
                </a:moveTo>
                <a:lnTo>
                  <a:pt x="1"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7"/>
          <p:cNvSpPr/>
          <p:nvPr/>
        </p:nvSpPr>
        <p:spPr>
          <a:xfrm rot="10800000">
            <a:off x="1756474" y="76691"/>
            <a:ext cx="357721" cy="61102"/>
          </a:xfrm>
          <a:custGeom>
            <a:avLst/>
            <a:gdLst/>
            <a:ahLst/>
            <a:cxnLst/>
            <a:rect l="l" t="t" r="r" b="b"/>
            <a:pathLst>
              <a:path w="10942" h="1869" extrusionOk="0">
                <a:moveTo>
                  <a:pt x="0" y="0"/>
                </a:moveTo>
                <a:lnTo>
                  <a:pt x="0" y="1868"/>
                </a:lnTo>
                <a:lnTo>
                  <a:pt x="10942" y="1868"/>
                </a:lnTo>
                <a:lnTo>
                  <a:pt x="10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7"/>
          <p:cNvSpPr/>
          <p:nvPr/>
        </p:nvSpPr>
        <p:spPr>
          <a:xfrm>
            <a:off x="8271999" y="166655"/>
            <a:ext cx="489057" cy="43125"/>
          </a:xfrm>
          <a:custGeom>
            <a:avLst/>
            <a:gdLst/>
            <a:ahLst/>
            <a:cxnLst/>
            <a:rect l="l" t="t" r="r" b="b"/>
            <a:pathLst>
              <a:path w="9241" h="2603" extrusionOk="0">
                <a:moveTo>
                  <a:pt x="0" y="0"/>
                </a:moveTo>
                <a:lnTo>
                  <a:pt x="0" y="2602"/>
                </a:lnTo>
                <a:lnTo>
                  <a:pt x="9240" y="2602"/>
                </a:lnTo>
                <a:lnTo>
                  <a:pt x="9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8667330" y="1455970"/>
            <a:ext cx="151595" cy="96018"/>
          </a:xfrm>
          <a:custGeom>
            <a:avLst/>
            <a:gdLst/>
            <a:ahLst/>
            <a:cxnLst/>
            <a:rect l="l" t="t" r="r" b="b"/>
            <a:pathLst>
              <a:path w="4637" h="2937" extrusionOk="0">
                <a:moveTo>
                  <a:pt x="0" y="1"/>
                </a:moveTo>
                <a:lnTo>
                  <a:pt x="0" y="2936"/>
                </a:lnTo>
                <a:lnTo>
                  <a:pt x="4637" y="2936"/>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6886057" y="-1837"/>
            <a:ext cx="144020" cy="85099"/>
          </a:xfrm>
          <a:custGeom>
            <a:avLst/>
            <a:gdLst/>
            <a:ahLst/>
            <a:cxnLst/>
            <a:rect l="l" t="t" r="r" b="b"/>
            <a:pathLst>
              <a:path w="9207" h="2603" extrusionOk="0">
                <a:moveTo>
                  <a:pt x="0" y="1"/>
                </a:moveTo>
                <a:lnTo>
                  <a:pt x="0" y="2603"/>
                </a:lnTo>
                <a:lnTo>
                  <a:pt x="9207" y="2603"/>
                </a:lnTo>
                <a:lnTo>
                  <a:pt x="92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8568224" y="1879671"/>
            <a:ext cx="133058" cy="38218"/>
          </a:xfrm>
          <a:custGeom>
            <a:avLst/>
            <a:gdLst/>
            <a:ahLst/>
            <a:cxnLst/>
            <a:rect l="l" t="t" r="r" b="b"/>
            <a:pathLst>
              <a:path w="4070" h="1169" extrusionOk="0">
                <a:moveTo>
                  <a:pt x="0" y="1"/>
                </a:moveTo>
                <a:lnTo>
                  <a:pt x="0" y="1168"/>
                </a:lnTo>
                <a:lnTo>
                  <a:pt x="4070" y="1168"/>
                </a:lnTo>
                <a:lnTo>
                  <a:pt x="4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rot="10800000">
            <a:off x="3586655" y="207374"/>
            <a:ext cx="1948672" cy="20701"/>
          </a:xfrm>
          <a:custGeom>
            <a:avLst/>
            <a:gdLst/>
            <a:ahLst/>
            <a:cxnLst/>
            <a:rect l="l" t="t" r="r" b="b"/>
            <a:pathLst>
              <a:path w="76456" h="701" extrusionOk="0">
                <a:moveTo>
                  <a:pt x="1" y="0"/>
                </a:moveTo>
                <a:lnTo>
                  <a:pt x="1" y="701"/>
                </a:lnTo>
                <a:lnTo>
                  <a:pt x="76456" y="701"/>
                </a:lnTo>
                <a:lnTo>
                  <a:pt x="76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rot="10800000">
            <a:off x="3013033" y="306780"/>
            <a:ext cx="142866" cy="22950"/>
          </a:xfrm>
          <a:custGeom>
            <a:avLst/>
            <a:gdLst/>
            <a:ahLst/>
            <a:cxnLst/>
            <a:rect l="l" t="t" r="r" b="b"/>
            <a:pathLst>
              <a:path w="4370"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rot="10800000">
            <a:off x="2405042" y="154791"/>
            <a:ext cx="144010" cy="22950"/>
          </a:xfrm>
          <a:custGeom>
            <a:avLst/>
            <a:gdLst/>
            <a:ahLst/>
            <a:cxnLst/>
            <a:rect l="l" t="t" r="r" b="b"/>
            <a:pathLst>
              <a:path w="4405" h="702" extrusionOk="0">
                <a:moveTo>
                  <a:pt x="1" y="1"/>
                </a:moveTo>
                <a:lnTo>
                  <a:pt x="1" y="701"/>
                </a:lnTo>
                <a:lnTo>
                  <a:pt x="4404" y="701"/>
                </a:lnTo>
                <a:lnTo>
                  <a:pt x="4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351162" y="2863401"/>
            <a:ext cx="531122" cy="74225"/>
          </a:xfrm>
          <a:custGeom>
            <a:avLst/>
            <a:gdLst/>
            <a:ahLst/>
            <a:cxnLst/>
            <a:rect l="l" t="t" r="r" b="b"/>
            <a:pathLst>
              <a:path w="16246" h="2603" extrusionOk="0">
                <a:moveTo>
                  <a:pt x="0" y="1"/>
                </a:moveTo>
                <a:lnTo>
                  <a:pt x="0" y="2602"/>
                </a:lnTo>
                <a:lnTo>
                  <a:pt x="16245" y="2602"/>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158675" y="386665"/>
            <a:ext cx="809205" cy="42549"/>
          </a:xfrm>
          <a:custGeom>
            <a:avLst/>
            <a:gdLst/>
            <a:ahLst/>
            <a:cxnLst/>
            <a:rect l="l" t="t" r="r" b="b"/>
            <a:pathLst>
              <a:path w="24752" h="2269" extrusionOk="0">
                <a:moveTo>
                  <a:pt x="1" y="0"/>
                </a:moveTo>
                <a:lnTo>
                  <a:pt x="1" y="2269"/>
                </a:lnTo>
                <a:lnTo>
                  <a:pt x="24752" y="2269"/>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rot="10800000">
            <a:off x="1941046" y="76690"/>
            <a:ext cx="1419901" cy="22950"/>
          </a:xfrm>
          <a:custGeom>
            <a:avLst/>
            <a:gdLst/>
            <a:ahLst/>
            <a:cxnLst/>
            <a:rect l="l" t="t" r="r" b="b"/>
            <a:pathLst>
              <a:path w="43432" h="702" extrusionOk="0">
                <a:moveTo>
                  <a:pt x="1" y="1"/>
                </a:moveTo>
                <a:lnTo>
                  <a:pt x="1" y="701"/>
                </a:lnTo>
                <a:lnTo>
                  <a:pt x="43432" y="701"/>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rot="10800000">
            <a:off x="3442677" y="50504"/>
            <a:ext cx="144010" cy="22950"/>
          </a:xfrm>
          <a:custGeom>
            <a:avLst/>
            <a:gdLst/>
            <a:ahLst/>
            <a:cxnLst/>
            <a:rect l="l" t="t" r="r" b="b"/>
            <a:pathLst>
              <a:path w="4405" h="702" extrusionOk="0">
                <a:moveTo>
                  <a:pt x="1" y="1"/>
                </a:moveTo>
                <a:lnTo>
                  <a:pt x="1" y="701"/>
                </a:lnTo>
                <a:lnTo>
                  <a:pt x="4404" y="701"/>
                </a:lnTo>
                <a:lnTo>
                  <a:pt x="4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4336550" y="4828899"/>
            <a:ext cx="2073999" cy="33550"/>
          </a:xfrm>
          <a:custGeom>
            <a:avLst/>
            <a:gdLst/>
            <a:ahLst/>
            <a:cxnLst/>
            <a:rect l="l" t="t" r="r" b="b"/>
            <a:pathLst>
              <a:path w="76489" h="701" extrusionOk="0">
                <a:moveTo>
                  <a:pt x="0" y="0"/>
                </a:moveTo>
                <a:lnTo>
                  <a:pt x="0" y="701"/>
                </a:lnTo>
                <a:lnTo>
                  <a:pt x="76488" y="701"/>
                </a:lnTo>
                <a:lnTo>
                  <a:pt x="76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7285920" y="4980922"/>
            <a:ext cx="142866" cy="22917"/>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7790018" y="4816387"/>
            <a:ext cx="266117" cy="42566"/>
          </a:xfrm>
          <a:custGeom>
            <a:avLst/>
            <a:gdLst/>
            <a:ahLst/>
            <a:cxnLst/>
            <a:rect l="l" t="t" r="r" b="b"/>
            <a:pathLst>
              <a:path w="8140" h="1302" extrusionOk="0">
                <a:moveTo>
                  <a:pt x="0" y="1"/>
                </a:moveTo>
                <a:lnTo>
                  <a:pt x="0" y="1301"/>
                </a:lnTo>
                <a:lnTo>
                  <a:pt x="8139" y="1301"/>
                </a:lnTo>
                <a:lnTo>
                  <a:pt x="81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8272000" y="4797850"/>
            <a:ext cx="628186" cy="28100"/>
          </a:xfrm>
          <a:custGeom>
            <a:avLst/>
            <a:gdLst/>
            <a:ahLst/>
            <a:cxnLst/>
            <a:rect l="l" t="t" r="r" b="b"/>
            <a:pathLst>
              <a:path w="19215" h="1869" extrusionOk="0">
                <a:moveTo>
                  <a:pt x="1" y="0"/>
                </a:moveTo>
                <a:lnTo>
                  <a:pt x="1" y="1868"/>
                </a:lnTo>
                <a:lnTo>
                  <a:pt x="19215" y="1868"/>
                </a:lnTo>
                <a:lnTo>
                  <a:pt x="192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6698394" y="4736262"/>
            <a:ext cx="234471" cy="37106"/>
          </a:xfrm>
          <a:custGeom>
            <a:avLst/>
            <a:gdLst/>
            <a:ahLst/>
            <a:cxnLst/>
            <a:rect l="l" t="t" r="r" b="b"/>
            <a:pathLst>
              <a:path w="7172" h="1135" extrusionOk="0">
                <a:moveTo>
                  <a:pt x="0" y="0"/>
                </a:moveTo>
                <a:lnTo>
                  <a:pt x="0" y="1134"/>
                </a:lnTo>
                <a:lnTo>
                  <a:pt x="7172" y="1134"/>
                </a:lnTo>
                <a:lnTo>
                  <a:pt x="71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6599986" y="5059040"/>
            <a:ext cx="104714" cy="27298"/>
          </a:xfrm>
          <a:custGeom>
            <a:avLst/>
            <a:gdLst/>
            <a:ahLst/>
            <a:cxnLst/>
            <a:rect l="l" t="t" r="r" b="b"/>
            <a:pathLst>
              <a:path w="3203" h="835" extrusionOk="0">
                <a:moveTo>
                  <a:pt x="1" y="1"/>
                </a:moveTo>
                <a:lnTo>
                  <a:pt x="1" y="834"/>
                </a:lnTo>
                <a:lnTo>
                  <a:pt x="3203" y="834"/>
                </a:lnTo>
                <a:lnTo>
                  <a:pt x="3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124775" y="304875"/>
            <a:ext cx="80100" cy="20875"/>
          </a:xfrm>
          <a:custGeom>
            <a:avLst/>
            <a:gdLst/>
            <a:ahLst/>
            <a:cxnLst/>
            <a:rect l="l" t="t" r="r" b="b"/>
            <a:pathLst>
              <a:path w="3204" h="835" extrusionOk="0">
                <a:moveTo>
                  <a:pt x="1" y="1"/>
                </a:moveTo>
                <a:lnTo>
                  <a:pt x="1" y="834"/>
                </a:lnTo>
                <a:lnTo>
                  <a:pt x="3203" y="834"/>
                </a:lnTo>
                <a:lnTo>
                  <a:pt x="3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9079225" y="4747375"/>
            <a:ext cx="225200" cy="36700"/>
          </a:xfrm>
          <a:custGeom>
            <a:avLst/>
            <a:gdLst/>
            <a:ahLst/>
            <a:cxnLst/>
            <a:rect l="l" t="t" r="r" b="b"/>
            <a:pathLst>
              <a:path w="9008" h="1468" extrusionOk="0">
                <a:moveTo>
                  <a:pt x="1" y="0"/>
                </a:moveTo>
                <a:lnTo>
                  <a:pt x="1" y="1468"/>
                </a:lnTo>
                <a:lnTo>
                  <a:pt x="9007" y="1468"/>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6334425" y="4718863"/>
            <a:ext cx="62575" cy="17525"/>
          </a:xfrm>
          <a:custGeom>
            <a:avLst/>
            <a:gdLst/>
            <a:ahLst/>
            <a:cxnLst/>
            <a:rect l="l" t="t" r="r" b="b"/>
            <a:pathLst>
              <a:path w="2503" h="701" extrusionOk="0">
                <a:moveTo>
                  <a:pt x="0" y="0"/>
                </a:moveTo>
                <a:lnTo>
                  <a:pt x="0"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3385475" y="4718400"/>
            <a:ext cx="225200" cy="35875"/>
          </a:xfrm>
          <a:custGeom>
            <a:avLst/>
            <a:gdLst/>
            <a:ahLst/>
            <a:cxnLst/>
            <a:rect l="l" t="t" r="r" b="b"/>
            <a:pathLst>
              <a:path w="9008" h="1435" extrusionOk="0">
                <a:moveTo>
                  <a:pt x="1" y="0"/>
                </a:moveTo>
                <a:lnTo>
                  <a:pt x="1" y="1435"/>
                </a:lnTo>
                <a:lnTo>
                  <a:pt x="9007" y="1435"/>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8929100" y="2021250"/>
            <a:ext cx="204350" cy="32550"/>
          </a:xfrm>
          <a:custGeom>
            <a:avLst/>
            <a:gdLst/>
            <a:ahLst/>
            <a:cxnLst/>
            <a:rect l="l" t="t" r="r" b="b"/>
            <a:pathLst>
              <a:path w="8174" h="1302" extrusionOk="0">
                <a:moveTo>
                  <a:pt x="1" y="1"/>
                </a:moveTo>
                <a:lnTo>
                  <a:pt x="1" y="1302"/>
                </a:lnTo>
                <a:lnTo>
                  <a:pt x="8173" y="1302"/>
                </a:lnTo>
                <a:lnTo>
                  <a:pt x="8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8847475" y="2921650"/>
            <a:ext cx="406150" cy="65075"/>
          </a:xfrm>
          <a:custGeom>
            <a:avLst/>
            <a:gdLst/>
            <a:ahLst/>
            <a:cxnLst/>
            <a:rect l="l" t="t" r="r" b="b"/>
            <a:pathLst>
              <a:path w="16246" h="2603" extrusionOk="0">
                <a:moveTo>
                  <a:pt x="0" y="1"/>
                </a:moveTo>
                <a:lnTo>
                  <a:pt x="0" y="2603"/>
                </a:lnTo>
                <a:lnTo>
                  <a:pt x="16245" y="2603"/>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9234350" y="3520650"/>
            <a:ext cx="62550" cy="17550"/>
          </a:xfrm>
          <a:custGeom>
            <a:avLst/>
            <a:gdLst/>
            <a:ahLst/>
            <a:cxnLst/>
            <a:rect l="l" t="t" r="r" b="b"/>
            <a:pathLst>
              <a:path w="2502"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8570525" y="3611550"/>
            <a:ext cx="128450" cy="35900"/>
          </a:xfrm>
          <a:custGeom>
            <a:avLst/>
            <a:gdLst/>
            <a:ahLst/>
            <a:cxnLst/>
            <a:rect l="l" t="t" r="r" b="b"/>
            <a:pathLst>
              <a:path w="5138" h="1436" extrusionOk="0">
                <a:moveTo>
                  <a:pt x="1" y="1"/>
                </a:moveTo>
                <a:lnTo>
                  <a:pt x="1" y="1435"/>
                </a:lnTo>
                <a:lnTo>
                  <a:pt x="5138" y="1435"/>
                </a:lnTo>
                <a:lnTo>
                  <a:pt x="51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8949975" y="3769175"/>
            <a:ext cx="62575" cy="17525"/>
          </a:xfrm>
          <a:custGeom>
            <a:avLst/>
            <a:gdLst/>
            <a:ahLst/>
            <a:cxnLst/>
            <a:rect l="l" t="t" r="r" b="b"/>
            <a:pathLst>
              <a:path w="2503" h="701" extrusionOk="0">
                <a:moveTo>
                  <a:pt x="0" y="0"/>
                </a:moveTo>
                <a:lnTo>
                  <a:pt x="0"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8505600" y="3496775"/>
            <a:ext cx="109250" cy="17550"/>
          </a:xfrm>
          <a:custGeom>
            <a:avLst/>
            <a:gdLst/>
            <a:ahLst/>
            <a:cxnLst/>
            <a:rect l="l" t="t" r="r" b="b"/>
            <a:pathLst>
              <a:path w="4370"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6917675" y="4962525"/>
            <a:ext cx="110125" cy="17525"/>
          </a:xfrm>
          <a:custGeom>
            <a:avLst/>
            <a:gdLst/>
            <a:ahLst/>
            <a:cxnLst/>
            <a:rect l="l" t="t" r="r" b="b"/>
            <a:pathLst>
              <a:path w="4405" h="701" extrusionOk="0">
                <a:moveTo>
                  <a:pt x="1" y="0"/>
                </a:moveTo>
                <a:lnTo>
                  <a:pt x="1" y="701"/>
                </a:lnTo>
                <a:lnTo>
                  <a:pt x="4404" y="701"/>
                </a:lnTo>
                <a:lnTo>
                  <a:pt x="4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8452125" y="5015900"/>
            <a:ext cx="225175" cy="36725"/>
          </a:xfrm>
          <a:custGeom>
            <a:avLst/>
            <a:gdLst/>
            <a:ahLst/>
            <a:cxnLst/>
            <a:rect l="l" t="t" r="r" b="b"/>
            <a:pathLst>
              <a:path w="9007" h="1469" extrusionOk="0">
                <a:moveTo>
                  <a:pt x="0" y="0"/>
                </a:moveTo>
                <a:lnTo>
                  <a:pt x="0" y="1468"/>
                </a:lnTo>
                <a:lnTo>
                  <a:pt x="9007" y="1468"/>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1_1_1_1_1">
    <p:spTree>
      <p:nvGrpSpPr>
        <p:cNvPr id="1" name="Shape 2338"/>
        <p:cNvGrpSpPr/>
        <p:nvPr/>
      </p:nvGrpSpPr>
      <p:grpSpPr>
        <a:xfrm>
          <a:off x="0" y="0"/>
          <a:ext cx="0" cy="0"/>
          <a:chOff x="0" y="0"/>
          <a:chExt cx="0" cy="0"/>
        </a:xfrm>
      </p:grpSpPr>
      <p:sp>
        <p:nvSpPr>
          <p:cNvPr id="2339" name="Google Shape;2339;p28"/>
          <p:cNvSpPr/>
          <p:nvPr/>
        </p:nvSpPr>
        <p:spPr>
          <a:xfrm rot="10800000" flipH="1">
            <a:off x="-821900" y="4085175"/>
            <a:ext cx="1237974" cy="30976"/>
          </a:xfrm>
          <a:custGeom>
            <a:avLst/>
            <a:gdLst/>
            <a:ahLst/>
            <a:cxnLst/>
            <a:rect l="l" t="t" r="r" b="b"/>
            <a:pathLst>
              <a:path w="76489" h="702" extrusionOk="0">
                <a:moveTo>
                  <a:pt x="1" y="1"/>
                </a:moveTo>
                <a:lnTo>
                  <a:pt x="1" y="701"/>
                </a:lnTo>
                <a:lnTo>
                  <a:pt x="76489" y="701"/>
                </a:lnTo>
                <a:lnTo>
                  <a:pt x="7648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8"/>
          <p:cNvSpPr/>
          <p:nvPr/>
        </p:nvSpPr>
        <p:spPr>
          <a:xfrm>
            <a:off x="317350" y="1514577"/>
            <a:ext cx="131305" cy="43126"/>
          </a:xfrm>
          <a:custGeom>
            <a:avLst/>
            <a:gdLst/>
            <a:ahLst/>
            <a:cxnLst/>
            <a:rect l="l" t="t" r="r" b="b"/>
            <a:pathLst>
              <a:path w="4371"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8"/>
          <p:cNvSpPr/>
          <p:nvPr/>
        </p:nvSpPr>
        <p:spPr>
          <a:xfrm>
            <a:off x="249239" y="3867670"/>
            <a:ext cx="244576" cy="39085"/>
          </a:xfrm>
          <a:custGeom>
            <a:avLst/>
            <a:gdLst/>
            <a:ahLst/>
            <a:cxnLst/>
            <a:rect l="l" t="t" r="r" b="b"/>
            <a:pathLst>
              <a:path w="8141" h="1301" extrusionOk="0">
                <a:moveTo>
                  <a:pt x="1" y="0"/>
                </a:moveTo>
                <a:lnTo>
                  <a:pt x="1" y="1301"/>
                </a:lnTo>
                <a:lnTo>
                  <a:pt x="8140" y="1301"/>
                </a:lnTo>
                <a:lnTo>
                  <a:pt x="81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8"/>
          <p:cNvSpPr/>
          <p:nvPr/>
        </p:nvSpPr>
        <p:spPr>
          <a:xfrm>
            <a:off x="-497486" y="3893420"/>
            <a:ext cx="577267" cy="56149"/>
          </a:xfrm>
          <a:custGeom>
            <a:avLst/>
            <a:gdLst/>
            <a:ahLst/>
            <a:cxnLst/>
            <a:rect l="l" t="t" r="r" b="b"/>
            <a:pathLst>
              <a:path w="19215" h="1869" extrusionOk="0">
                <a:moveTo>
                  <a:pt x="0" y="0"/>
                </a:moveTo>
                <a:lnTo>
                  <a:pt x="0" y="1868"/>
                </a:lnTo>
                <a:lnTo>
                  <a:pt x="19214" y="1868"/>
                </a:lnTo>
                <a:lnTo>
                  <a:pt x="19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8"/>
          <p:cNvSpPr/>
          <p:nvPr/>
        </p:nvSpPr>
        <p:spPr>
          <a:xfrm>
            <a:off x="62275" y="4753125"/>
            <a:ext cx="378243"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8"/>
          <p:cNvSpPr/>
          <p:nvPr/>
        </p:nvSpPr>
        <p:spPr>
          <a:xfrm rot="10800000" flipH="1">
            <a:off x="-199775" y="523173"/>
            <a:ext cx="681471" cy="40074"/>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8"/>
          <p:cNvSpPr/>
          <p:nvPr/>
        </p:nvSpPr>
        <p:spPr>
          <a:xfrm>
            <a:off x="8873985" y="3077804"/>
            <a:ext cx="215495" cy="34098"/>
          </a:xfrm>
          <a:custGeom>
            <a:avLst/>
            <a:gdLst/>
            <a:ahLst/>
            <a:cxnLst/>
            <a:rect l="l" t="t" r="r" b="b"/>
            <a:pathLst>
              <a:path w="7173" h="1135" extrusionOk="0">
                <a:moveTo>
                  <a:pt x="0" y="1"/>
                </a:moveTo>
                <a:lnTo>
                  <a:pt x="0" y="1135"/>
                </a:lnTo>
                <a:lnTo>
                  <a:pt x="7172" y="1135"/>
                </a:lnTo>
                <a:lnTo>
                  <a:pt x="717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8"/>
          <p:cNvSpPr/>
          <p:nvPr/>
        </p:nvSpPr>
        <p:spPr>
          <a:xfrm>
            <a:off x="8682788" y="3830274"/>
            <a:ext cx="131316" cy="21090"/>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8"/>
          <p:cNvSpPr/>
          <p:nvPr/>
        </p:nvSpPr>
        <p:spPr>
          <a:xfrm>
            <a:off x="8816384" y="268833"/>
            <a:ext cx="245537" cy="39115"/>
          </a:xfrm>
          <a:custGeom>
            <a:avLst/>
            <a:gdLst/>
            <a:ahLst/>
            <a:cxnLst/>
            <a:rect l="l" t="t" r="r" b="b"/>
            <a:pathLst>
              <a:path w="8173" h="1302" extrusionOk="0">
                <a:moveTo>
                  <a:pt x="0" y="0"/>
                </a:moveTo>
                <a:lnTo>
                  <a:pt x="0" y="1301"/>
                </a:lnTo>
                <a:lnTo>
                  <a:pt x="8173" y="1301"/>
                </a:lnTo>
                <a:lnTo>
                  <a:pt x="8173"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8"/>
          <p:cNvSpPr/>
          <p:nvPr/>
        </p:nvSpPr>
        <p:spPr>
          <a:xfrm rot="10800000" flipH="1">
            <a:off x="9027600" y="1766875"/>
            <a:ext cx="489092" cy="35128"/>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8"/>
          <p:cNvSpPr/>
          <p:nvPr/>
        </p:nvSpPr>
        <p:spPr>
          <a:xfrm>
            <a:off x="278139" y="2302482"/>
            <a:ext cx="216486" cy="35120"/>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8"/>
          <p:cNvSpPr/>
          <p:nvPr/>
        </p:nvSpPr>
        <p:spPr>
          <a:xfrm>
            <a:off x="8646906" y="1702295"/>
            <a:ext cx="215495" cy="35090"/>
          </a:xfrm>
          <a:custGeom>
            <a:avLst/>
            <a:gdLst/>
            <a:ahLst/>
            <a:cxnLst/>
            <a:rect l="l" t="t" r="r" b="b"/>
            <a:pathLst>
              <a:path w="7173" h="1168" extrusionOk="0">
                <a:moveTo>
                  <a:pt x="0" y="0"/>
                </a:moveTo>
                <a:lnTo>
                  <a:pt x="0" y="1168"/>
                </a:lnTo>
                <a:lnTo>
                  <a:pt x="7172" y="1168"/>
                </a:lnTo>
                <a:lnTo>
                  <a:pt x="71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8"/>
          <p:cNvSpPr/>
          <p:nvPr/>
        </p:nvSpPr>
        <p:spPr>
          <a:xfrm>
            <a:off x="9121377" y="3857831"/>
            <a:ext cx="743612" cy="68166"/>
          </a:xfrm>
          <a:custGeom>
            <a:avLst/>
            <a:gdLst/>
            <a:ahLst/>
            <a:cxnLst/>
            <a:rect l="l" t="t" r="r" b="b"/>
            <a:pathLst>
              <a:path w="24752" h="2269" extrusionOk="0">
                <a:moveTo>
                  <a:pt x="1" y="1"/>
                </a:moveTo>
                <a:lnTo>
                  <a:pt x="1" y="2269"/>
                </a:lnTo>
                <a:lnTo>
                  <a:pt x="24752" y="2269"/>
                </a:lnTo>
                <a:lnTo>
                  <a:pt x="2475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8"/>
          <p:cNvSpPr/>
          <p:nvPr/>
        </p:nvSpPr>
        <p:spPr>
          <a:xfrm rot="10800000" flipH="1">
            <a:off x="-544255" y="3150869"/>
            <a:ext cx="743577" cy="28099"/>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8"/>
          <p:cNvSpPr/>
          <p:nvPr/>
        </p:nvSpPr>
        <p:spPr>
          <a:xfrm>
            <a:off x="-758044" y="3278090"/>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8"/>
          <p:cNvSpPr/>
          <p:nvPr/>
        </p:nvSpPr>
        <p:spPr>
          <a:xfrm>
            <a:off x="-523181" y="3408884"/>
            <a:ext cx="139307" cy="39115"/>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8"/>
          <p:cNvSpPr/>
          <p:nvPr/>
        </p:nvSpPr>
        <p:spPr>
          <a:xfrm>
            <a:off x="-297028" y="3470004"/>
            <a:ext cx="328755" cy="56149"/>
          </a:xfrm>
          <a:custGeom>
            <a:avLst/>
            <a:gdLst/>
            <a:ahLst/>
            <a:cxnLst/>
            <a:rect l="l" t="t" r="r" b="b"/>
            <a:pathLst>
              <a:path w="10943" h="1869" extrusionOk="0">
                <a:moveTo>
                  <a:pt x="1" y="1"/>
                </a:moveTo>
                <a:lnTo>
                  <a:pt x="1" y="1869"/>
                </a:lnTo>
                <a:lnTo>
                  <a:pt x="10942" y="1869"/>
                </a:lnTo>
                <a:lnTo>
                  <a:pt x="1094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8"/>
          <p:cNvSpPr/>
          <p:nvPr/>
        </p:nvSpPr>
        <p:spPr>
          <a:xfrm>
            <a:off x="-806142" y="3383329"/>
            <a:ext cx="122303" cy="34098"/>
          </a:xfrm>
          <a:custGeom>
            <a:avLst/>
            <a:gdLst/>
            <a:ahLst/>
            <a:cxnLst/>
            <a:rect l="l" t="t" r="r" b="b"/>
            <a:pathLst>
              <a:path w="4071"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8"/>
          <p:cNvSpPr/>
          <p:nvPr/>
        </p:nvSpPr>
        <p:spPr>
          <a:xfrm>
            <a:off x="-379250" y="2668803"/>
            <a:ext cx="681484" cy="55151"/>
          </a:xfrm>
          <a:custGeom>
            <a:avLst/>
            <a:gdLst/>
            <a:ahLst/>
            <a:cxnLst/>
            <a:rect l="l" t="t" r="r" b="b"/>
            <a:pathLst>
              <a:path w="22684" h="702" extrusionOk="0">
                <a:moveTo>
                  <a:pt x="1" y="1"/>
                </a:moveTo>
                <a:lnTo>
                  <a:pt x="1" y="701"/>
                </a:lnTo>
                <a:lnTo>
                  <a:pt x="22683" y="701"/>
                </a:lnTo>
                <a:lnTo>
                  <a:pt x="2268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8"/>
          <p:cNvSpPr/>
          <p:nvPr/>
        </p:nvSpPr>
        <p:spPr>
          <a:xfrm>
            <a:off x="-257987" y="2767998"/>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8"/>
          <p:cNvSpPr/>
          <p:nvPr/>
        </p:nvSpPr>
        <p:spPr>
          <a:xfrm>
            <a:off x="-586682" y="2571580"/>
            <a:ext cx="75196" cy="21090"/>
          </a:xfrm>
          <a:custGeom>
            <a:avLst/>
            <a:gdLst/>
            <a:ahLst/>
            <a:cxnLst/>
            <a:rect l="l" t="t" r="r" b="b"/>
            <a:pathLst>
              <a:path w="2503" h="702" extrusionOk="0">
                <a:moveTo>
                  <a:pt x="1" y="1"/>
                </a:moveTo>
                <a:lnTo>
                  <a:pt x="1"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8"/>
          <p:cNvSpPr/>
          <p:nvPr/>
        </p:nvSpPr>
        <p:spPr>
          <a:xfrm>
            <a:off x="-416311" y="2978446"/>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8"/>
          <p:cNvSpPr/>
          <p:nvPr/>
        </p:nvSpPr>
        <p:spPr>
          <a:xfrm>
            <a:off x="78814" y="2897271"/>
            <a:ext cx="139337" cy="39115"/>
          </a:xfrm>
          <a:custGeom>
            <a:avLst/>
            <a:gdLst/>
            <a:ahLst/>
            <a:cxnLst/>
            <a:rect l="l" t="t" r="r" b="b"/>
            <a:pathLst>
              <a:path w="4638" h="1302" extrusionOk="0">
                <a:moveTo>
                  <a:pt x="1" y="1"/>
                </a:moveTo>
                <a:lnTo>
                  <a:pt x="1"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8"/>
          <p:cNvSpPr/>
          <p:nvPr/>
        </p:nvSpPr>
        <p:spPr>
          <a:xfrm>
            <a:off x="-73586" y="2678862"/>
            <a:ext cx="139337" cy="88205"/>
          </a:xfrm>
          <a:custGeom>
            <a:avLst/>
            <a:gdLst/>
            <a:ahLst/>
            <a:cxnLst/>
            <a:rect l="l" t="t" r="r" b="b"/>
            <a:pathLst>
              <a:path w="4638" h="2936" extrusionOk="0">
                <a:moveTo>
                  <a:pt x="1" y="0"/>
                </a:moveTo>
                <a:lnTo>
                  <a:pt x="1"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8"/>
          <p:cNvSpPr/>
          <p:nvPr/>
        </p:nvSpPr>
        <p:spPr>
          <a:xfrm>
            <a:off x="-416306" y="1453270"/>
            <a:ext cx="276631" cy="77179"/>
          </a:xfrm>
          <a:custGeom>
            <a:avLst/>
            <a:gdLst/>
            <a:ahLst/>
            <a:cxnLst/>
            <a:rect l="l" t="t" r="r" b="b"/>
            <a:pathLst>
              <a:path w="9208" h="2569" extrusionOk="0">
                <a:moveTo>
                  <a:pt x="1" y="0"/>
                </a:moveTo>
                <a:lnTo>
                  <a:pt x="1" y="2569"/>
                </a:lnTo>
                <a:lnTo>
                  <a:pt x="9207" y="2569"/>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8"/>
          <p:cNvSpPr/>
          <p:nvPr/>
        </p:nvSpPr>
        <p:spPr>
          <a:xfrm>
            <a:off x="-306085" y="2874229"/>
            <a:ext cx="122303" cy="34098"/>
          </a:xfrm>
          <a:custGeom>
            <a:avLst/>
            <a:gdLst/>
            <a:ahLst/>
            <a:cxnLst/>
            <a:rect l="l" t="t" r="r" b="b"/>
            <a:pathLst>
              <a:path w="4071" h="1135" extrusionOk="0">
                <a:moveTo>
                  <a:pt x="1" y="1"/>
                </a:moveTo>
                <a:lnTo>
                  <a:pt x="1"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8"/>
          <p:cNvSpPr/>
          <p:nvPr/>
        </p:nvSpPr>
        <p:spPr>
          <a:xfrm>
            <a:off x="8609402" y="4294925"/>
            <a:ext cx="378226" cy="34076"/>
          </a:xfrm>
          <a:custGeom>
            <a:avLst/>
            <a:gdLst/>
            <a:ahLst/>
            <a:cxnLst/>
            <a:rect l="l" t="t" r="r" b="b"/>
            <a:pathLst>
              <a:path w="4071" h="1135" extrusionOk="0">
                <a:moveTo>
                  <a:pt x="1" y="0"/>
                </a:moveTo>
                <a:lnTo>
                  <a:pt x="1"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8"/>
          <p:cNvSpPr/>
          <p:nvPr/>
        </p:nvSpPr>
        <p:spPr>
          <a:xfrm>
            <a:off x="9044205" y="4880831"/>
            <a:ext cx="75166" cy="21090"/>
          </a:xfrm>
          <a:custGeom>
            <a:avLst/>
            <a:gdLst/>
            <a:ahLst/>
            <a:cxnLst/>
            <a:rect l="l" t="t" r="r" b="b"/>
            <a:pathLst>
              <a:path w="2502"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8"/>
          <p:cNvSpPr/>
          <p:nvPr/>
        </p:nvSpPr>
        <p:spPr>
          <a:xfrm>
            <a:off x="8552772" y="2108453"/>
            <a:ext cx="328725" cy="56149"/>
          </a:xfrm>
          <a:custGeom>
            <a:avLst/>
            <a:gdLst/>
            <a:ahLst/>
            <a:cxnLst/>
            <a:rect l="l" t="t" r="r" b="b"/>
            <a:pathLst>
              <a:path w="10942" h="1869" extrusionOk="0">
                <a:moveTo>
                  <a:pt x="0" y="0"/>
                </a:moveTo>
                <a:lnTo>
                  <a:pt x="0" y="1868"/>
                </a:lnTo>
                <a:lnTo>
                  <a:pt x="10941" y="1868"/>
                </a:lnTo>
                <a:lnTo>
                  <a:pt x="1094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8"/>
          <p:cNvSpPr/>
          <p:nvPr/>
        </p:nvSpPr>
        <p:spPr>
          <a:xfrm>
            <a:off x="8538700" y="849238"/>
            <a:ext cx="139295" cy="67176"/>
          </a:xfrm>
          <a:custGeom>
            <a:avLst/>
            <a:gdLst/>
            <a:ahLst/>
            <a:cxnLst/>
            <a:rect l="l" t="t" r="r" b="b"/>
            <a:pathLst>
              <a:path w="4637" h="2936" extrusionOk="0">
                <a:moveTo>
                  <a:pt x="0" y="0"/>
                </a:moveTo>
                <a:lnTo>
                  <a:pt x="0"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8"/>
          <p:cNvSpPr/>
          <p:nvPr/>
        </p:nvSpPr>
        <p:spPr>
          <a:xfrm>
            <a:off x="8521841" y="386398"/>
            <a:ext cx="154358" cy="43111"/>
          </a:xfrm>
          <a:custGeom>
            <a:avLst/>
            <a:gdLst/>
            <a:ahLst/>
            <a:cxnLst/>
            <a:rect l="l" t="t" r="r" b="b"/>
            <a:pathLst>
              <a:path w="5138" h="1435" extrusionOk="0">
                <a:moveTo>
                  <a:pt x="1" y="1"/>
                </a:moveTo>
                <a:lnTo>
                  <a:pt x="1" y="1435"/>
                </a:lnTo>
                <a:lnTo>
                  <a:pt x="5138" y="1435"/>
                </a:lnTo>
                <a:lnTo>
                  <a:pt x="5138"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8"/>
          <p:cNvSpPr/>
          <p:nvPr/>
        </p:nvSpPr>
        <p:spPr>
          <a:xfrm>
            <a:off x="8660212" y="4669995"/>
            <a:ext cx="276601" cy="78201"/>
          </a:xfrm>
          <a:custGeom>
            <a:avLst/>
            <a:gdLst/>
            <a:ahLst/>
            <a:cxnLst/>
            <a:rect l="l" t="t" r="r" b="b"/>
            <a:pathLst>
              <a:path w="9207" h="2603" extrusionOk="0">
                <a:moveTo>
                  <a:pt x="0" y="0"/>
                </a:moveTo>
                <a:lnTo>
                  <a:pt x="0" y="2602"/>
                </a:lnTo>
                <a:lnTo>
                  <a:pt x="9207" y="2602"/>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8"/>
          <p:cNvSpPr/>
          <p:nvPr/>
        </p:nvSpPr>
        <p:spPr>
          <a:xfrm>
            <a:off x="9171538" y="3570792"/>
            <a:ext cx="139330" cy="74224"/>
          </a:xfrm>
          <a:custGeom>
            <a:avLst/>
            <a:gdLst/>
            <a:ahLst/>
            <a:cxnLst/>
            <a:rect l="l" t="t" r="r" b="b"/>
            <a:pathLst>
              <a:path w="4637" h="1302" extrusionOk="0">
                <a:moveTo>
                  <a:pt x="0" y="1"/>
                </a:moveTo>
                <a:lnTo>
                  <a:pt x="0"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8"/>
          <p:cNvSpPr/>
          <p:nvPr/>
        </p:nvSpPr>
        <p:spPr>
          <a:xfrm>
            <a:off x="89075" y="1989660"/>
            <a:ext cx="139319" cy="56148"/>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8"/>
          <p:cNvSpPr/>
          <p:nvPr/>
        </p:nvSpPr>
        <p:spPr>
          <a:xfrm>
            <a:off x="-39844" y="1179144"/>
            <a:ext cx="122273" cy="35120"/>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8"/>
          <p:cNvSpPr/>
          <p:nvPr/>
        </p:nvSpPr>
        <p:spPr>
          <a:xfrm>
            <a:off x="-308262" y="43233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8"/>
          <p:cNvSpPr/>
          <p:nvPr/>
        </p:nvSpPr>
        <p:spPr>
          <a:xfrm>
            <a:off x="9380" y="860111"/>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8"/>
          <p:cNvSpPr/>
          <p:nvPr/>
        </p:nvSpPr>
        <p:spPr>
          <a:xfrm>
            <a:off x="-97050" y="2469768"/>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8"/>
          <p:cNvSpPr/>
          <p:nvPr/>
        </p:nvSpPr>
        <p:spPr>
          <a:xfrm>
            <a:off x="-1015005" y="248892"/>
            <a:ext cx="1685100" cy="52965"/>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8"/>
          <p:cNvSpPr/>
          <p:nvPr/>
        </p:nvSpPr>
        <p:spPr>
          <a:xfrm>
            <a:off x="-296950" y="1327800"/>
            <a:ext cx="753401" cy="22925"/>
          </a:xfrm>
          <a:custGeom>
            <a:avLst/>
            <a:gdLst/>
            <a:ahLst/>
            <a:cxnLst/>
            <a:rect l="l" t="t" r="r" b="b"/>
            <a:pathLst>
              <a:path w="10041" h="1235" extrusionOk="0">
                <a:moveTo>
                  <a:pt x="0" y="0"/>
                </a:moveTo>
                <a:lnTo>
                  <a:pt x="0"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8"/>
          <p:cNvSpPr/>
          <p:nvPr/>
        </p:nvSpPr>
        <p:spPr>
          <a:xfrm>
            <a:off x="65550" y="44160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8"/>
          <p:cNvSpPr/>
          <p:nvPr/>
        </p:nvSpPr>
        <p:spPr>
          <a:xfrm>
            <a:off x="-558841" y="760208"/>
            <a:ext cx="489269"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8"/>
          <p:cNvSpPr/>
          <p:nvPr/>
        </p:nvSpPr>
        <p:spPr>
          <a:xfrm>
            <a:off x="-178017" y="3612711"/>
            <a:ext cx="297728" cy="52967"/>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8"/>
          <p:cNvSpPr/>
          <p:nvPr/>
        </p:nvSpPr>
        <p:spPr>
          <a:xfrm>
            <a:off x="-392750" y="1838499"/>
            <a:ext cx="614308" cy="36377"/>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8"/>
          <p:cNvSpPr/>
          <p:nvPr/>
        </p:nvSpPr>
        <p:spPr>
          <a:xfrm>
            <a:off x="-737025" y="4649338"/>
            <a:ext cx="1129158" cy="28098"/>
          </a:xfrm>
          <a:custGeom>
            <a:avLst/>
            <a:gdLst/>
            <a:ahLst/>
            <a:cxnLst/>
            <a:rect l="l" t="t" r="r" b="b"/>
            <a:pathLst>
              <a:path w="56642" h="4037" extrusionOk="0">
                <a:moveTo>
                  <a:pt x="1" y="0"/>
                </a:moveTo>
                <a:lnTo>
                  <a:pt x="1" y="4037"/>
                </a:lnTo>
                <a:lnTo>
                  <a:pt x="56641" y="4037"/>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8"/>
          <p:cNvSpPr/>
          <p:nvPr/>
        </p:nvSpPr>
        <p:spPr>
          <a:xfrm>
            <a:off x="8756100" y="437697"/>
            <a:ext cx="1360557" cy="52949"/>
          </a:xfrm>
          <a:custGeom>
            <a:avLst/>
            <a:gdLst/>
            <a:ahLst/>
            <a:cxnLst/>
            <a:rect l="l" t="t" r="r" b="b"/>
            <a:pathLst>
              <a:path w="45733" h="3537" extrusionOk="0">
                <a:moveTo>
                  <a:pt x="0" y="1"/>
                </a:moveTo>
                <a:lnTo>
                  <a:pt x="0"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8"/>
          <p:cNvSpPr/>
          <p:nvPr/>
        </p:nvSpPr>
        <p:spPr>
          <a:xfrm>
            <a:off x="8784810" y="-25054"/>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8"/>
          <p:cNvSpPr/>
          <p:nvPr/>
        </p:nvSpPr>
        <p:spPr>
          <a:xfrm>
            <a:off x="9237340" y="1290861"/>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8"/>
          <p:cNvSpPr/>
          <p:nvPr/>
        </p:nvSpPr>
        <p:spPr>
          <a:xfrm>
            <a:off x="8624891" y="1068149"/>
            <a:ext cx="489268" cy="53825"/>
          </a:xfrm>
          <a:custGeom>
            <a:avLst/>
            <a:gdLst/>
            <a:ahLst/>
            <a:cxnLst/>
            <a:rect l="l" t="t" r="r" b="b"/>
            <a:pathLst>
              <a:path w="16446" h="2069" extrusionOk="0">
                <a:moveTo>
                  <a:pt x="1" y="0"/>
                </a:moveTo>
                <a:lnTo>
                  <a:pt x="1" y="2068"/>
                </a:lnTo>
                <a:lnTo>
                  <a:pt x="16446" y="2068"/>
                </a:lnTo>
                <a:lnTo>
                  <a:pt x="16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8"/>
          <p:cNvSpPr/>
          <p:nvPr/>
        </p:nvSpPr>
        <p:spPr>
          <a:xfrm flipH="1">
            <a:off x="9072124" y="2515565"/>
            <a:ext cx="629151" cy="60022"/>
          </a:xfrm>
          <a:custGeom>
            <a:avLst/>
            <a:gdLst/>
            <a:ahLst/>
            <a:cxnLst/>
            <a:rect l="l" t="t" r="r" b="b"/>
            <a:pathLst>
              <a:path w="56642" h="4070" extrusionOk="0">
                <a:moveTo>
                  <a:pt x="1" y="0"/>
                </a:moveTo>
                <a:lnTo>
                  <a:pt x="1" y="4070"/>
                </a:lnTo>
                <a:lnTo>
                  <a:pt x="56641" y="4070"/>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8"/>
          <p:cNvSpPr/>
          <p:nvPr/>
        </p:nvSpPr>
        <p:spPr>
          <a:xfrm>
            <a:off x="8706440" y="4025378"/>
            <a:ext cx="1360517" cy="66833"/>
          </a:xfrm>
          <a:custGeom>
            <a:avLst/>
            <a:gdLst/>
            <a:ahLst/>
            <a:cxnLst/>
            <a:rect l="l" t="t" r="r" b="b"/>
            <a:pathLst>
              <a:path w="56641" h="4037" extrusionOk="0">
                <a:moveTo>
                  <a:pt x="0" y="0"/>
                </a:moveTo>
                <a:lnTo>
                  <a:pt x="0"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8"/>
          <p:cNvSpPr/>
          <p:nvPr/>
        </p:nvSpPr>
        <p:spPr>
          <a:xfrm>
            <a:off x="9019727" y="3172214"/>
            <a:ext cx="298720" cy="33013"/>
          </a:xfrm>
          <a:custGeom>
            <a:avLst/>
            <a:gdLst/>
            <a:ahLst/>
            <a:cxnLst/>
            <a:rect l="l" t="t" r="r" b="b"/>
            <a:pathLst>
              <a:path w="10041" h="1269" extrusionOk="0">
                <a:moveTo>
                  <a:pt x="0" y="1"/>
                </a:moveTo>
                <a:lnTo>
                  <a:pt x="0" y="1268"/>
                </a:lnTo>
                <a:lnTo>
                  <a:pt x="10041" y="1268"/>
                </a:lnTo>
                <a:lnTo>
                  <a:pt x="100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8"/>
          <p:cNvSpPr/>
          <p:nvPr/>
        </p:nvSpPr>
        <p:spPr>
          <a:xfrm>
            <a:off x="8803325" y="2666181"/>
            <a:ext cx="489245" cy="52948"/>
          </a:xfrm>
          <a:custGeom>
            <a:avLst/>
            <a:gdLst/>
            <a:ahLst/>
            <a:cxnLst/>
            <a:rect l="l" t="t" r="r" b="b"/>
            <a:pathLst>
              <a:path w="56642" h="4038" extrusionOk="0">
                <a:moveTo>
                  <a:pt x="1" y="1"/>
                </a:moveTo>
                <a:lnTo>
                  <a:pt x="1" y="4037"/>
                </a:lnTo>
                <a:lnTo>
                  <a:pt x="56641" y="4037"/>
                </a:lnTo>
                <a:lnTo>
                  <a:pt x="566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8"/>
          <p:cNvSpPr/>
          <p:nvPr/>
        </p:nvSpPr>
        <p:spPr>
          <a:xfrm>
            <a:off x="176450" y="4939724"/>
            <a:ext cx="390148" cy="5295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8"/>
          <p:cNvSpPr/>
          <p:nvPr/>
        </p:nvSpPr>
        <p:spPr>
          <a:xfrm>
            <a:off x="54884" y="42098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8"/>
          <p:cNvSpPr/>
          <p:nvPr/>
        </p:nvSpPr>
        <p:spPr>
          <a:xfrm rot="10800000" flipH="1">
            <a:off x="8828022" y="925084"/>
            <a:ext cx="966362" cy="23650"/>
          </a:xfrm>
          <a:custGeom>
            <a:avLst/>
            <a:gdLst/>
            <a:ahLst/>
            <a:cxnLst/>
            <a:rect l="l" t="t" r="r" b="b"/>
            <a:pathLst>
              <a:path w="43432" h="702" extrusionOk="0">
                <a:moveTo>
                  <a:pt x="0" y="1"/>
                </a:moveTo>
                <a:lnTo>
                  <a:pt x="0" y="701"/>
                </a:lnTo>
                <a:lnTo>
                  <a:pt x="43431" y="701"/>
                </a:lnTo>
                <a:lnTo>
                  <a:pt x="43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8"/>
          <p:cNvSpPr/>
          <p:nvPr/>
        </p:nvSpPr>
        <p:spPr>
          <a:xfrm rot="10800000" flipH="1">
            <a:off x="9138145" y="583869"/>
            <a:ext cx="216103" cy="62275"/>
          </a:xfrm>
          <a:custGeom>
            <a:avLst/>
            <a:gdLst/>
            <a:ahLst/>
            <a:cxnLst/>
            <a:rect l="l" t="t" r="r" b="b"/>
            <a:pathLst>
              <a:path w="2503" h="701" extrusionOk="0">
                <a:moveTo>
                  <a:pt x="1" y="0"/>
                </a:moveTo>
                <a:lnTo>
                  <a:pt x="1" y="701"/>
                </a:lnTo>
                <a:lnTo>
                  <a:pt x="2503" y="701"/>
                </a:lnTo>
                <a:lnTo>
                  <a:pt x="2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8"/>
          <p:cNvSpPr/>
          <p:nvPr/>
        </p:nvSpPr>
        <p:spPr>
          <a:xfrm>
            <a:off x="8868563" y="571066"/>
            <a:ext cx="141169" cy="39630"/>
          </a:xfrm>
          <a:custGeom>
            <a:avLst/>
            <a:gdLst/>
            <a:ahLst/>
            <a:cxnLst/>
            <a:rect l="l" t="t" r="r" b="b"/>
            <a:pathLst>
              <a:path w="4638" h="1302" extrusionOk="0">
                <a:moveTo>
                  <a:pt x="1" y="1"/>
                </a:moveTo>
                <a:lnTo>
                  <a:pt x="1" y="1301"/>
                </a:lnTo>
                <a:lnTo>
                  <a:pt x="4637" y="1301"/>
                </a:lnTo>
                <a:lnTo>
                  <a:pt x="4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8"/>
          <p:cNvSpPr/>
          <p:nvPr/>
        </p:nvSpPr>
        <p:spPr>
          <a:xfrm>
            <a:off x="8799017" y="1247349"/>
            <a:ext cx="280268" cy="78194"/>
          </a:xfrm>
          <a:custGeom>
            <a:avLst/>
            <a:gdLst/>
            <a:ahLst/>
            <a:cxnLst/>
            <a:rect l="l" t="t" r="r" b="b"/>
            <a:pathLst>
              <a:path w="9208" h="2569" extrusionOk="0">
                <a:moveTo>
                  <a:pt x="1" y="0"/>
                </a:moveTo>
                <a:lnTo>
                  <a:pt x="1" y="2569"/>
                </a:lnTo>
                <a:lnTo>
                  <a:pt x="9207" y="2569"/>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8"/>
          <p:cNvSpPr/>
          <p:nvPr/>
        </p:nvSpPr>
        <p:spPr>
          <a:xfrm>
            <a:off x="9027516" y="769550"/>
            <a:ext cx="489273" cy="32126"/>
          </a:xfrm>
          <a:custGeom>
            <a:avLst/>
            <a:gdLst/>
            <a:ahLst/>
            <a:cxnLst/>
            <a:rect l="l" t="t" r="r" b="b"/>
            <a:pathLst>
              <a:path w="4071" h="1135" extrusionOk="0">
                <a:moveTo>
                  <a:pt x="1" y="0"/>
                </a:moveTo>
                <a:lnTo>
                  <a:pt x="1"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8"/>
          <p:cNvSpPr/>
          <p:nvPr/>
        </p:nvSpPr>
        <p:spPr>
          <a:xfrm>
            <a:off x="9248475" y="1062302"/>
            <a:ext cx="154350" cy="38175"/>
          </a:xfrm>
          <a:custGeom>
            <a:avLst/>
            <a:gdLst/>
            <a:ahLst/>
            <a:cxnLst/>
            <a:rect l="l" t="t" r="r" b="b"/>
            <a:pathLst>
              <a:path w="2470" h="702" extrusionOk="0">
                <a:moveTo>
                  <a:pt x="1" y="1"/>
                </a:moveTo>
                <a:lnTo>
                  <a:pt x="1" y="701"/>
                </a:lnTo>
                <a:lnTo>
                  <a:pt x="2469" y="701"/>
                </a:lnTo>
                <a:lnTo>
                  <a:pt x="24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8"/>
          <p:cNvSpPr/>
          <p:nvPr/>
        </p:nvSpPr>
        <p:spPr>
          <a:xfrm>
            <a:off x="8537070" y="1288993"/>
            <a:ext cx="123911" cy="34547"/>
          </a:xfrm>
          <a:custGeom>
            <a:avLst/>
            <a:gdLst/>
            <a:ahLst/>
            <a:cxnLst/>
            <a:rect l="l" t="t" r="r" b="b"/>
            <a:pathLst>
              <a:path w="4071" h="1135" extrusionOk="0">
                <a:moveTo>
                  <a:pt x="1" y="0"/>
                </a:moveTo>
                <a:lnTo>
                  <a:pt x="1" y="1134"/>
                </a:lnTo>
                <a:lnTo>
                  <a:pt x="4070" y="1134"/>
                </a:lnTo>
                <a:lnTo>
                  <a:pt x="4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8"/>
          <p:cNvSpPr/>
          <p:nvPr/>
        </p:nvSpPr>
        <p:spPr>
          <a:xfrm>
            <a:off x="-861914" y="1614100"/>
            <a:ext cx="966397" cy="35599"/>
          </a:xfrm>
          <a:custGeom>
            <a:avLst/>
            <a:gdLst/>
            <a:ahLst/>
            <a:cxnLst/>
            <a:rect l="l" t="t" r="r" b="b"/>
            <a:pathLst>
              <a:path w="42465" h="1135" extrusionOk="0">
                <a:moveTo>
                  <a:pt x="1" y="0"/>
                </a:moveTo>
                <a:lnTo>
                  <a:pt x="1" y="1134"/>
                </a:lnTo>
                <a:lnTo>
                  <a:pt x="42464" y="1134"/>
                </a:lnTo>
                <a:lnTo>
                  <a:pt x="42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8"/>
          <p:cNvSpPr/>
          <p:nvPr/>
        </p:nvSpPr>
        <p:spPr>
          <a:xfrm>
            <a:off x="9091425" y="3390737"/>
            <a:ext cx="324920" cy="55882"/>
          </a:xfrm>
          <a:custGeom>
            <a:avLst/>
            <a:gdLst/>
            <a:ahLst/>
            <a:cxnLst/>
            <a:rect l="l" t="t" r="r" b="b"/>
            <a:pathLst>
              <a:path w="10675" h="3070" extrusionOk="0">
                <a:moveTo>
                  <a:pt x="0" y="1"/>
                </a:moveTo>
                <a:lnTo>
                  <a:pt x="0" y="3070"/>
                </a:lnTo>
                <a:lnTo>
                  <a:pt x="10674" y="3070"/>
                </a:lnTo>
                <a:lnTo>
                  <a:pt x="106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8"/>
          <p:cNvSpPr/>
          <p:nvPr/>
        </p:nvSpPr>
        <p:spPr>
          <a:xfrm rot="10800000" flipH="1">
            <a:off x="9203112" y="4229896"/>
            <a:ext cx="138095" cy="65023"/>
          </a:xfrm>
          <a:custGeom>
            <a:avLst/>
            <a:gdLst/>
            <a:ahLst/>
            <a:cxnLst/>
            <a:rect l="l" t="t" r="r" b="b"/>
            <a:pathLst>
              <a:path w="4537" h="4838" extrusionOk="0">
                <a:moveTo>
                  <a:pt x="0" y="1"/>
                </a:moveTo>
                <a:lnTo>
                  <a:pt x="0" y="4838"/>
                </a:lnTo>
                <a:lnTo>
                  <a:pt x="4537" y="4838"/>
                </a:lnTo>
                <a:lnTo>
                  <a:pt x="4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8"/>
          <p:cNvSpPr/>
          <p:nvPr/>
        </p:nvSpPr>
        <p:spPr>
          <a:xfrm rot="10800000" flipH="1">
            <a:off x="68350" y="1733352"/>
            <a:ext cx="489103" cy="30152"/>
          </a:xfrm>
          <a:custGeom>
            <a:avLst/>
            <a:gdLst/>
            <a:ahLst/>
            <a:cxnLst/>
            <a:rect l="l" t="t" r="r" b="b"/>
            <a:pathLst>
              <a:path w="5004" h="2336" extrusionOk="0">
                <a:moveTo>
                  <a:pt x="0" y="1"/>
                </a:moveTo>
                <a:lnTo>
                  <a:pt x="0" y="2336"/>
                </a:lnTo>
                <a:lnTo>
                  <a:pt x="5004" y="2336"/>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8"/>
          <p:cNvSpPr/>
          <p:nvPr/>
        </p:nvSpPr>
        <p:spPr>
          <a:xfrm>
            <a:off x="9104121" y="2219688"/>
            <a:ext cx="274151" cy="129999"/>
          </a:xfrm>
          <a:custGeom>
            <a:avLst/>
            <a:gdLst/>
            <a:ahLst/>
            <a:cxnLst/>
            <a:rect l="l" t="t" r="r" b="b"/>
            <a:pathLst>
              <a:path w="9007" h="4271" extrusionOk="0">
                <a:moveTo>
                  <a:pt x="0" y="0"/>
                </a:moveTo>
                <a:lnTo>
                  <a:pt x="0" y="4270"/>
                </a:lnTo>
                <a:lnTo>
                  <a:pt x="9007" y="4270"/>
                </a:lnTo>
                <a:lnTo>
                  <a:pt x="9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8"/>
          <p:cNvSpPr/>
          <p:nvPr/>
        </p:nvSpPr>
        <p:spPr>
          <a:xfrm>
            <a:off x="8682099" y="2871997"/>
            <a:ext cx="141151" cy="52950"/>
          </a:xfrm>
          <a:custGeom>
            <a:avLst/>
            <a:gdLst/>
            <a:ahLst/>
            <a:cxnLst/>
            <a:rect l="l" t="t" r="r" b="b"/>
            <a:pathLst>
              <a:path w="2437" h="669" extrusionOk="0">
                <a:moveTo>
                  <a:pt x="1" y="1"/>
                </a:moveTo>
                <a:lnTo>
                  <a:pt x="1" y="668"/>
                </a:lnTo>
                <a:lnTo>
                  <a:pt x="2436" y="668"/>
                </a:lnTo>
                <a:lnTo>
                  <a:pt x="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8"/>
          <p:cNvSpPr/>
          <p:nvPr/>
        </p:nvSpPr>
        <p:spPr>
          <a:xfrm>
            <a:off x="44422" y="1409563"/>
            <a:ext cx="137091" cy="3963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8"/>
          <p:cNvSpPr/>
          <p:nvPr/>
        </p:nvSpPr>
        <p:spPr>
          <a:xfrm>
            <a:off x="-97703" y="651837"/>
            <a:ext cx="137091" cy="88360"/>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8"/>
          <p:cNvSpPr/>
          <p:nvPr/>
        </p:nvSpPr>
        <p:spPr>
          <a:xfrm>
            <a:off x="-166228" y="86894"/>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8"/>
          <p:cNvSpPr/>
          <p:nvPr/>
        </p:nvSpPr>
        <p:spPr>
          <a:xfrm>
            <a:off x="8732905" y="2315017"/>
            <a:ext cx="120867" cy="33542"/>
          </a:xfrm>
          <a:custGeom>
            <a:avLst/>
            <a:gdLst/>
            <a:ahLst/>
            <a:cxnLst/>
            <a:rect l="l" t="t" r="r" b="b"/>
            <a:pathLst>
              <a:path w="3971" h="1102" extrusionOk="0">
                <a:moveTo>
                  <a:pt x="1" y="1"/>
                </a:moveTo>
                <a:lnTo>
                  <a:pt x="1" y="1102"/>
                </a:lnTo>
                <a:lnTo>
                  <a:pt x="3970" y="1102"/>
                </a:lnTo>
                <a:lnTo>
                  <a:pt x="3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8"/>
          <p:cNvSpPr/>
          <p:nvPr/>
        </p:nvSpPr>
        <p:spPr>
          <a:xfrm>
            <a:off x="9094275" y="130700"/>
            <a:ext cx="584857" cy="28100"/>
          </a:xfrm>
          <a:custGeom>
            <a:avLst/>
            <a:gdLst/>
            <a:ahLst/>
            <a:cxnLst/>
            <a:rect l="l" t="t" r="r" b="b"/>
            <a:pathLst>
              <a:path w="19215" h="1869" extrusionOk="0">
                <a:moveTo>
                  <a:pt x="1" y="1"/>
                </a:moveTo>
                <a:lnTo>
                  <a:pt x="1" y="1869"/>
                </a:lnTo>
                <a:lnTo>
                  <a:pt x="19215" y="1869"/>
                </a:lnTo>
                <a:lnTo>
                  <a:pt x="19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8"/>
          <p:cNvSpPr/>
          <p:nvPr/>
        </p:nvSpPr>
        <p:spPr>
          <a:xfrm>
            <a:off x="-51942" y="3263842"/>
            <a:ext cx="76155" cy="21337"/>
          </a:xfrm>
          <a:custGeom>
            <a:avLst/>
            <a:gdLst/>
            <a:ahLst/>
            <a:cxnLst/>
            <a:rect l="l" t="t" r="r" b="b"/>
            <a:pathLst>
              <a:path w="2502" h="701" extrusionOk="0">
                <a:moveTo>
                  <a:pt x="0" y="0"/>
                </a:moveTo>
                <a:lnTo>
                  <a:pt x="0" y="701"/>
                </a:lnTo>
                <a:lnTo>
                  <a:pt x="2502" y="7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8"/>
          <p:cNvSpPr/>
          <p:nvPr/>
        </p:nvSpPr>
        <p:spPr>
          <a:xfrm>
            <a:off x="120638" y="3752257"/>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8"/>
          <p:cNvSpPr/>
          <p:nvPr/>
        </p:nvSpPr>
        <p:spPr>
          <a:xfrm>
            <a:off x="69986" y="3340126"/>
            <a:ext cx="280228" cy="43124"/>
          </a:xfrm>
          <a:custGeom>
            <a:avLst/>
            <a:gdLst/>
            <a:ahLst/>
            <a:cxnLst/>
            <a:rect l="l" t="t" r="r" b="b"/>
            <a:pathLst>
              <a:path w="4638" h="2970" extrusionOk="0">
                <a:moveTo>
                  <a:pt x="1" y="1"/>
                </a:moveTo>
                <a:lnTo>
                  <a:pt x="1" y="2970"/>
                </a:lnTo>
                <a:lnTo>
                  <a:pt x="4638" y="2970"/>
                </a:lnTo>
                <a:lnTo>
                  <a:pt x="4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8"/>
          <p:cNvSpPr/>
          <p:nvPr/>
        </p:nvSpPr>
        <p:spPr>
          <a:xfrm>
            <a:off x="80550" y="3018698"/>
            <a:ext cx="281273" cy="52952"/>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8"/>
          <p:cNvSpPr/>
          <p:nvPr/>
        </p:nvSpPr>
        <p:spPr>
          <a:xfrm>
            <a:off x="104969" y="3463331"/>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8"/>
          <p:cNvSpPr/>
          <p:nvPr/>
        </p:nvSpPr>
        <p:spPr>
          <a:xfrm>
            <a:off x="-253986" y="3400902"/>
            <a:ext cx="123881" cy="34547"/>
          </a:xfrm>
          <a:custGeom>
            <a:avLst/>
            <a:gdLst/>
            <a:ahLst/>
            <a:cxnLst/>
            <a:rect l="l" t="t" r="r" b="b"/>
            <a:pathLst>
              <a:path w="4070" h="1135" extrusionOk="0">
                <a:moveTo>
                  <a:pt x="0" y="1"/>
                </a:moveTo>
                <a:lnTo>
                  <a:pt x="0" y="1135"/>
                </a:lnTo>
                <a:lnTo>
                  <a:pt x="4070" y="1135"/>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8"/>
          <p:cNvSpPr/>
          <p:nvPr/>
        </p:nvSpPr>
        <p:spPr>
          <a:xfrm>
            <a:off x="9011213" y="3758046"/>
            <a:ext cx="141139" cy="39630"/>
          </a:xfrm>
          <a:custGeom>
            <a:avLst/>
            <a:gdLst/>
            <a:ahLst/>
            <a:cxnLst/>
            <a:rect l="l" t="t" r="r" b="b"/>
            <a:pathLst>
              <a:path w="4637" h="1302" extrusionOk="0">
                <a:moveTo>
                  <a:pt x="0" y="1"/>
                </a:moveTo>
                <a:lnTo>
                  <a:pt x="0" y="1302"/>
                </a:lnTo>
                <a:lnTo>
                  <a:pt x="4637" y="1302"/>
                </a:lnTo>
                <a:lnTo>
                  <a:pt x="4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8"/>
          <p:cNvSpPr/>
          <p:nvPr/>
        </p:nvSpPr>
        <p:spPr>
          <a:xfrm>
            <a:off x="-377926" y="1091475"/>
            <a:ext cx="280238" cy="79198"/>
          </a:xfrm>
          <a:custGeom>
            <a:avLst/>
            <a:gdLst/>
            <a:ahLst/>
            <a:cxnLst/>
            <a:rect l="l" t="t" r="r" b="b"/>
            <a:pathLst>
              <a:path w="9207" h="2602" extrusionOk="0">
                <a:moveTo>
                  <a:pt x="0" y="0"/>
                </a:moveTo>
                <a:lnTo>
                  <a:pt x="0" y="2602"/>
                </a:lnTo>
                <a:lnTo>
                  <a:pt x="9207" y="2602"/>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8"/>
          <p:cNvSpPr/>
          <p:nvPr/>
        </p:nvSpPr>
        <p:spPr>
          <a:xfrm>
            <a:off x="248246" y="47038"/>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8"/>
          <p:cNvSpPr/>
          <p:nvPr/>
        </p:nvSpPr>
        <p:spPr>
          <a:xfrm>
            <a:off x="9100564" y="4992687"/>
            <a:ext cx="281273" cy="79229"/>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8"/>
          <p:cNvSpPr/>
          <p:nvPr/>
        </p:nvSpPr>
        <p:spPr>
          <a:xfrm>
            <a:off x="313287" y="5124118"/>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8"/>
          <p:cNvSpPr/>
          <p:nvPr/>
        </p:nvSpPr>
        <p:spPr>
          <a:xfrm>
            <a:off x="-398556" y="2162781"/>
            <a:ext cx="629313" cy="62150"/>
          </a:xfrm>
          <a:custGeom>
            <a:avLst/>
            <a:gdLst/>
            <a:ahLst/>
            <a:cxnLst/>
            <a:rect l="l" t="t" r="r" b="b"/>
            <a:pathLst>
              <a:path w="76489" h="702" extrusionOk="0">
                <a:moveTo>
                  <a:pt x="1" y="1"/>
                </a:moveTo>
                <a:lnTo>
                  <a:pt x="1" y="701"/>
                </a:lnTo>
                <a:lnTo>
                  <a:pt x="76489" y="701"/>
                </a:lnTo>
                <a:lnTo>
                  <a:pt x="76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8"/>
          <p:cNvSpPr/>
          <p:nvPr/>
        </p:nvSpPr>
        <p:spPr>
          <a:xfrm>
            <a:off x="8914877" y="4465237"/>
            <a:ext cx="266117" cy="42566"/>
          </a:xfrm>
          <a:custGeom>
            <a:avLst/>
            <a:gdLst/>
            <a:ahLst/>
            <a:cxnLst/>
            <a:rect l="l" t="t" r="r" b="b"/>
            <a:pathLst>
              <a:path w="8140" h="1302" extrusionOk="0">
                <a:moveTo>
                  <a:pt x="1" y="1"/>
                </a:moveTo>
                <a:lnTo>
                  <a:pt x="1" y="1301"/>
                </a:lnTo>
                <a:lnTo>
                  <a:pt x="8140" y="1301"/>
                </a:lnTo>
                <a:lnTo>
                  <a:pt x="8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8"/>
          <p:cNvSpPr/>
          <p:nvPr/>
        </p:nvSpPr>
        <p:spPr>
          <a:xfrm>
            <a:off x="8752265" y="4496288"/>
            <a:ext cx="234503" cy="38218"/>
          </a:xfrm>
          <a:custGeom>
            <a:avLst/>
            <a:gdLst/>
            <a:ahLst/>
            <a:cxnLst/>
            <a:rect l="l" t="t" r="r" b="b"/>
            <a:pathLst>
              <a:path w="7173" h="1169" extrusionOk="0">
                <a:moveTo>
                  <a:pt x="1" y="1"/>
                </a:moveTo>
                <a:lnTo>
                  <a:pt x="1" y="1168"/>
                </a:lnTo>
                <a:lnTo>
                  <a:pt x="7172" y="1168"/>
                </a:lnTo>
                <a:lnTo>
                  <a:pt x="7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8"/>
          <p:cNvSpPr/>
          <p:nvPr/>
        </p:nvSpPr>
        <p:spPr>
          <a:xfrm>
            <a:off x="9070484" y="4590475"/>
            <a:ext cx="531178" cy="74229"/>
          </a:xfrm>
          <a:custGeom>
            <a:avLst/>
            <a:gdLst/>
            <a:ahLst/>
            <a:cxnLst/>
            <a:rect l="l" t="t" r="r" b="b"/>
            <a:pathLst>
              <a:path w="24752" h="2270" extrusionOk="0">
                <a:moveTo>
                  <a:pt x="1" y="1"/>
                </a:moveTo>
                <a:lnTo>
                  <a:pt x="1" y="2269"/>
                </a:lnTo>
                <a:lnTo>
                  <a:pt x="24752" y="2269"/>
                </a:lnTo>
                <a:lnTo>
                  <a:pt x="247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8"/>
          <p:cNvSpPr/>
          <p:nvPr/>
        </p:nvSpPr>
        <p:spPr>
          <a:xfrm>
            <a:off x="-354569" y="4742224"/>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8"/>
          <p:cNvSpPr/>
          <p:nvPr/>
        </p:nvSpPr>
        <p:spPr>
          <a:xfrm>
            <a:off x="134275" y="1004838"/>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8"/>
          <p:cNvSpPr/>
          <p:nvPr/>
        </p:nvSpPr>
        <p:spPr>
          <a:xfrm>
            <a:off x="-279868" y="4863824"/>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8"/>
          <p:cNvSpPr/>
          <p:nvPr/>
        </p:nvSpPr>
        <p:spPr>
          <a:xfrm>
            <a:off x="-49221" y="5071568"/>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8"/>
          <p:cNvSpPr/>
          <p:nvPr/>
        </p:nvSpPr>
        <p:spPr>
          <a:xfrm>
            <a:off x="62260" y="45564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8"/>
          <p:cNvSpPr/>
          <p:nvPr/>
        </p:nvSpPr>
        <p:spPr>
          <a:xfrm>
            <a:off x="-123731" y="41821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8"/>
          <p:cNvSpPr/>
          <p:nvPr/>
        </p:nvSpPr>
        <p:spPr>
          <a:xfrm>
            <a:off x="-152408" y="44968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8"/>
          <p:cNvSpPr/>
          <p:nvPr/>
        </p:nvSpPr>
        <p:spPr>
          <a:xfrm>
            <a:off x="8831074" y="1511100"/>
            <a:ext cx="960254" cy="52948"/>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8"/>
          <p:cNvSpPr/>
          <p:nvPr/>
        </p:nvSpPr>
        <p:spPr>
          <a:xfrm>
            <a:off x="8607795" y="698109"/>
            <a:ext cx="181549" cy="62174"/>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8"/>
          <p:cNvSpPr/>
          <p:nvPr/>
        </p:nvSpPr>
        <p:spPr>
          <a:xfrm>
            <a:off x="8597400" y="124237"/>
            <a:ext cx="302111" cy="62153"/>
          </a:xfrm>
          <a:custGeom>
            <a:avLst/>
            <a:gdLst/>
            <a:ahLst/>
            <a:cxnLst/>
            <a:rect l="l" t="t" r="r" b="b"/>
            <a:pathLst>
              <a:path w="9241" h="2603" extrusionOk="0">
                <a:moveTo>
                  <a:pt x="0" y="0"/>
                </a:moveTo>
                <a:lnTo>
                  <a:pt x="0" y="2602"/>
                </a:lnTo>
                <a:lnTo>
                  <a:pt x="9240" y="2602"/>
                </a:lnTo>
                <a:lnTo>
                  <a:pt x="9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8"/>
          <p:cNvSpPr/>
          <p:nvPr/>
        </p:nvSpPr>
        <p:spPr>
          <a:xfrm>
            <a:off x="8972121" y="1455973"/>
            <a:ext cx="276620" cy="67727"/>
          </a:xfrm>
          <a:custGeom>
            <a:avLst/>
            <a:gdLst/>
            <a:ahLst/>
            <a:cxnLst/>
            <a:rect l="l" t="t" r="r" b="b"/>
            <a:pathLst>
              <a:path w="4637" h="2937" extrusionOk="0">
                <a:moveTo>
                  <a:pt x="0" y="1"/>
                </a:moveTo>
                <a:lnTo>
                  <a:pt x="0" y="2936"/>
                </a:lnTo>
                <a:lnTo>
                  <a:pt x="4637" y="2936"/>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8"/>
          <p:cNvSpPr/>
          <p:nvPr/>
        </p:nvSpPr>
        <p:spPr>
          <a:xfrm>
            <a:off x="8873024" y="1879671"/>
            <a:ext cx="133058" cy="38218"/>
          </a:xfrm>
          <a:custGeom>
            <a:avLst/>
            <a:gdLst/>
            <a:ahLst/>
            <a:cxnLst/>
            <a:rect l="l" t="t" r="r" b="b"/>
            <a:pathLst>
              <a:path w="4070" h="1169" extrusionOk="0">
                <a:moveTo>
                  <a:pt x="0" y="1"/>
                </a:moveTo>
                <a:lnTo>
                  <a:pt x="0" y="1168"/>
                </a:lnTo>
                <a:lnTo>
                  <a:pt x="4070" y="1168"/>
                </a:lnTo>
                <a:lnTo>
                  <a:pt x="40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8"/>
          <p:cNvSpPr/>
          <p:nvPr/>
        </p:nvSpPr>
        <p:spPr>
          <a:xfrm>
            <a:off x="-579762" y="2863401"/>
            <a:ext cx="531122" cy="74225"/>
          </a:xfrm>
          <a:custGeom>
            <a:avLst/>
            <a:gdLst/>
            <a:ahLst/>
            <a:cxnLst/>
            <a:rect l="l" t="t" r="r" b="b"/>
            <a:pathLst>
              <a:path w="16246" h="2603" extrusionOk="0">
                <a:moveTo>
                  <a:pt x="0" y="1"/>
                </a:moveTo>
                <a:lnTo>
                  <a:pt x="0" y="2602"/>
                </a:lnTo>
                <a:lnTo>
                  <a:pt x="16245" y="2602"/>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8"/>
          <p:cNvSpPr/>
          <p:nvPr/>
        </p:nvSpPr>
        <p:spPr>
          <a:xfrm>
            <a:off x="-387275" y="386675"/>
            <a:ext cx="629320" cy="42549"/>
          </a:xfrm>
          <a:custGeom>
            <a:avLst/>
            <a:gdLst/>
            <a:ahLst/>
            <a:cxnLst/>
            <a:rect l="l" t="t" r="r" b="b"/>
            <a:pathLst>
              <a:path w="24752" h="2269" extrusionOk="0">
                <a:moveTo>
                  <a:pt x="1" y="0"/>
                </a:moveTo>
                <a:lnTo>
                  <a:pt x="1" y="2269"/>
                </a:lnTo>
                <a:lnTo>
                  <a:pt x="24752" y="2269"/>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8"/>
          <p:cNvSpPr/>
          <p:nvPr/>
        </p:nvSpPr>
        <p:spPr>
          <a:xfrm>
            <a:off x="9233900" y="2021250"/>
            <a:ext cx="204350" cy="32550"/>
          </a:xfrm>
          <a:custGeom>
            <a:avLst/>
            <a:gdLst/>
            <a:ahLst/>
            <a:cxnLst/>
            <a:rect l="l" t="t" r="r" b="b"/>
            <a:pathLst>
              <a:path w="8174" h="1302" extrusionOk="0">
                <a:moveTo>
                  <a:pt x="1" y="1"/>
                </a:moveTo>
                <a:lnTo>
                  <a:pt x="1" y="1302"/>
                </a:lnTo>
                <a:lnTo>
                  <a:pt x="8173" y="1302"/>
                </a:lnTo>
                <a:lnTo>
                  <a:pt x="81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8"/>
          <p:cNvSpPr/>
          <p:nvPr/>
        </p:nvSpPr>
        <p:spPr>
          <a:xfrm>
            <a:off x="9108125" y="2921650"/>
            <a:ext cx="406150" cy="65075"/>
          </a:xfrm>
          <a:custGeom>
            <a:avLst/>
            <a:gdLst/>
            <a:ahLst/>
            <a:cxnLst/>
            <a:rect l="l" t="t" r="r" b="b"/>
            <a:pathLst>
              <a:path w="16246" h="2603" extrusionOk="0">
                <a:moveTo>
                  <a:pt x="0" y="1"/>
                </a:moveTo>
                <a:lnTo>
                  <a:pt x="0" y="2603"/>
                </a:lnTo>
                <a:lnTo>
                  <a:pt x="16245" y="2603"/>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8"/>
          <p:cNvSpPr/>
          <p:nvPr/>
        </p:nvSpPr>
        <p:spPr>
          <a:xfrm>
            <a:off x="8875325" y="3611550"/>
            <a:ext cx="128450" cy="35900"/>
          </a:xfrm>
          <a:custGeom>
            <a:avLst/>
            <a:gdLst/>
            <a:ahLst/>
            <a:cxnLst/>
            <a:rect l="l" t="t" r="r" b="b"/>
            <a:pathLst>
              <a:path w="5138" h="1436" extrusionOk="0">
                <a:moveTo>
                  <a:pt x="1" y="1"/>
                </a:moveTo>
                <a:lnTo>
                  <a:pt x="1" y="1435"/>
                </a:lnTo>
                <a:lnTo>
                  <a:pt x="5138" y="1435"/>
                </a:lnTo>
                <a:lnTo>
                  <a:pt x="51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8"/>
          <p:cNvSpPr/>
          <p:nvPr/>
        </p:nvSpPr>
        <p:spPr>
          <a:xfrm rot="10800000" flipH="1">
            <a:off x="8738100" y="3387914"/>
            <a:ext cx="181552" cy="32125"/>
          </a:xfrm>
          <a:custGeom>
            <a:avLst/>
            <a:gdLst/>
            <a:ahLst/>
            <a:cxnLst/>
            <a:rect l="l" t="t" r="r" b="b"/>
            <a:pathLst>
              <a:path w="4370"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8"/>
          <p:cNvSpPr/>
          <p:nvPr/>
        </p:nvSpPr>
        <p:spPr>
          <a:xfrm>
            <a:off x="8756925" y="5015900"/>
            <a:ext cx="225175" cy="36725"/>
          </a:xfrm>
          <a:custGeom>
            <a:avLst/>
            <a:gdLst/>
            <a:ahLst/>
            <a:cxnLst/>
            <a:rect l="l" t="t" r="r" b="b"/>
            <a:pathLst>
              <a:path w="9007" h="1469" extrusionOk="0">
                <a:moveTo>
                  <a:pt x="0" y="0"/>
                </a:moveTo>
                <a:lnTo>
                  <a:pt x="0" y="1468"/>
                </a:lnTo>
                <a:lnTo>
                  <a:pt x="9007" y="1468"/>
                </a:lnTo>
                <a:lnTo>
                  <a:pt x="9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8"/>
          <p:cNvSpPr/>
          <p:nvPr/>
        </p:nvSpPr>
        <p:spPr>
          <a:xfrm rot="-5400000" flipH="1">
            <a:off x="2459211" y="-277785"/>
            <a:ext cx="1237974" cy="30976"/>
          </a:xfrm>
          <a:custGeom>
            <a:avLst/>
            <a:gdLst/>
            <a:ahLst/>
            <a:cxnLst/>
            <a:rect l="l" t="t" r="r" b="b"/>
            <a:pathLst>
              <a:path w="76489" h="702" extrusionOk="0">
                <a:moveTo>
                  <a:pt x="1" y="1"/>
                </a:moveTo>
                <a:lnTo>
                  <a:pt x="1" y="701"/>
                </a:lnTo>
                <a:lnTo>
                  <a:pt x="76489" y="701"/>
                </a:lnTo>
                <a:lnTo>
                  <a:pt x="7648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8"/>
          <p:cNvSpPr/>
          <p:nvPr/>
        </p:nvSpPr>
        <p:spPr>
          <a:xfrm rot="5400000">
            <a:off x="5577069" y="302056"/>
            <a:ext cx="131305" cy="43126"/>
          </a:xfrm>
          <a:custGeom>
            <a:avLst/>
            <a:gdLst/>
            <a:ahLst/>
            <a:cxnLst/>
            <a:rect l="l" t="t" r="r" b="b"/>
            <a:pathLst>
              <a:path w="4371"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8"/>
          <p:cNvSpPr/>
          <p:nvPr/>
        </p:nvSpPr>
        <p:spPr>
          <a:xfrm rot="5400000">
            <a:off x="3169360" y="292600"/>
            <a:ext cx="244576" cy="39085"/>
          </a:xfrm>
          <a:custGeom>
            <a:avLst/>
            <a:gdLst/>
            <a:ahLst/>
            <a:cxnLst/>
            <a:rect l="l" t="t" r="r" b="b"/>
            <a:pathLst>
              <a:path w="8141" h="1301" extrusionOk="0">
                <a:moveTo>
                  <a:pt x="1" y="0"/>
                </a:moveTo>
                <a:lnTo>
                  <a:pt x="1" y="1301"/>
                </a:lnTo>
                <a:lnTo>
                  <a:pt x="8140" y="1301"/>
                </a:lnTo>
                <a:lnTo>
                  <a:pt x="81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8"/>
          <p:cNvSpPr/>
          <p:nvPr/>
        </p:nvSpPr>
        <p:spPr>
          <a:xfrm rot="5400000">
            <a:off x="2968732" y="-296311"/>
            <a:ext cx="577267" cy="56149"/>
          </a:xfrm>
          <a:custGeom>
            <a:avLst/>
            <a:gdLst/>
            <a:ahLst/>
            <a:cxnLst/>
            <a:rect l="l" t="t" r="r" b="b"/>
            <a:pathLst>
              <a:path w="19215" h="1869" extrusionOk="0">
                <a:moveTo>
                  <a:pt x="0" y="0"/>
                </a:moveTo>
                <a:lnTo>
                  <a:pt x="0" y="1868"/>
                </a:lnTo>
                <a:lnTo>
                  <a:pt x="19214" y="1868"/>
                </a:lnTo>
                <a:lnTo>
                  <a:pt x="19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8"/>
          <p:cNvSpPr/>
          <p:nvPr/>
        </p:nvSpPr>
        <p:spPr>
          <a:xfrm rot="5400000">
            <a:off x="2209039" y="164437"/>
            <a:ext cx="378243"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8"/>
          <p:cNvSpPr/>
          <p:nvPr/>
        </p:nvSpPr>
        <p:spPr>
          <a:xfrm rot="-5400000" flipH="1">
            <a:off x="6294916" y="61539"/>
            <a:ext cx="681471" cy="40074"/>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rot="5400000">
            <a:off x="4750576" y="309438"/>
            <a:ext cx="216486" cy="35120"/>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rot="-5400000" flipH="1">
            <a:off x="3642154" y="-245900"/>
            <a:ext cx="743577" cy="28099"/>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rot="5400000">
            <a:off x="3853124" y="-790871"/>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rot="5400000">
            <a:off x="3680766" y="-532469"/>
            <a:ext cx="139307" cy="39115"/>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rot="5400000">
            <a:off x="3516405" y="-220109"/>
            <a:ext cx="328755" cy="56149"/>
          </a:xfrm>
          <a:custGeom>
            <a:avLst/>
            <a:gdLst/>
            <a:ahLst/>
            <a:cxnLst/>
            <a:rect l="l" t="t" r="r" b="b"/>
            <a:pathLst>
              <a:path w="10943" h="1869" extrusionOk="0">
                <a:moveTo>
                  <a:pt x="1" y="1"/>
                </a:moveTo>
                <a:lnTo>
                  <a:pt x="1" y="1869"/>
                </a:lnTo>
                <a:lnTo>
                  <a:pt x="10942" y="1869"/>
                </a:lnTo>
                <a:lnTo>
                  <a:pt x="1094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rot="5400000">
            <a:off x="3717331" y="-821424"/>
            <a:ext cx="122303" cy="34098"/>
          </a:xfrm>
          <a:custGeom>
            <a:avLst/>
            <a:gdLst/>
            <a:ahLst/>
            <a:cxnLst/>
            <a:rect l="l" t="t" r="r" b="b"/>
            <a:pathLst>
              <a:path w="4071"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rot="5400000">
            <a:off x="4141740" y="-125467"/>
            <a:ext cx="681484" cy="55151"/>
          </a:xfrm>
          <a:custGeom>
            <a:avLst/>
            <a:gdLst/>
            <a:ahLst/>
            <a:cxnLst/>
            <a:rect l="l" t="t" r="r" b="b"/>
            <a:pathLst>
              <a:path w="22684" h="702" extrusionOk="0">
                <a:moveTo>
                  <a:pt x="1" y="1"/>
                </a:moveTo>
                <a:lnTo>
                  <a:pt x="1" y="701"/>
                </a:lnTo>
                <a:lnTo>
                  <a:pt x="22683" y="701"/>
                </a:lnTo>
                <a:lnTo>
                  <a:pt x="2268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rot="5400000">
            <a:off x="4363215" y="-290813"/>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rot="5400000">
            <a:off x="4559137" y="-619013"/>
            <a:ext cx="75196" cy="21090"/>
          </a:xfrm>
          <a:custGeom>
            <a:avLst/>
            <a:gdLst/>
            <a:ahLst/>
            <a:cxnLst/>
            <a:rect l="l" t="t" r="r" b="b"/>
            <a:pathLst>
              <a:path w="2503" h="702" extrusionOk="0">
                <a:moveTo>
                  <a:pt x="1" y="1"/>
                </a:moveTo>
                <a:lnTo>
                  <a:pt x="1"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rot="5400000">
            <a:off x="4152272" y="-448642"/>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rot="5400000">
            <a:off x="4192363" y="69541"/>
            <a:ext cx="139337" cy="39115"/>
          </a:xfrm>
          <a:custGeom>
            <a:avLst/>
            <a:gdLst/>
            <a:ahLst/>
            <a:cxnLst/>
            <a:rect l="l" t="t" r="r" b="b"/>
            <a:pathLst>
              <a:path w="4638" h="1302" extrusionOk="0">
                <a:moveTo>
                  <a:pt x="1" y="1"/>
                </a:moveTo>
                <a:lnTo>
                  <a:pt x="1"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rot="5400000">
            <a:off x="4386228" y="-107404"/>
            <a:ext cx="139337" cy="88205"/>
          </a:xfrm>
          <a:custGeom>
            <a:avLst/>
            <a:gdLst/>
            <a:ahLst/>
            <a:cxnLst/>
            <a:rect l="l" t="t" r="r" b="b"/>
            <a:pathLst>
              <a:path w="4638" h="2936" extrusionOk="0">
                <a:moveTo>
                  <a:pt x="1" y="0"/>
                </a:moveTo>
                <a:lnTo>
                  <a:pt x="1"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rot="5400000">
            <a:off x="5548686" y="-375964"/>
            <a:ext cx="276631" cy="77179"/>
          </a:xfrm>
          <a:custGeom>
            <a:avLst/>
            <a:gdLst/>
            <a:ahLst/>
            <a:cxnLst/>
            <a:rect l="l" t="t" r="r" b="b"/>
            <a:pathLst>
              <a:path w="9208" h="2569" extrusionOk="0">
                <a:moveTo>
                  <a:pt x="1" y="0"/>
                </a:moveTo>
                <a:lnTo>
                  <a:pt x="1" y="2569"/>
                </a:lnTo>
                <a:lnTo>
                  <a:pt x="9207" y="2569"/>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rot="5400000">
            <a:off x="4226432" y="-321367"/>
            <a:ext cx="122303" cy="34098"/>
          </a:xfrm>
          <a:custGeom>
            <a:avLst/>
            <a:gdLst/>
            <a:ahLst/>
            <a:cxnLst/>
            <a:rect l="l" t="t" r="r" b="b"/>
            <a:pathLst>
              <a:path w="4071" h="1135" extrusionOk="0">
                <a:moveTo>
                  <a:pt x="1" y="1"/>
                </a:moveTo>
                <a:lnTo>
                  <a:pt x="1"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rot="5400000">
            <a:off x="5091468" y="71276"/>
            <a:ext cx="139319" cy="56148"/>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rot="5400000">
            <a:off x="5921020" y="-55651"/>
            <a:ext cx="122273" cy="35120"/>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rot="5400000">
            <a:off x="2692126" y="-259424"/>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rot="5400000">
            <a:off x="6152896" y="82862"/>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rot="5400000">
            <a:off x="4368510" y="117290"/>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rot="5400000">
            <a:off x="6060936" y="-258322"/>
            <a:ext cx="1685100" cy="52965"/>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rot="5400000">
            <a:off x="5462898" y="8904"/>
            <a:ext cx="753401" cy="22925"/>
          </a:xfrm>
          <a:custGeom>
            <a:avLst/>
            <a:gdLst/>
            <a:ahLst/>
            <a:cxnLst/>
            <a:rect l="l" t="t" r="r" b="b"/>
            <a:pathLst>
              <a:path w="10041" h="1235" extrusionOk="0">
                <a:moveTo>
                  <a:pt x="0" y="0"/>
                </a:moveTo>
                <a:lnTo>
                  <a:pt x="0"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rot="5400000">
            <a:off x="2504128" y="236749"/>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rot="5400000">
            <a:off x="6147106" y="-400504"/>
            <a:ext cx="489269"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rot="5400000">
            <a:off x="3390802" y="-115020"/>
            <a:ext cx="297728" cy="52967"/>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rot="5400000">
            <a:off x="5015019" y="-163169"/>
            <a:ext cx="614308" cy="36377"/>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rot="5400000">
            <a:off x="1950895" y="-245879"/>
            <a:ext cx="1129158" cy="28098"/>
          </a:xfrm>
          <a:custGeom>
            <a:avLst/>
            <a:gdLst/>
            <a:ahLst/>
            <a:cxnLst/>
            <a:rect l="l" t="t" r="r" b="b"/>
            <a:pathLst>
              <a:path w="56642" h="4037" extrusionOk="0">
                <a:moveTo>
                  <a:pt x="1" y="0"/>
                </a:moveTo>
                <a:lnTo>
                  <a:pt x="1" y="4037"/>
                </a:lnTo>
                <a:lnTo>
                  <a:pt x="56641" y="4037"/>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rot="5400000">
            <a:off x="2017587" y="285664"/>
            <a:ext cx="390148" cy="5295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rot="5400000">
            <a:off x="2739447" y="156039"/>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rot="5400000">
            <a:off x="5063763" y="-455899"/>
            <a:ext cx="966397" cy="35599"/>
          </a:xfrm>
          <a:custGeom>
            <a:avLst/>
            <a:gdLst/>
            <a:ahLst/>
            <a:cxnLst/>
            <a:rect l="l" t="t" r="r" b="b"/>
            <a:pathLst>
              <a:path w="42465" h="1135" extrusionOk="0">
                <a:moveTo>
                  <a:pt x="1" y="0"/>
                </a:moveTo>
                <a:lnTo>
                  <a:pt x="1" y="1134"/>
                </a:lnTo>
                <a:lnTo>
                  <a:pt x="42464" y="1134"/>
                </a:lnTo>
                <a:lnTo>
                  <a:pt x="42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rot="-5400000" flipH="1">
            <a:off x="5185881" y="238442"/>
            <a:ext cx="489103" cy="30152"/>
          </a:xfrm>
          <a:custGeom>
            <a:avLst/>
            <a:gdLst/>
            <a:ahLst/>
            <a:cxnLst/>
            <a:rect l="l" t="t" r="r" b="b"/>
            <a:pathLst>
              <a:path w="5004" h="2336" extrusionOk="0">
                <a:moveTo>
                  <a:pt x="0" y="1"/>
                </a:moveTo>
                <a:lnTo>
                  <a:pt x="0" y="2336"/>
                </a:lnTo>
                <a:lnTo>
                  <a:pt x="5004" y="2336"/>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rot="5400000">
            <a:off x="5680938" y="33768"/>
            <a:ext cx="137091" cy="3963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rot="5400000">
            <a:off x="6414299" y="-132722"/>
            <a:ext cx="137091" cy="88360"/>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rot="5400000">
            <a:off x="6916297" y="-127132"/>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rot="5400000">
            <a:off x="3866274" y="-83917"/>
            <a:ext cx="76155" cy="21337"/>
          </a:xfrm>
          <a:custGeom>
            <a:avLst/>
            <a:gdLst/>
            <a:ahLst/>
            <a:cxnLst/>
            <a:rect l="l" t="t" r="r" b="b"/>
            <a:pathLst>
              <a:path w="2502" h="701" extrusionOk="0">
                <a:moveTo>
                  <a:pt x="0" y="0"/>
                </a:moveTo>
                <a:lnTo>
                  <a:pt x="0" y="701"/>
                </a:lnTo>
                <a:lnTo>
                  <a:pt x="2502" y="7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rot="5400000">
            <a:off x="3377843" y="88679"/>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rot="5400000">
            <a:off x="3677058" y="129154"/>
            <a:ext cx="280228" cy="43124"/>
          </a:xfrm>
          <a:custGeom>
            <a:avLst/>
            <a:gdLst/>
            <a:ahLst/>
            <a:cxnLst/>
            <a:rect l="l" t="t" r="r" b="b"/>
            <a:pathLst>
              <a:path w="4638" h="2970" extrusionOk="0">
                <a:moveTo>
                  <a:pt x="1" y="1"/>
                </a:moveTo>
                <a:lnTo>
                  <a:pt x="1" y="2970"/>
                </a:lnTo>
                <a:lnTo>
                  <a:pt x="4638" y="2970"/>
                </a:lnTo>
                <a:lnTo>
                  <a:pt x="4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rot="5400000">
            <a:off x="3993050" y="135327"/>
            <a:ext cx="281273" cy="52952"/>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8"/>
          <p:cNvSpPr/>
          <p:nvPr/>
        </p:nvSpPr>
        <p:spPr>
          <a:xfrm rot="5400000">
            <a:off x="3636316" y="90252"/>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8"/>
          <p:cNvSpPr/>
          <p:nvPr/>
        </p:nvSpPr>
        <p:spPr>
          <a:xfrm rot="5400000">
            <a:off x="3698746" y="-268703"/>
            <a:ext cx="123881" cy="34547"/>
          </a:xfrm>
          <a:custGeom>
            <a:avLst/>
            <a:gdLst/>
            <a:ahLst/>
            <a:cxnLst/>
            <a:rect l="l" t="t" r="r" b="b"/>
            <a:pathLst>
              <a:path w="4070" h="1135" extrusionOk="0">
                <a:moveTo>
                  <a:pt x="0" y="1"/>
                </a:moveTo>
                <a:lnTo>
                  <a:pt x="0" y="1135"/>
                </a:lnTo>
                <a:lnTo>
                  <a:pt x="4070" y="1135"/>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rot="5400000">
            <a:off x="5907668" y="-336790"/>
            <a:ext cx="280238" cy="79198"/>
          </a:xfrm>
          <a:custGeom>
            <a:avLst/>
            <a:gdLst/>
            <a:ahLst/>
            <a:cxnLst/>
            <a:rect l="l" t="t" r="r" b="b"/>
            <a:pathLst>
              <a:path w="9207" h="2602" extrusionOk="0">
                <a:moveTo>
                  <a:pt x="0" y="0"/>
                </a:moveTo>
                <a:lnTo>
                  <a:pt x="0" y="2602"/>
                </a:lnTo>
                <a:lnTo>
                  <a:pt x="9207" y="2602"/>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rot="5400000">
            <a:off x="7052609" y="233529"/>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rot="5400000">
            <a:off x="1957646" y="308434"/>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rot="5400000">
            <a:off x="4670348" y="-174358"/>
            <a:ext cx="629313" cy="62150"/>
          </a:xfrm>
          <a:custGeom>
            <a:avLst/>
            <a:gdLst/>
            <a:ahLst/>
            <a:cxnLst/>
            <a:rect l="l" t="t" r="r" b="b"/>
            <a:pathLst>
              <a:path w="76489" h="702" extrusionOk="0">
                <a:moveTo>
                  <a:pt x="1" y="1"/>
                </a:moveTo>
                <a:lnTo>
                  <a:pt x="1" y="701"/>
                </a:lnTo>
                <a:lnTo>
                  <a:pt x="76489" y="701"/>
                </a:lnTo>
                <a:lnTo>
                  <a:pt x="76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8"/>
          <p:cNvSpPr/>
          <p:nvPr/>
        </p:nvSpPr>
        <p:spPr>
          <a:xfrm rot="5400000">
            <a:off x="2384787" y="-385053"/>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8"/>
          <p:cNvSpPr/>
          <p:nvPr/>
        </p:nvSpPr>
        <p:spPr>
          <a:xfrm rot="5400000">
            <a:off x="6062341" y="114849"/>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rot="5400000">
            <a:off x="2121432" y="-230745"/>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rot="5400000">
            <a:off x="2021655" y="-61152"/>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8"/>
          <p:cNvSpPr/>
          <p:nvPr/>
        </p:nvSpPr>
        <p:spPr>
          <a:xfrm rot="5400000">
            <a:off x="2517590" y="79601"/>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rot="5400000">
            <a:off x="2944363" y="-153659"/>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8"/>
          <p:cNvSpPr/>
          <p:nvPr/>
        </p:nvSpPr>
        <p:spPr>
          <a:xfrm rot="5400000">
            <a:off x="2596371" y="-16327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8"/>
          <p:cNvSpPr/>
          <p:nvPr/>
        </p:nvSpPr>
        <p:spPr>
          <a:xfrm rot="5400000">
            <a:off x="4012786" y="-410698"/>
            <a:ext cx="531122" cy="74225"/>
          </a:xfrm>
          <a:custGeom>
            <a:avLst/>
            <a:gdLst/>
            <a:ahLst/>
            <a:cxnLst/>
            <a:rect l="l" t="t" r="r" b="b"/>
            <a:pathLst>
              <a:path w="16246" h="2603" extrusionOk="0">
                <a:moveTo>
                  <a:pt x="0" y="1"/>
                </a:moveTo>
                <a:lnTo>
                  <a:pt x="0" y="2602"/>
                </a:lnTo>
                <a:lnTo>
                  <a:pt x="16245" y="2602"/>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8"/>
          <p:cNvSpPr/>
          <p:nvPr/>
        </p:nvSpPr>
        <p:spPr>
          <a:xfrm rot="5400000">
            <a:off x="6456251" y="-153274"/>
            <a:ext cx="629320" cy="42549"/>
          </a:xfrm>
          <a:custGeom>
            <a:avLst/>
            <a:gdLst/>
            <a:ahLst/>
            <a:cxnLst/>
            <a:rect l="l" t="t" r="r" b="b"/>
            <a:pathLst>
              <a:path w="24752" h="2269" extrusionOk="0">
                <a:moveTo>
                  <a:pt x="1" y="0"/>
                </a:moveTo>
                <a:lnTo>
                  <a:pt x="1" y="2269"/>
                </a:lnTo>
                <a:lnTo>
                  <a:pt x="24752" y="2269"/>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rot="5400000" flipH="1">
            <a:off x="5446814" y="5273581"/>
            <a:ext cx="1237974" cy="30976"/>
          </a:xfrm>
          <a:custGeom>
            <a:avLst/>
            <a:gdLst/>
            <a:ahLst/>
            <a:cxnLst/>
            <a:rect l="l" t="t" r="r" b="b"/>
            <a:pathLst>
              <a:path w="76489" h="702" extrusionOk="0">
                <a:moveTo>
                  <a:pt x="1" y="1"/>
                </a:moveTo>
                <a:lnTo>
                  <a:pt x="1" y="701"/>
                </a:lnTo>
                <a:lnTo>
                  <a:pt x="76489" y="701"/>
                </a:lnTo>
                <a:lnTo>
                  <a:pt x="7648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rot="-5400000">
            <a:off x="3435626" y="4681591"/>
            <a:ext cx="131305" cy="43126"/>
          </a:xfrm>
          <a:custGeom>
            <a:avLst/>
            <a:gdLst/>
            <a:ahLst/>
            <a:cxnLst/>
            <a:rect l="l" t="t" r="r" b="b"/>
            <a:pathLst>
              <a:path w="4371" h="702" extrusionOk="0">
                <a:moveTo>
                  <a:pt x="0" y="1"/>
                </a:moveTo>
                <a:lnTo>
                  <a:pt x="0" y="701"/>
                </a:lnTo>
                <a:lnTo>
                  <a:pt x="4370" y="701"/>
                </a:lnTo>
                <a:lnTo>
                  <a:pt x="4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rot="-5400000">
            <a:off x="5730064" y="4695086"/>
            <a:ext cx="244576" cy="39085"/>
          </a:xfrm>
          <a:custGeom>
            <a:avLst/>
            <a:gdLst/>
            <a:ahLst/>
            <a:cxnLst/>
            <a:rect l="l" t="t" r="r" b="b"/>
            <a:pathLst>
              <a:path w="8141" h="1301" extrusionOk="0">
                <a:moveTo>
                  <a:pt x="1" y="0"/>
                </a:moveTo>
                <a:lnTo>
                  <a:pt x="1" y="1301"/>
                </a:lnTo>
                <a:lnTo>
                  <a:pt x="8140" y="1301"/>
                </a:lnTo>
                <a:lnTo>
                  <a:pt x="81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rot="-5400000">
            <a:off x="5598001" y="5266933"/>
            <a:ext cx="577267" cy="56149"/>
          </a:xfrm>
          <a:custGeom>
            <a:avLst/>
            <a:gdLst/>
            <a:ahLst/>
            <a:cxnLst/>
            <a:rect l="l" t="t" r="r" b="b"/>
            <a:pathLst>
              <a:path w="19215" h="1869" extrusionOk="0">
                <a:moveTo>
                  <a:pt x="0" y="0"/>
                </a:moveTo>
                <a:lnTo>
                  <a:pt x="0" y="1868"/>
                </a:lnTo>
                <a:lnTo>
                  <a:pt x="19214" y="1868"/>
                </a:lnTo>
                <a:lnTo>
                  <a:pt x="192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rot="-5400000">
            <a:off x="6556718" y="4807184"/>
            <a:ext cx="378243" cy="55151"/>
          </a:xfrm>
          <a:custGeom>
            <a:avLst/>
            <a:gdLst/>
            <a:ahLst/>
            <a:cxnLst/>
            <a:rect l="l" t="t" r="r" b="b"/>
            <a:pathLst>
              <a:path w="16279" h="2603" extrusionOk="0">
                <a:moveTo>
                  <a:pt x="0" y="0"/>
                </a:moveTo>
                <a:lnTo>
                  <a:pt x="0" y="2602"/>
                </a:lnTo>
                <a:lnTo>
                  <a:pt x="16278" y="2602"/>
                </a:lnTo>
                <a:lnTo>
                  <a:pt x="16278"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rot="5400000" flipH="1">
            <a:off x="2167613" y="4925158"/>
            <a:ext cx="681471" cy="40074"/>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rot="-5400000">
            <a:off x="4176937" y="4682214"/>
            <a:ext cx="216486" cy="35120"/>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rot="5400000" flipH="1">
            <a:off x="4758269" y="5244572"/>
            <a:ext cx="743577" cy="28099"/>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rot="-5400000">
            <a:off x="5216671" y="5796553"/>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8"/>
          <p:cNvSpPr/>
          <p:nvPr/>
        </p:nvSpPr>
        <p:spPr>
          <a:xfrm rot="-5400000">
            <a:off x="5323927" y="5520126"/>
            <a:ext cx="139307" cy="39115"/>
          </a:xfrm>
          <a:custGeom>
            <a:avLst/>
            <a:gdLst/>
            <a:ahLst/>
            <a:cxnLst/>
            <a:rect l="l" t="t" r="r" b="b"/>
            <a:pathLst>
              <a:path w="4637" h="1302" extrusionOk="0">
                <a:moveTo>
                  <a:pt x="0" y="0"/>
                </a:moveTo>
                <a:lnTo>
                  <a:pt x="0" y="1301"/>
                </a:lnTo>
                <a:lnTo>
                  <a:pt x="4637" y="1301"/>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8"/>
          <p:cNvSpPr/>
          <p:nvPr/>
        </p:nvSpPr>
        <p:spPr>
          <a:xfrm rot="-5400000">
            <a:off x="5298840" y="5190731"/>
            <a:ext cx="328755" cy="56149"/>
          </a:xfrm>
          <a:custGeom>
            <a:avLst/>
            <a:gdLst/>
            <a:ahLst/>
            <a:cxnLst/>
            <a:rect l="l" t="t" r="r" b="b"/>
            <a:pathLst>
              <a:path w="10943" h="1869" extrusionOk="0">
                <a:moveTo>
                  <a:pt x="1" y="1"/>
                </a:moveTo>
                <a:lnTo>
                  <a:pt x="1" y="1869"/>
                </a:lnTo>
                <a:lnTo>
                  <a:pt x="10942" y="1869"/>
                </a:lnTo>
                <a:lnTo>
                  <a:pt x="1094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rot="-5400000">
            <a:off x="5304366" y="5814098"/>
            <a:ext cx="122303" cy="34098"/>
          </a:xfrm>
          <a:custGeom>
            <a:avLst/>
            <a:gdLst/>
            <a:ahLst/>
            <a:cxnLst/>
            <a:rect l="l" t="t" r="r" b="b"/>
            <a:pathLst>
              <a:path w="4071"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rot="-5400000">
            <a:off x="4320776" y="5097088"/>
            <a:ext cx="681484" cy="55151"/>
          </a:xfrm>
          <a:custGeom>
            <a:avLst/>
            <a:gdLst/>
            <a:ahLst/>
            <a:cxnLst/>
            <a:rect l="l" t="t" r="r" b="b"/>
            <a:pathLst>
              <a:path w="22684" h="702" extrusionOk="0">
                <a:moveTo>
                  <a:pt x="1" y="1"/>
                </a:moveTo>
                <a:lnTo>
                  <a:pt x="1" y="701"/>
                </a:lnTo>
                <a:lnTo>
                  <a:pt x="22683" y="701"/>
                </a:lnTo>
                <a:lnTo>
                  <a:pt x="22683"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rot="-5400000">
            <a:off x="4706580" y="5296495"/>
            <a:ext cx="74205" cy="21090"/>
          </a:xfrm>
          <a:custGeom>
            <a:avLst/>
            <a:gdLst/>
            <a:ahLst/>
            <a:cxnLst/>
            <a:rect l="l" t="t" r="r" b="b"/>
            <a:pathLst>
              <a:path w="2470" h="702" extrusionOk="0">
                <a:moveTo>
                  <a:pt x="1" y="1"/>
                </a:moveTo>
                <a:lnTo>
                  <a:pt x="1" y="701"/>
                </a:lnTo>
                <a:lnTo>
                  <a:pt x="2469" y="701"/>
                </a:lnTo>
                <a:lnTo>
                  <a:pt x="2469"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rot="-5400000">
            <a:off x="4509666" y="5624695"/>
            <a:ext cx="75196" cy="21090"/>
          </a:xfrm>
          <a:custGeom>
            <a:avLst/>
            <a:gdLst/>
            <a:ahLst/>
            <a:cxnLst/>
            <a:rect l="l" t="t" r="r" b="b"/>
            <a:pathLst>
              <a:path w="2503" h="702" extrusionOk="0">
                <a:moveTo>
                  <a:pt x="1" y="1"/>
                </a:moveTo>
                <a:lnTo>
                  <a:pt x="1"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rot="-5400000">
            <a:off x="4916532" y="5454324"/>
            <a:ext cx="75196" cy="21090"/>
          </a:xfrm>
          <a:custGeom>
            <a:avLst/>
            <a:gdLst/>
            <a:ahLst/>
            <a:cxnLst/>
            <a:rect l="l" t="t" r="r" b="b"/>
            <a:pathLst>
              <a:path w="2503" h="702" extrusionOk="0">
                <a:moveTo>
                  <a:pt x="0" y="1"/>
                </a:moveTo>
                <a:lnTo>
                  <a:pt x="0" y="701"/>
                </a:lnTo>
                <a:lnTo>
                  <a:pt x="2502" y="701"/>
                </a:lnTo>
                <a:lnTo>
                  <a:pt x="2502"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rot="-5400000">
            <a:off x="4812299" y="4918116"/>
            <a:ext cx="139337" cy="39115"/>
          </a:xfrm>
          <a:custGeom>
            <a:avLst/>
            <a:gdLst/>
            <a:ahLst/>
            <a:cxnLst/>
            <a:rect l="l" t="t" r="r" b="b"/>
            <a:pathLst>
              <a:path w="4638" h="1302" extrusionOk="0">
                <a:moveTo>
                  <a:pt x="1" y="1"/>
                </a:moveTo>
                <a:lnTo>
                  <a:pt x="1" y="1302"/>
                </a:lnTo>
                <a:lnTo>
                  <a:pt x="4637" y="1302"/>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rot="-5400000">
            <a:off x="4618435" y="5045971"/>
            <a:ext cx="139337" cy="88205"/>
          </a:xfrm>
          <a:custGeom>
            <a:avLst/>
            <a:gdLst/>
            <a:ahLst/>
            <a:cxnLst/>
            <a:rect l="l" t="t" r="r" b="b"/>
            <a:pathLst>
              <a:path w="4638" h="2936" extrusionOk="0">
                <a:moveTo>
                  <a:pt x="1" y="0"/>
                </a:moveTo>
                <a:lnTo>
                  <a:pt x="1" y="2936"/>
                </a:lnTo>
                <a:lnTo>
                  <a:pt x="4637" y="2936"/>
                </a:lnTo>
                <a:lnTo>
                  <a:pt x="463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rot="-5400000">
            <a:off x="3318683" y="5325557"/>
            <a:ext cx="276631" cy="77179"/>
          </a:xfrm>
          <a:custGeom>
            <a:avLst/>
            <a:gdLst/>
            <a:ahLst/>
            <a:cxnLst/>
            <a:rect l="l" t="t" r="r" b="b"/>
            <a:pathLst>
              <a:path w="9208" h="2569" extrusionOk="0">
                <a:moveTo>
                  <a:pt x="1" y="0"/>
                </a:moveTo>
                <a:lnTo>
                  <a:pt x="1" y="2569"/>
                </a:lnTo>
                <a:lnTo>
                  <a:pt x="9207" y="2569"/>
                </a:lnTo>
                <a:lnTo>
                  <a:pt x="920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rot="-5400000">
            <a:off x="4795265" y="5314040"/>
            <a:ext cx="122303" cy="34098"/>
          </a:xfrm>
          <a:custGeom>
            <a:avLst/>
            <a:gdLst/>
            <a:ahLst/>
            <a:cxnLst/>
            <a:rect l="l" t="t" r="r" b="b"/>
            <a:pathLst>
              <a:path w="4071" h="1135" extrusionOk="0">
                <a:moveTo>
                  <a:pt x="1" y="1"/>
                </a:moveTo>
                <a:lnTo>
                  <a:pt x="1"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8"/>
          <p:cNvSpPr/>
          <p:nvPr/>
        </p:nvSpPr>
        <p:spPr>
          <a:xfrm rot="-5400000">
            <a:off x="3913214" y="4899348"/>
            <a:ext cx="139319" cy="56148"/>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8"/>
          <p:cNvSpPr/>
          <p:nvPr/>
        </p:nvSpPr>
        <p:spPr>
          <a:xfrm rot="-5400000">
            <a:off x="3100707" y="5047303"/>
            <a:ext cx="122273" cy="35120"/>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rot="-5400000">
            <a:off x="6180283" y="5231049"/>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rot="-5400000">
            <a:off x="2692384" y="4910923"/>
            <a:ext cx="298720" cy="32987"/>
          </a:xfrm>
          <a:custGeom>
            <a:avLst/>
            <a:gdLst/>
            <a:ahLst/>
            <a:cxnLst/>
            <a:rect l="l" t="t" r="r" b="b"/>
            <a:pathLst>
              <a:path w="10041" h="1268" extrusionOk="0">
                <a:moveTo>
                  <a:pt x="0" y="0"/>
                </a:moveTo>
                <a:lnTo>
                  <a:pt x="0" y="1268"/>
                </a:lnTo>
                <a:lnTo>
                  <a:pt x="10041" y="1268"/>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rot="-5400000">
            <a:off x="4161182" y="4842623"/>
            <a:ext cx="614308" cy="6685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rot="-5400000">
            <a:off x="1397964" y="5232128"/>
            <a:ext cx="1685099" cy="52965"/>
          </a:xfrm>
          <a:custGeom>
            <a:avLst/>
            <a:gdLst/>
            <a:ahLst/>
            <a:cxnLst/>
            <a:rect l="l" t="t" r="r" b="b"/>
            <a:pathLst>
              <a:path w="56642" h="4037" extrusionOk="0">
                <a:moveTo>
                  <a:pt x="1" y="0"/>
                </a:moveTo>
                <a:lnTo>
                  <a:pt x="1" y="4036"/>
                </a:lnTo>
                <a:lnTo>
                  <a:pt x="56641" y="4036"/>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8"/>
          <p:cNvSpPr/>
          <p:nvPr/>
        </p:nvSpPr>
        <p:spPr>
          <a:xfrm rot="-5400000">
            <a:off x="2927700" y="4994943"/>
            <a:ext cx="753401" cy="22925"/>
          </a:xfrm>
          <a:custGeom>
            <a:avLst/>
            <a:gdLst/>
            <a:ahLst/>
            <a:cxnLst/>
            <a:rect l="l" t="t" r="r" b="b"/>
            <a:pathLst>
              <a:path w="10041" h="1235" extrusionOk="0">
                <a:moveTo>
                  <a:pt x="0" y="0"/>
                </a:moveTo>
                <a:lnTo>
                  <a:pt x="0" y="1234"/>
                </a:lnTo>
                <a:lnTo>
                  <a:pt x="10041" y="1234"/>
                </a:lnTo>
                <a:lnTo>
                  <a:pt x="10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8"/>
          <p:cNvSpPr/>
          <p:nvPr/>
        </p:nvSpPr>
        <p:spPr>
          <a:xfrm rot="-5400000">
            <a:off x="6150604" y="4761921"/>
            <a:ext cx="489268"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2507626" y="5373450"/>
            <a:ext cx="489268" cy="53825"/>
          </a:xfrm>
          <a:custGeom>
            <a:avLst/>
            <a:gdLst/>
            <a:ahLst/>
            <a:cxnLst/>
            <a:rect l="l" t="t" r="r" b="b"/>
            <a:pathLst>
              <a:path w="16446" h="2069" extrusionOk="0">
                <a:moveTo>
                  <a:pt x="0" y="0"/>
                </a:moveTo>
                <a:lnTo>
                  <a:pt x="0" y="2068"/>
                </a:lnTo>
                <a:lnTo>
                  <a:pt x="16445" y="2068"/>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8"/>
          <p:cNvSpPr/>
          <p:nvPr/>
        </p:nvSpPr>
        <p:spPr>
          <a:xfrm rot="-5400000">
            <a:off x="5455469" y="5088826"/>
            <a:ext cx="297728" cy="52967"/>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8"/>
          <p:cNvSpPr/>
          <p:nvPr/>
        </p:nvSpPr>
        <p:spPr>
          <a:xfrm rot="-5400000">
            <a:off x="3514673" y="5153563"/>
            <a:ext cx="614308" cy="36377"/>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8"/>
          <p:cNvSpPr/>
          <p:nvPr/>
        </p:nvSpPr>
        <p:spPr>
          <a:xfrm rot="-5400000">
            <a:off x="6063947" y="5244553"/>
            <a:ext cx="1129158" cy="28098"/>
          </a:xfrm>
          <a:custGeom>
            <a:avLst/>
            <a:gdLst/>
            <a:ahLst/>
            <a:cxnLst/>
            <a:rect l="l" t="t" r="r" b="b"/>
            <a:pathLst>
              <a:path w="56642" h="4037" extrusionOk="0">
                <a:moveTo>
                  <a:pt x="1" y="0"/>
                </a:moveTo>
                <a:lnTo>
                  <a:pt x="1" y="4037"/>
                </a:lnTo>
                <a:lnTo>
                  <a:pt x="56641" y="4037"/>
                </a:lnTo>
                <a:lnTo>
                  <a:pt x="56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rot="-5400000">
            <a:off x="6736265" y="4688156"/>
            <a:ext cx="390148" cy="52952"/>
          </a:xfrm>
          <a:custGeom>
            <a:avLst/>
            <a:gdLst/>
            <a:ahLst/>
            <a:cxnLst/>
            <a:rect l="l" t="t" r="r" b="b"/>
            <a:pathLst>
              <a:path w="16246" h="2603" extrusionOk="0">
                <a:moveTo>
                  <a:pt x="1" y="1"/>
                </a:moveTo>
                <a:lnTo>
                  <a:pt x="1" y="2603"/>
                </a:lnTo>
                <a:lnTo>
                  <a:pt x="16246" y="2603"/>
                </a:lnTo>
                <a:lnTo>
                  <a:pt x="162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rot="-5400000">
            <a:off x="6014399" y="4801658"/>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rot="-5400000">
            <a:off x="3113840" y="5447072"/>
            <a:ext cx="966397" cy="35599"/>
          </a:xfrm>
          <a:custGeom>
            <a:avLst/>
            <a:gdLst/>
            <a:ahLst/>
            <a:cxnLst/>
            <a:rect l="l" t="t" r="r" b="b"/>
            <a:pathLst>
              <a:path w="42465" h="1135" extrusionOk="0">
                <a:moveTo>
                  <a:pt x="1" y="0"/>
                </a:moveTo>
                <a:lnTo>
                  <a:pt x="1" y="1134"/>
                </a:lnTo>
                <a:lnTo>
                  <a:pt x="42464" y="1134"/>
                </a:lnTo>
                <a:lnTo>
                  <a:pt x="424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rot="5400000" flipH="1">
            <a:off x="3469015" y="4758178"/>
            <a:ext cx="489103" cy="30152"/>
          </a:xfrm>
          <a:custGeom>
            <a:avLst/>
            <a:gdLst/>
            <a:ahLst/>
            <a:cxnLst/>
            <a:rect l="l" t="t" r="r" b="b"/>
            <a:pathLst>
              <a:path w="5004" h="2336" extrusionOk="0">
                <a:moveTo>
                  <a:pt x="0" y="1"/>
                </a:moveTo>
                <a:lnTo>
                  <a:pt x="0" y="2336"/>
                </a:lnTo>
                <a:lnTo>
                  <a:pt x="5004" y="2336"/>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8"/>
          <p:cNvSpPr/>
          <p:nvPr/>
        </p:nvSpPr>
        <p:spPr>
          <a:xfrm rot="-5400000">
            <a:off x="3325972" y="4953374"/>
            <a:ext cx="137090" cy="3963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8"/>
          <p:cNvSpPr/>
          <p:nvPr/>
        </p:nvSpPr>
        <p:spPr>
          <a:xfrm rot="-5400000">
            <a:off x="2592611" y="5071134"/>
            <a:ext cx="137090" cy="88360"/>
          </a:xfrm>
          <a:custGeom>
            <a:avLst/>
            <a:gdLst/>
            <a:ahLst/>
            <a:cxnLst/>
            <a:rect l="l" t="t" r="r" b="b"/>
            <a:pathLst>
              <a:path w="4504" h="2903" extrusionOk="0">
                <a:moveTo>
                  <a:pt x="0" y="0"/>
                </a:moveTo>
                <a:lnTo>
                  <a:pt x="0" y="2902"/>
                </a:lnTo>
                <a:lnTo>
                  <a:pt x="4503" y="2902"/>
                </a:lnTo>
                <a:lnTo>
                  <a:pt x="4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rot="-5400000">
            <a:off x="1953552" y="5076714"/>
            <a:ext cx="274151" cy="77190"/>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rot="-5400000">
            <a:off x="5201572" y="5089352"/>
            <a:ext cx="76155" cy="21337"/>
          </a:xfrm>
          <a:custGeom>
            <a:avLst/>
            <a:gdLst/>
            <a:ahLst/>
            <a:cxnLst/>
            <a:rect l="l" t="t" r="r" b="b"/>
            <a:pathLst>
              <a:path w="2502" h="701" extrusionOk="0">
                <a:moveTo>
                  <a:pt x="0" y="0"/>
                </a:moveTo>
                <a:lnTo>
                  <a:pt x="0" y="701"/>
                </a:lnTo>
                <a:lnTo>
                  <a:pt x="2502" y="701"/>
                </a:lnTo>
                <a:lnTo>
                  <a:pt x="2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rot="-5400000">
            <a:off x="5689972" y="4916756"/>
            <a:ext cx="76185" cy="21337"/>
          </a:xfrm>
          <a:custGeom>
            <a:avLst/>
            <a:gdLst/>
            <a:ahLst/>
            <a:cxnLst/>
            <a:rect l="l" t="t" r="r" b="b"/>
            <a:pathLst>
              <a:path w="2503" h="701" extrusionOk="0">
                <a:moveTo>
                  <a:pt x="1" y="0"/>
                </a:moveTo>
                <a:lnTo>
                  <a:pt x="1" y="701"/>
                </a:lnTo>
                <a:lnTo>
                  <a:pt x="2503" y="701"/>
                </a:lnTo>
                <a:lnTo>
                  <a:pt x="25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rot="-5400000">
            <a:off x="5186714" y="4854493"/>
            <a:ext cx="280228" cy="43124"/>
          </a:xfrm>
          <a:custGeom>
            <a:avLst/>
            <a:gdLst/>
            <a:ahLst/>
            <a:cxnLst/>
            <a:rect l="l" t="t" r="r" b="b"/>
            <a:pathLst>
              <a:path w="4638" h="2970" extrusionOk="0">
                <a:moveTo>
                  <a:pt x="1" y="1"/>
                </a:moveTo>
                <a:lnTo>
                  <a:pt x="1" y="2970"/>
                </a:lnTo>
                <a:lnTo>
                  <a:pt x="4638" y="2970"/>
                </a:lnTo>
                <a:lnTo>
                  <a:pt x="46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rot="-5400000">
            <a:off x="4869677" y="4838494"/>
            <a:ext cx="281273" cy="52952"/>
          </a:xfrm>
          <a:custGeom>
            <a:avLst/>
            <a:gdLst/>
            <a:ahLst/>
            <a:cxnLst/>
            <a:rect l="l" t="t" r="r" b="b"/>
            <a:pathLst>
              <a:path w="9241" h="2603" extrusionOk="0">
                <a:moveTo>
                  <a:pt x="1" y="0"/>
                </a:moveTo>
                <a:lnTo>
                  <a:pt x="1" y="2602"/>
                </a:lnTo>
                <a:lnTo>
                  <a:pt x="9241" y="2602"/>
                </a:lnTo>
                <a:lnTo>
                  <a:pt x="9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8"/>
          <p:cNvSpPr/>
          <p:nvPr/>
        </p:nvSpPr>
        <p:spPr>
          <a:xfrm rot="-5400000">
            <a:off x="5383804" y="4901973"/>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8"/>
          <p:cNvSpPr/>
          <p:nvPr/>
        </p:nvSpPr>
        <p:spPr>
          <a:xfrm rot="-5400000">
            <a:off x="5321374" y="5260928"/>
            <a:ext cx="123881" cy="34547"/>
          </a:xfrm>
          <a:custGeom>
            <a:avLst/>
            <a:gdLst/>
            <a:ahLst/>
            <a:cxnLst/>
            <a:rect l="l" t="t" r="r" b="b"/>
            <a:pathLst>
              <a:path w="4070" h="1135" extrusionOk="0">
                <a:moveTo>
                  <a:pt x="0" y="1"/>
                </a:moveTo>
                <a:lnTo>
                  <a:pt x="0" y="1135"/>
                </a:lnTo>
                <a:lnTo>
                  <a:pt x="4070" y="1135"/>
                </a:lnTo>
                <a:lnTo>
                  <a:pt x="4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8"/>
          <p:cNvSpPr/>
          <p:nvPr/>
        </p:nvSpPr>
        <p:spPr>
          <a:xfrm rot="-5400000">
            <a:off x="2956094" y="5284364"/>
            <a:ext cx="280238" cy="79198"/>
          </a:xfrm>
          <a:custGeom>
            <a:avLst/>
            <a:gdLst/>
            <a:ahLst/>
            <a:cxnLst/>
            <a:rect l="l" t="t" r="r" b="b"/>
            <a:pathLst>
              <a:path w="9207" h="2602" extrusionOk="0">
                <a:moveTo>
                  <a:pt x="0" y="0"/>
                </a:moveTo>
                <a:lnTo>
                  <a:pt x="0" y="2602"/>
                </a:lnTo>
                <a:lnTo>
                  <a:pt x="9207" y="2602"/>
                </a:lnTo>
                <a:lnTo>
                  <a:pt x="9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8"/>
          <p:cNvSpPr/>
          <p:nvPr/>
        </p:nvSpPr>
        <p:spPr>
          <a:xfrm rot="-5400000">
            <a:off x="1967510" y="4758696"/>
            <a:ext cx="123881" cy="34547"/>
          </a:xfrm>
          <a:custGeom>
            <a:avLst/>
            <a:gdLst/>
            <a:ahLst/>
            <a:cxnLst/>
            <a:rect l="l" t="t" r="r" b="b"/>
            <a:pathLst>
              <a:path w="4070" h="1135" extrusionOk="0">
                <a:moveTo>
                  <a:pt x="0" y="0"/>
                </a:moveTo>
                <a:lnTo>
                  <a:pt x="0" y="1134"/>
                </a:lnTo>
                <a:lnTo>
                  <a:pt x="4070" y="1134"/>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8"/>
          <p:cNvSpPr/>
          <p:nvPr/>
        </p:nvSpPr>
        <p:spPr>
          <a:xfrm rot="-5400000">
            <a:off x="7034726" y="4675773"/>
            <a:ext cx="151628" cy="42566"/>
          </a:xfrm>
          <a:custGeom>
            <a:avLst/>
            <a:gdLst/>
            <a:ahLst/>
            <a:cxnLst/>
            <a:rect l="l" t="t" r="r" b="b"/>
            <a:pathLst>
              <a:path w="4638" h="1302" extrusionOk="0">
                <a:moveTo>
                  <a:pt x="1" y="1"/>
                </a:moveTo>
                <a:lnTo>
                  <a:pt x="1" y="1302"/>
                </a:lnTo>
                <a:lnTo>
                  <a:pt x="4637" y="1302"/>
                </a:lnTo>
                <a:lnTo>
                  <a:pt x="46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8"/>
          <p:cNvSpPr/>
          <p:nvPr/>
        </p:nvSpPr>
        <p:spPr>
          <a:xfrm rot="-5400000">
            <a:off x="3844339" y="5138980"/>
            <a:ext cx="629313" cy="62150"/>
          </a:xfrm>
          <a:custGeom>
            <a:avLst/>
            <a:gdLst/>
            <a:ahLst/>
            <a:cxnLst/>
            <a:rect l="l" t="t" r="r" b="b"/>
            <a:pathLst>
              <a:path w="76489" h="702" extrusionOk="0">
                <a:moveTo>
                  <a:pt x="1" y="1"/>
                </a:moveTo>
                <a:lnTo>
                  <a:pt x="1" y="701"/>
                </a:lnTo>
                <a:lnTo>
                  <a:pt x="76489" y="701"/>
                </a:lnTo>
                <a:lnTo>
                  <a:pt x="76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8"/>
          <p:cNvSpPr/>
          <p:nvPr/>
        </p:nvSpPr>
        <p:spPr>
          <a:xfrm rot="-5400000">
            <a:off x="6678462" y="5388874"/>
            <a:ext cx="80750" cy="22950"/>
          </a:xfrm>
          <a:custGeom>
            <a:avLst/>
            <a:gdLst/>
            <a:ahLst/>
            <a:cxnLst/>
            <a:rect l="l" t="t" r="r" b="b"/>
            <a:pathLst>
              <a:path w="2470" h="702" extrusionOk="0">
                <a:moveTo>
                  <a:pt x="1" y="1"/>
                </a:moveTo>
                <a:lnTo>
                  <a:pt x="1" y="701"/>
                </a:lnTo>
                <a:lnTo>
                  <a:pt x="2469" y="701"/>
                </a:lnTo>
                <a:lnTo>
                  <a:pt x="2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8"/>
          <p:cNvSpPr/>
          <p:nvPr/>
        </p:nvSpPr>
        <p:spPr>
          <a:xfrm rot="-5400000">
            <a:off x="2930020" y="4840199"/>
            <a:ext cx="151639" cy="71724"/>
          </a:xfrm>
          <a:custGeom>
            <a:avLst/>
            <a:gdLst/>
            <a:ahLst/>
            <a:cxnLst/>
            <a:rect l="l" t="t" r="r" b="b"/>
            <a:pathLst>
              <a:path w="4638" h="2969" extrusionOk="0">
                <a:moveTo>
                  <a:pt x="1" y="0"/>
                </a:moveTo>
                <a:lnTo>
                  <a:pt x="1" y="2969"/>
                </a:lnTo>
                <a:lnTo>
                  <a:pt x="4637" y="2969"/>
                </a:lnTo>
                <a:lnTo>
                  <a:pt x="4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8"/>
          <p:cNvSpPr/>
          <p:nvPr/>
        </p:nvSpPr>
        <p:spPr>
          <a:xfrm rot="-5400000">
            <a:off x="6720456" y="5172419"/>
            <a:ext cx="302111" cy="85099"/>
          </a:xfrm>
          <a:custGeom>
            <a:avLst/>
            <a:gdLst/>
            <a:ahLst/>
            <a:cxnLst/>
            <a:rect l="l" t="t" r="r" b="b"/>
            <a:pathLst>
              <a:path w="9241" h="2603" extrusionOk="0">
                <a:moveTo>
                  <a:pt x="0" y="1"/>
                </a:moveTo>
                <a:lnTo>
                  <a:pt x="0" y="2602"/>
                </a:lnTo>
                <a:lnTo>
                  <a:pt x="9240" y="2602"/>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8"/>
          <p:cNvSpPr/>
          <p:nvPr/>
        </p:nvSpPr>
        <p:spPr>
          <a:xfrm rot="-5400000">
            <a:off x="6989254" y="5049738"/>
            <a:ext cx="133091" cy="38185"/>
          </a:xfrm>
          <a:custGeom>
            <a:avLst/>
            <a:gdLst/>
            <a:ahLst/>
            <a:cxnLst/>
            <a:rect l="l" t="t" r="r" b="b"/>
            <a:pathLst>
              <a:path w="4071" h="1168" extrusionOk="0">
                <a:moveTo>
                  <a:pt x="1" y="0"/>
                </a:moveTo>
                <a:lnTo>
                  <a:pt x="1" y="1168"/>
                </a:lnTo>
                <a:lnTo>
                  <a:pt x="4070" y="1168"/>
                </a:lnTo>
                <a:lnTo>
                  <a:pt x="4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8"/>
          <p:cNvSpPr/>
          <p:nvPr/>
        </p:nvSpPr>
        <p:spPr>
          <a:xfrm rot="-5400000">
            <a:off x="6444862" y="4919072"/>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8"/>
          <p:cNvSpPr/>
          <p:nvPr/>
        </p:nvSpPr>
        <p:spPr>
          <a:xfrm rot="-5400000">
            <a:off x="6117807" y="5157513"/>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8"/>
          <p:cNvSpPr/>
          <p:nvPr/>
        </p:nvSpPr>
        <p:spPr>
          <a:xfrm rot="-5400000">
            <a:off x="6413459" y="5152909"/>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8"/>
          <p:cNvSpPr/>
          <p:nvPr/>
        </p:nvSpPr>
        <p:spPr>
          <a:xfrm rot="-5400000">
            <a:off x="4600091" y="5363245"/>
            <a:ext cx="531122" cy="74225"/>
          </a:xfrm>
          <a:custGeom>
            <a:avLst/>
            <a:gdLst/>
            <a:ahLst/>
            <a:cxnLst/>
            <a:rect l="l" t="t" r="r" b="b"/>
            <a:pathLst>
              <a:path w="16246" h="2603" extrusionOk="0">
                <a:moveTo>
                  <a:pt x="0" y="1"/>
                </a:moveTo>
                <a:lnTo>
                  <a:pt x="0" y="2602"/>
                </a:lnTo>
                <a:lnTo>
                  <a:pt x="16245" y="2602"/>
                </a:lnTo>
                <a:lnTo>
                  <a:pt x="16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8"/>
          <p:cNvSpPr/>
          <p:nvPr/>
        </p:nvSpPr>
        <p:spPr>
          <a:xfrm rot="-5400000">
            <a:off x="2058429" y="5137496"/>
            <a:ext cx="629320" cy="42549"/>
          </a:xfrm>
          <a:custGeom>
            <a:avLst/>
            <a:gdLst/>
            <a:ahLst/>
            <a:cxnLst/>
            <a:rect l="l" t="t" r="r" b="b"/>
            <a:pathLst>
              <a:path w="24752" h="2269" extrusionOk="0">
                <a:moveTo>
                  <a:pt x="1" y="0"/>
                </a:moveTo>
                <a:lnTo>
                  <a:pt x="1" y="2269"/>
                </a:lnTo>
                <a:lnTo>
                  <a:pt x="24752" y="2269"/>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0025" y="227975"/>
            <a:ext cx="7028400" cy="511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30025" y="1866700"/>
            <a:ext cx="4433100" cy="17619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8" r:id="rId2"/>
    <p:sldLayoutId id="2147483659" r:id="rId3"/>
    <p:sldLayoutId id="2147483673" r:id="rId4"/>
    <p:sldLayoutId id="214748367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5"/>
        <p:cNvGrpSpPr/>
        <p:nvPr/>
      </p:nvGrpSpPr>
      <p:grpSpPr>
        <a:xfrm>
          <a:off x="0" y="0"/>
          <a:ext cx="0" cy="0"/>
          <a:chOff x="0" y="0"/>
          <a:chExt cx="0" cy="0"/>
        </a:xfrm>
      </p:grpSpPr>
      <p:sp>
        <p:nvSpPr>
          <p:cNvPr id="2766" name="Google Shape;2766;p34"/>
          <p:cNvSpPr txBox="1">
            <a:spLocks noGrp="1"/>
          </p:cNvSpPr>
          <p:nvPr>
            <p:ph type="subTitle" idx="1"/>
          </p:nvPr>
        </p:nvSpPr>
        <p:spPr>
          <a:xfrm>
            <a:off x="1341521" y="3363362"/>
            <a:ext cx="6755732" cy="669299"/>
          </a:xfrm>
          <a:prstGeom prst="rect">
            <a:avLst/>
          </a:prstGeom>
        </p:spPr>
        <p:txBody>
          <a:bodyPr spcFirstLastPara="1" wrap="square" lIns="91425" tIns="91425" rIns="91425" bIns="91425" anchor="ctr" anchorCtr="0">
            <a:noAutofit/>
          </a:bodyPr>
          <a:lstStyle/>
          <a:p>
            <a:pPr marL="0" indent="0"/>
            <a:r>
              <a:rPr lang="en-US" b="1" dirty="0">
                <a:solidFill>
                  <a:srgbClr val="212529"/>
                </a:solidFill>
                <a:latin typeface="Crimson Pro"/>
              </a:rPr>
              <a:t>B</a:t>
            </a:r>
            <a:r>
              <a:rPr lang="en-US" b="1" i="0" dirty="0">
                <a:solidFill>
                  <a:srgbClr val="212529"/>
                </a:solidFill>
                <a:effectLst/>
                <a:latin typeface="Crimson Pro"/>
              </a:rPr>
              <a:t>reak material into its constituent parts and determine how the parts relate to one another and/or to an overall structure or purpose.</a:t>
            </a:r>
            <a:endParaRPr lang="en-US" b="1" dirty="0">
              <a:latin typeface="Cambria" panose="02040503050406030204" pitchFamily="18" charset="0"/>
              <a:ea typeface="Times New Roman" panose="02020603050405020304" pitchFamily="18" charset="0"/>
              <a:cs typeface="Mangal" panose="02040503050203030202" pitchFamily="18" charset="0"/>
            </a:endParaRPr>
          </a:p>
          <a:p>
            <a:pPr marL="0" lvl="0" indent="0" algn="ctr" rtl="0">
              <a:spcBef>
                <a:spcPts val="0"/>
              </a:spcBef>
              <a:spcAft>
                <a:spcPts val="0"/>
              </a:spcAft>
              <a:buNone/>
            </a:pPr>
            <a:endParaRPr lang="en-IN" dirty="0"/>
          </a:p>
        </p:txBody>
      </p:sp>
      <p:sp>
        <p:nvSpPr>
          <p:cNvPr id="2767" name="Google Shape;2767;p34"/>
          <p:cNvSpPr/>
          <p:nvPr/>
        </p:nvSpPr>
        <p:spPr>
          <a:xfrm>
            <a:off x="4444764" y="1511588"/>
            <a:ext cx="1452398" cy="12901"/>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3340203" y="1630216"/>
            <a:ext cx="467597" cy="1764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3844275" y="1841664"/>
            <a:ext cx="283981" cy="42675"/>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3428955" y="2646838"/>
            <a:ext cx="852598" cy="26599"/>
          </a:xfrm>
          <a:custGeom>
            <a:avLst/>
            <a:gdLst/>
            <a:ahLst/>
            <a:cxnLst/>
            <a:rect l="l" t="t" r="r" b="b"/>
            <a:pathLst>
              <a:path w="144938" h="568" extrusionOk="0">
                <a:moveTo>
                  <a:pt x="0" y="0"/>
                </a:moveTo>
                <a:lnTo>
                  <a:pt x="0" y="568"/>
                </a:lnTo>
                <a:lnTo>
                  <a:pt x="144937" y="568"/>
                </a:lnTo>
                <a:lnTo>
                  <a:pt x="14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rot="10800000" flipH="1">
            <a:off x="3457725" y="2241424"/>
            <a:ext cx="694065" cy="21852"/>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4890036" y="2154369"/>
            <a:ext cx="1171728" cy="26599"/>
          </a:xfrm>
          <a:custGeom>
            <a:avLst/>
            <a:gdLst/>
            <a:ahLst/>
            <a:cxnLst/>
            <a:rect l="l" t="t" r="r" b="b"/>
            <a:pathLst>
              <a:path w="144971" h="568" extrusionOk="0">
                <a:moveTo>
                  <a:pt x="1" y="1"/>
                </a:moveTo>
                <a:lnTo>
                  <a:pt x="1" y="568"/>
                </a:lnTo>
                <a:lnTo>
                  <a:pt x="144971" y="568"/>
                </a:lnTo>
                <a:lnTo>
                  <a:pt x="144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4137003" y="2487192"/>
            <a:ext cx="410070" cy="19242"/>
          </a:xfrm>
          <a:custGeom>
            <a:avLst/>
            <a:gdLst/>
            <a:ahLst/>
            <a:cxnLst/>
            <a:rect l="l" t="t" r="r" b="b"/>
            <a:pathLst>
              <a:path w="22684" h="702" extrusionOk="0">
                <a:moveTo>
                  <a:pt x="1" y="1"/>
                </a:moveTo>
                <a:lnTo>
                  <a:pt x="1" y="701"/>
                </a:lnTo>
                <a:lnTo>
                  <a:pt x="22684" y="701"/>
                </a:lnTo>
                <a:lnTo>
                  <a:pt x="2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843944" y="2529645"/>
            <a:ext cx="126223" cy="35688"/>
          </a:xfrm>
          <a:custGeom>
            <a:avLst/>
            <a:gdLst/>
            <a:ahLst/>
            <a:cxnLst/>
            <a:rect l="l" t="t" r="r" b="b"/>
            <a:pathLst>
              <a:path w="4605" h="1302" extrusionOk="0">
                <a:moveTo>
                  <a:pt x="1" y="0"/>
                </a:moveTo>
                <a:lnTo>
                  <a:pt x="1" y="1301"/>
                </a:lnTo>
                <a:lnTo>
                  <a:pt x="4604" y="1301"/>
                </a:lnTo>
                <a:lnTo>
                  <a:pt x="4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4424161" y="2109655"/>
            <a:ext cx="253296" cy="40265"/>
          </a:xfrm>
          <a:custGeom>
            <a:avLst/>
            <a:gdLst/>
            <a:ahLst/>
            <a:cxnLst/>
            <a:rect l="l" t="t" r="r" b="b"/>
            <a:pathLst>
              <a:path w="9241" h="2570" extrusionOk="0">
                <a:moveTo>
                  <a:pt x="1" y="1"/>
                </a:moveTo>
                <a:lnTo>
                  <a:pt x="1" y="2569"/>
                </a:lnTo>
                <a:lnTo>
                  <a:pt x="9240" y="2569"/>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rot="10800000" flipH="1">
            <a:off x="4049118" y="2762179"/>
            <a:ext cx="253299" cy="21851"/>
          </a:xfrm>
          <a:custGeom>
            <a:avLst/>
            <a:gdLst/>
            <a:ahLst/>
            <a:cxnLst/>
            <a:rect l="l" t="t" r="r" b="b"/>
            <a:pathLst>
              <a:path w="4104" h="1136" extrusionOk="0">
                <a:moveTo>
                  <a:pt x="1" y="1"/>
                </a:moveTo>
                <a:lnTo>
                  <a:pt x="1" y="1135"/>
                </a:lnTo>
                <a:lnTo>
                  <a:pt x="4104" y="1135"/>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676307" y="1951004"/>
            <a:ext cx="119782" cy="19214"/>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450170" y="1219852"/>
            <a:ext cx="509526" cy="24524"/>
          </a:xfrm>
          <a:custGeom>
            <a:avLst/>
            <a:gdLst/>
            <a:ahLst/>
            <a:cxnLst/>
            <a:rect l="l" t="t" r="r" b="b"/>
            <a:pathLst>
              <a:path w="4405" h="701" extrusionOk="0">
                <a:moveTo>
                  <a:pt x="1" y="0"/>
                </a:moveTo>
                <a:lnTo>
                  <a:pt x="1" y="701"/>
                </a:lnTo>
                <a:lnTo>
                  <a:pt x="4404" y="701"/>
                </a:lnTo>
                <a:lnTo>
                  <a:pt x="4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3706007" y="1405302"/>
            <a:ext cx="197516" cy="31110"/>
          </a:xfrm>
          <a:custGeom>
            <a:avLst/>
            <a:gdLst/>
            <a:ahLst/>
            <a:cxnLst/>
            <a:rect l="l" t="t" r="r" b="b"/>
            <a:pathLst>
              <a:path w="7206" h="1135" extrusionOk="0">
                <a:moveTo>
                  <a:pt x="0" y="1"/>
                </a:moveTo>
                <a:lnTo>
                  <a:pt x="0" y="1135"/>
                </a:lnTo>
                <a:lnTo>
                  <a:pt x="7205" y="1135"/>
                </a:lnTo>
                <a:lnTo>
                  <a:pt x="7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rot="10800000" flipH="1">
            <a:off x="4965925" y="2295926"/>
            <a:ext cx="410079" cy="30348"/>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rot="10800000" flipH="1">
            <a:off x="5608050" y="1611846"/>
            <a:ext cx="126226" cy="21850"/>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5261689" y="2037063"/>
            <a:ext cx="467629" cy="19242"/>
          </a:xfrm>
          <a:custGeom>
            <a:avLst/>
            <a:gdLst/>
            <a:ahLst/>
            <a:cxnLst/>
            <a:rect l="l" t="t" r="r" b="b"/>
            <a:pathLst>
              <a:path w="22717" h="702" extrusionOk="0">
                <a:moveTo>
                  <a:pt x="1" y="1"/>
                </a:moveTo>
                <a:lnTo>
                  <a:pt x="1" y="701"/>
                </a:lnTo>
                <a:lnTo>
                  <a:pt x="22717" y="701"/>
                </a:lnTo>
                <a:lnTo>
                  <a:pt x="227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4919902" y="2688911"/>
            <a:ext cx="85307" cy="23790"/>
          </a:xfrm>
          <a:custGeom>
            <a:avLst/>
            <a:gdLst/>
            <a:ahLst/>
            <a:cxnLst/>
            <a:rect l="l" t="t" r="r" b="b"/>
            <a:pathLst>
              <a:path w="4070"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3780312" y="2055852"/>
            <a:ext cx="344774" cy="31149"/>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4"/>
          <p:cNvSpPr/>
          <p:nvPr/>
        </p:nvSpPr>
        <p:spPr>
          <a:xfrm>
            <a:off x="4229040" y="2319749"/>
            <a:ext cx="148840" cy="28588"/>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4"/>
          <p:cNvSpPr/>
          <p:nvPr/>
        </p:nvSpPr>
        <p:spPr>
          <a:xfrm>
            <a:off x="4623989" y="2565908"/>
            <a:ext cx="1093944" cy="17656"/>
          </a:xfrm>
          <a:custGeom>
            <a:avLst/>
            <a:gdLst/>
            <a:ahLst/>
            <a:cxnLst/>
            <a:rect l="l" t="t" r="r" b="b"/>
            <a:pathLst>
              <a:path w="43432" h="701" extrusionOk="0">
                <a:moveTo>
                  <a:pt x="0" y="0"/>
                </a:moveTo>
                <a:lnTo>
                  <a:pt x="0" y="701"/>
                </a:lnTo>
                <a:lnTo>
                  <a:pt x="43431" y="701"/>
                </a:lnTo>
                <a:lnTo>
                  <a:pt x="4343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4"/>
          <p:cNvSpPr/>
          <p:nvPr/>
        </p:nvSpPr>
        <p:spPr>
          <a:xfrm rot="10800000" flipH="1">
            <a:off x="5441763" y="1356450"/>
            <a:ext cx="119024" cy="24524"/>
          </a:xfrm>
          <a:custGeom>
            <a:avLst/>
            <a:gdLst/>
            <a:ahLst/>
            <a:cxnLst/>
            <a:rect l="l" t="t" r="r" b="b"/>
            <a:pathLst>
              <a:path w="2503" h="701" extrusionOk="0">
                <a:moveTo>
                  <a:pt x="0" y="0"/>
                </a:moveTo>
                <a:lnTo>
                  <a:pt x="0"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4079914" y="1652507"/>
            <a:ext cx="110926" cy="17656"/>
          </a:xfrm>
          <a:custGeom>
            <a:avLst/>
            <a:gdLst/>
            <a:ahLst/>
            <a:cxnLst/>
            <a:rect l="l" t="t" r="r" b="b"/>
            <a:pathLst>
              <a:path w="4404" h="701" extrusionOk="0">
                <a:moveTo>
                  <a:pt x="0" y="0"/>
                </a:moveTo>
                <a:lnTo>
                  <a:pt x="0" y="701"/>
                </a:lnTo>
                <a:lnTo>
                  <a:pt x="4403" y="701"/>
                </a:lnTo>
                <a:lnTo>
                  <a:pt x="4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rot="10800000" flipH="1">
            <a:off x="5734263" y="1819628"/>
            <a:ext cx="246038" cy="39613"/>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4417628" y="1858617"/>
            <a:ext cx="181501" cy="29444"/>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3988100" y="1370026"/>
            <a:ext cx="901899" cy="17682"/>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rot="10800000" flipH="1">
            <a:off x="3463863" y="1833902"/>
            <a:ext cx="167238" cy="28299"/>
          </a:xfrm>
          <a:custGeom>
            <a:avLst/>
            <a:gdLst/>
            <a:ahLst/>
            <a:cxnLst/>
            <a:rect l="l" t="t" r="r" b="b"/>
            <a:pathLst>
              <a:path w="22684" h="702" extrusionOk="0">
                <a:moveTo>
                  <a:pt x="1" y="1"/>
                </a:moveTo>
                <a:lnTo>
                  <a:pt x="1" y="701"/>
                </a:lnTo>
                <a:lnTo>
                  <a:pt x="22683" y="701"/>
                </a:lnTo>
                <a:lnTo>
                  <a:pt x="22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5200934" y="1233731"/>
            <a:ext cx="196561" cy="28591"/>
          </a:xfrm>
          <a:custGeom>
            <a:avLst/>
            <a:gdLst/>
            <a:ahLst/>
            <a:cxnLst/>
            <a:rect l="l" t="t" r="r" b="b"/>
            <a:pathLst>
              <a:path w="4070" h="1135" extrusionOk="0">
                <a:moveTo>
                  <a:pt x="0" y="1"/>
                </a:moveTo>
                <a:lnTo>
                  <a:pt x="0"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4775745" y="2411409"/>
            <a:ext cx="197501" cy="47074"/>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4624008" y="1628404"/>
            <a:ext cx="102513" cy="29444"/>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4955141" y="2870012"/>
            <a:ext cx="137501" cy="22052"/>
          </a:xfrm>
          <a:custGeom>
            <a:avLst/>
            <a:gdLst/>
            <a:ahLst/>
            <a:cxnLst/>
            <a:rect l="l" t="t" r="r" b="b"/>
            <a:pathLst>
              <a:path w="4371" h="701" extrusionOk="0">
                <a:moveTo>
                  <a:pt x="1" y="0"/>
                </a:moveTo>
                <a:lnTo>
                  <a:pt x="1" y="701"/>
                </a:lnTo>
                <a:lnTo>
                  <a:pt x="4370" y="701"/>
                </a:lnTo>
                <a:lnTo>
                  <a:pt x="43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4585213" y="2850425"/>
            <a:ext cx="246048" cy="28602"/>
          </a:xfrm>
          <a:custGeom>
            <a:avLst/>
            <a:gdLst/>
            <a:ahLst/>
            <a:cxnLst/>
            <a:rect l="l" t="t" r="r" b="b"/>
            <a:pathLst>
              <a:path w="5105" h="1436" extrusionOk="0">
                <a:moveTo>
                  <a:pt x="1" y="1"/>
                </a:moveTo>
                <a:lnTo>
                  <a:pt x="1" y="1435"/>
                </a:lnTo>
                <a:lnTo>
                  <a:pt x="5104" y="1435"/>
                </a:lnTo>
                <a:lnTo>
                  <a:pt x="5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4"/>
          <p:cNvSpPr/>
          <p:nvPr/>
        </p:nvSpPr>
        <p:spPr>
          <a:xfrm>
            <a:off x="3215450" y="2417003"/>
            <a:ext cx="370620" cy="35352"/>
          </a:xfrm>
          <a:custGeom>
            <a:avLst/>
            <a:gdLst/>
            <a:ahLst/>
            <a:cxnLst/>
            <a:rect l="l" t="t" r="r" b="b"/>
            <a:pathLst>
              <a:path w="19248" h="1836" extrusionOk="0">
                <a:moveTo>
                  <a:pt x="1" y="1"/>
                </a:moveTo>
                <a:lnTo>
                  <a:pt x="1" y="1835"/>
                </a:lnTo>
                <a:lnTo>
                  <a:pt x="19248" y="1835"/>
                </a:lnTo>
                <a:lnTo>
                  <a:pt x="19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4"/>
          <p:cNvSpPr/>
          <p:nvPr/>
        </p:nvSpPr>
        <p:spPr>
          <a:xfrm>
            <a:off x="5694550" y="2360910"/>
            <a:ext cx="148824" cy="25051"/>
          </a:xfrm>
          <a:custGeom>
            <a:avLst/>
            <a:gdLst/>
            <a:ahLst/>
            <a:cxnLst/>
            <a:rect l="l" t="t" r="r" b="b"/>
            <a:pathLst>
              <a:path w="2470" h="702" extrusionOk="0">
                <a:moveTo>
                  <a:pt x="1" y="1"/>
                </a:moveTo>
                <a:lnTo>
                  <a:pt x="1"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4"/>
          <p:cNvSpPr/>
          <p:nvPr/>
        </p:nvSpPr>
        <p:spPr>
          <a:xfrm>
            <a:off x="5261700" y="2729725"/>
            <a:ext cx="284402" cy="28599"/>
          </a:xfrm>
          <a:custGeom>
            <a:avLst/>
            <a:gdLst/>
            <a:ahLst/>
            <a:cxnLst/>
            <a:rect l="l" t="t" r="r" b="b"/>
            <a:pathLst>
              <a:path w="4638" h="2969" extrusionOk="0">
                <a:moveTo>
                  <a:pt x="1" y="0"/>
                </a:moveTo>
                <a:lnTo>
                  <a:pt x="1" y="2969"/>
                </a:lnTo>
                <a:lnTo>
                  <a:pt x="4637" y="2969"/>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4"/>
          <p:cNvSpPr/>
          <p:nvPr/>
        </p:nvSpPr>
        <p:spPr>
          <a:xfrm>
            <a:off x="4893187" y="1648365"/>
            <a:ext cx="138752" cy="21854"/>
          </a:xfrm>
          <a:custGeom>
            <a:avLst/>
            <a:gdLst/>
            <a:ahLst/>
            <a:cxnLst/>
            <a:rect l="l" t="t" r="r" b="b"/>
            <a:pathLst>
              <a:path w="7206" h="1135" extrusionOk="0">
                <a:moveTo>
                  <a:pt x="0" y="0"/>
                </a:moveTo>
                <a:lnTo>
                  <a:pt x="0" y="1135"/>
                </a:lnTo>
                <a:lnTo>
                  <a:pt x="7205" y="1135"/>
                </a:lnTo>
                <a:lnTo>
                  <a:pt x="7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4"/>
          <p:cNvSpPr/>
          <p:nvPr/>
        </p:nvSpPr>
        <p:spPr>
          <a:xfrm>
            <a:off x="5071596" y="1351342"/>
            <a:ext cx="86725" cy="2507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4"/>
          <p:cNvSpPr/>
          <p:nvPr/>
        </p:nvSpPr>
        <p:spPr>
          <a:xfrm>
            <a:off x="4089050" y="1234679"/>
            <a:ext cx="173430" cy="19248"/>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4"/>
          <p:cNvSpPr/>
          <p:nvPr/>
        </p:nvSpPr>
        <p:spPr>
          <a:xfrm>
            <a:off x="5189986" y="1731551"/>
            <a:ext cx="344774" cy="31151"/>
          </a:xfrm>
          <a:custGeom>
            <a:avLst/>
            <a:gdLst/>
            <a:ahLst/>
            <a:cxnLst/>
            <a:rect l="l" t="t" r="r" b="b"/>
            <a:pathLst>
              <a:path w="76489" h="701" extrusionOk="0">
                <a:moveTo>
                  <a:pt x="0" y="0"/>
                </a:moveTo>
                <a:lnTo>
                  <a:pt x="0" y="701"/>
                </a:lnTo>
                <a:lnTo>
                  <a:pt x="76488" y="701"/>
                </a:lnTo>
                <a:lnTo>
                  <a:pt x="76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5058036" y="1947863"/>
            <a:ext cx="84144" cy="13517"/>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361577" y="2048237"/>
            <a:ext cx="78368" cy="21854"/>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4"/>
          <p:cNvSpPr/>
          <p:nvPr/>
        </p:nvSpPr>
        <p:spPr>
          <a:xfrm>
            <a:off x="4220680" y="1736548"/>
            <a:ext cx="436780" cy="13517"/>
          </a:xfrm>
          <a:custGeom>
            <a:avLst/>
            <a:gdLst/>
            <a:ahLst/>
            <a:cxnLst/>
            <a:rect l="l" t="t" r="r" b="b"/>
            <a:pathLst>
              <a:path w="22684" h="702" extrusionOk="0">
                <a:moveTo>
                  <a:pt x="0" y="1"/>
                </a:moveTo>
                <a:lnTo>
                  <a:pt x="0" y="701"/>
                </a:lnTo>
                <a:lnTo>
                  <a:pt x="22683" y="701"/>
                </a:lnTo>
                <a:lnTo>
                  <a:pt x="22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3765258" y="2841855"/>
            <a:ext cx="79023" cy="21854"/>
          </a:xfrm>
          <a:custGeom>
            <a:avLst/>
            <a:gdLst/>
            <a:ahLst/>
            <a:cxnLst/>
            <a:rect l="l" t="t" r="r" b="b"/>
            <a:pathLst>
              <a:path w="4104" h="1135"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txBox="1">
            <a:spLocks noGrp="1"/>
          </p:cNvSpPr>
          <p:nvPr>
            <p:ph type="title"/>
          </p:nvPr>
        </p:nvSpPr>
        <p:spPr>
          <a:xfrm>
            <a:off x="2156850" y="2752063"/>
            <a:ext cx="48303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ANALYZE</a:t>
            </a:r>
            <a:endParaRPr dirty="0"/>
          </a:p>
        </p:txBody>
      </p:sp>
      <p:sp>
        <p:nvSpPr>
          <p:cNvPr id="2810" name="Google Shape;2810;p34"/>
          <p:cNvSpPr txBox="1">
            <a:spLocks noGrp="1"/>
          </p:cNvSpPr>
          <p:nvPr>
            <p:ph type="title" idx="2"/>
          </p:nvPr>
        </p:nvSpPr>
        <p:spPr>
          <a:xfrm>
            <a:off x="3586500" y="1537225"/>
            <a:ext cx="2324462" cy="105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811" name="Google Shape;2811;p34"/>
          <p:cNvGrpSpPr/>
          <p:nvPr/>
        </p:nvGrpSpPr>
        <p:grpSpPr>
          <a:xfrm>
            <a:off x="3521156" y="1456701"/>
            <a:ext cx="1844197" cy="1075857"/>
            <a:chOff x="3837610" y="1371489"/>
            <a:chExt cx="1655325" cy="965674"/>
          </a:xfrm>
        </p:grpSpPr>
        <p:sp>
          <p:nvSpPr>
            <p:cNvPr id="2812" name="Google Shape;2812;p34"/>
            <p:cNvSpPr/>
            <p:nvPr/>
          </p:nvSpPr>
          <p:spPr>
            <a:xfrm>
              <a:off x="4825169" y="2268967"/>
              <a:ext cx="212383" cy="68196"/>
            </a:xfrm>
            <a:custGeom>
              <a:avLst/>
              <a:gdLst/>
              <a:ahLst/>
              <a:cxnLst/>
              <a:rect l="l" t="t" r="r" b="b"/>
              <a:pathLst>
                <a:path w="144971" h="568" extrusionOk="0">
                  <a:moveTo>
                    <a:pt x="1" y="1"/>
                  </a:moveTo>
                  <a:lnTo>
                    <a:pt x="1" y="568"/>
                  </a:lnTo>
                  <a:lnTo>
                    <a:pt x="144971" y="568"/>
                  </a:lnTo>
                  <a:lnTo>
                    <a:pt x="144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rot="10800000" flipH="1">
              <a:off x="3837610" y="2034829"/>
              <a:ext cx="164000" cy="65325"/>
            </a:xfrm>
            <a:custGeom>
              <a:avLst/>
              <a:gdLst/>
              <a:ahLst/>
              <a:cxnLst/>
              <a:rect l="l" t="t" r="r" b="b"/>
              <a:pathLst>
                <a:path w="4371" h="702" extrusionOk="0">
                  <a:moveTo>
                    <a:pt x="0" y="1"/>
                  </a:moveTo>
                  <a:lnTo>
                    <a:pt x="0" y="701"/>
                  </a:lnTo>
                  <a:lnTo>
                    <a:pt x="4370" y="701"/>
                  </a:lnTo>
                  <a:lnTo>
                    <a:pt x="4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4831548" y="1371489"/>
              <a:ext cx="164000" cy="60025"/>
            </a:xfrm>
            <a:custGeom>
              <a:avLst/>
              <a:gdLst/>
              <a:ahLst/>
              <a:cxnLst/>
              <a:rect l="l" t="t" r="r" b="b"/>
              <a:pathLst>
                <a:path w="4371" h="702" extrusionOk="0">
                  <a:moveTo>
                    <a:pt x="1" y="1"/>
                  </a:moveTo>
                  <a:lnTo>
                    <a:pt x="1" y="701"/>
                  </a:lnTo>
                  <a:lnTo>
                    <a:pt x="4371" y="701"/>
                  </a:lnTo>
                  <a:lnTo>
                    <a:pt x="4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4688015" y="2047885"/>
              <a:ext cx="164011" cy="44992"/>
            </a:xfrm>
            <a:custGeom>
              <a:avLst/>
              <a:gdLst/>
              <a:ahLst/>
              <a:cxnLst/>
              <a:rect l="l" t="t" r="r" b="b"/>
              <a:pathLst>
                <a:path w="4371" h="701" extrusionOk="0">
                  <a:moveTo>
                    <a:pt x="1" y="0"/>
                  </a:moveTo>
                  <a:lnTo>
                    <a:pt x="1" y="701"/>
                  </a:lnTo>
                  <a:lnTo>
                    <a:pt x="4371" y="701"/>
                  </a:lnTo>
                  <a:lnTo>
                    <a:pt x="4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4196117" y="1507245"/>
              <a:ext cx="255276" cy="27960"/>
            </a:xfrm>
            <a:custGeom>
              <a:avLst/>
              <a:gdLst/>
              <a:ahLst/>
              <a:cxnLst/>
              <a:rect l="l" t="t" r="r" b="b"/>
              <a:pathLst>
                <a:path w="2803" h="1869" extrusionOk="0">
                  <a:moveTo>
                    <a:pt x="1" y="0"/>
                  </a:moveTo>
                  <a:lnTo>
                    <a:pt x="1" y="1868"/>
                  </a:lnTo>
                  <a:lnTo>
                    <a:pt x="2803" y="1868"/>
                  </a:lnTo>
                  <a:lnTo>
                    <a:pt x="2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5280581" y="1754019"/>
              <a:ext cx="212354" cy="38305"/>
            </a:xfrm>
            <a:custGeom>
              <a:avLst/>
              <a:gdLst/>
              <a:ahLst/>
              <a:cxnLst/>
              <a:rect l="l" t="t" r="r" b="b"/>
              <a:pathLst>
                <a:path w="19248" h="1869" extrusionOk="0">
                  <a:moveTo>
                    <a:pt x="0" y="1"/>
                  </a:moveTo>
                  <a:lnTo>
                    <a:pt x="0" y="1869"/>
                  </a:lnTo>
                  <a:lnTo>
                    <a:pt x="19248" y="1869"/>
                  </a:lnTo>
                  <a:lnTo>
                    <a:pt x="192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4812496" y="1529517"/>
              <a:ext cx="305450" cy="23825"/>
            </a:xfrm>
            <a:custGeom>
              <a:avLst/>
              <a:gdLst/>
              <a:ahLst/>
              <a:cxnLst/>
              <a:rect l="l" t="t" r="r" b="b"/>
              <a:pathLst>
                <a:path w="8141" h="635" extrusionOk="0">
                  <a:moveTo>
                    <a:pt x="1" y="0"/>
                  </a:moveTo>
                  <a:lnTo>
                    <a:pt x="1" y="634"/>
                  </a:lnTo>
                  <a:lnTo>
                    <a:pt x="8140" y="634"/>
                  </a:lnTo>
                  <a:lnTo>
                    <a:pt x="8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7893" y="1817101"/>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187628" y="2845468"/>
            <a:ext cx="6072050" cy="1111747"/>
          </a:xfrm>
          <a:prstGeom prst="rect">
            <a:avLst/>
          </a:prstGeom>
        </p:spPr>
        <p:txBody>
          <a:bodyPr spcFirstLastPara="1" wrap="square" lIns="91425" tIns="91425" rIns="91425" bIns="91425" anchor="ctr" anchorCtr="0">
            <a:noAutofit/>
          </a:bodyPr>
          <a:lstStyle/>
          <a:p>
            <a:pPr marL="0" indent="0"/>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should know the graph of different types of filters. According to the given specification student have to draw the graph and then analyze the type of filter based on the graph.</a:t>
            </a:r>
          </a:p>
          <a:p>
            <a:pPr marL="0" lvl="0" indent="0" algn="l" rtl="0">
              <a:spcBef>
                <a:spcPts val="0"/>
              </a:spcBef>
              <a:spcAft>
                <a:spcPts val="0"/>
              </a:spcAft>
              <a:buNone/>
            </a:pPr>
            <a:endParaRPr dirty="0"/>
          </a:p>
        </p:txBody>
      </p:sp>
      <p:sp>
        <p:nvSpPr>
          <p:cNvPr id="2751" name="Google Shape;2751;p33"/>
          <p:cNvSpPr txBox="1">
            <a:spLocks noGrp="1"/>
          </p:cNvSpPr>
          <p:nvPr>
            <p:ph type="subTitle" idx="5"/>
          </p:nvPr>
        </p:nvSpPr>
        <p:spPr>
          <a:xfrm>
            <a:off x="2342449" y="1461241"/>
            <a:ext cx="5917229" cy="955402"/>
          </a:xfrm>
          <a:prstGeom prst="rect">
            <a:avLst/>
          </a:prstGeom>
        </p:spPr>
        <p:txBody>
          <a:bodyPr spcFirstLastPara="1" wrap="square" lIns="91425" tIns="91425" rIns="91425" bIns="91425" anchor="t" anchorCtr="0">
            <a:noAutofit/>
          </a:bodyPr>
          <a:lstStyle/>
          <a:p>
            <a:pPr marL="0" indent="0">
              <a:spcAft>
                <a:spcPts val="800"/>
              </a:spcAft>
              <a:buNone/>
            </a:pPr>
            <a:r>
              <a:rPr lang="en-US" sz="1400" dirty="0">
                <a:effectLst/>
                <a:latin typeface="Cambria" panose="02040503050406030204" pitchFamily="18" charset="0"/>
                <a:ea typeface="Times New Roman" panose="02020603050405020304" pitchFamily="18" charset="0"/>
                <a:cs typeface="Mangal" panose="02040503050203030202" pitchFamily="18" charset="0"/>
              </a:rPr>
              <a:t>Determine type of filter based on following specification </a:t>
            </a:r>
            <a:r>
              <a:rPr lang="en-IN" sz="1400" dirty="0">
                <a:effectLst/>
                <a:latin typeface="Cambria" panose="02040503050406030204" pitchFamily="18" charset="0"/>
                <a:ea typeface="Times New Roman" panose="02020603050405020304" pitchFamily="18" charset="0"/>
                <a:cs typeface="Mangal" panose="02040503050203030202" pitchFamily="18" charset="0"/>
              </a:rPr>
              <a:t>Ap=3dB,</a:t>
            </a:r>
          </a:p>
          <a:p>
            <a:pPr marL="0" indent="0">
              <a:spcAft>
                <a:spcPts val="800"/>
              </a:spcAft>
              <a:buNone/>
            </a:pPr>
            <a:r>
              <a:rPr lang="en-IN" sz="1400" dirty="0">
                <a:effectLst/>
                <a:latin typeface="Cambria" panose="02040503050406030204" pitchFamily="18" charset="0"/>
                <a:ea typeface="Times New Roman" panose="02020603050405020304" pitchFamily="18" charset="0"/>
                <a:cs typeface="Mangal" panose="02040503050203030202" pitchFamily="18" charset="0"/>
              </a:rPr>
              <a:t> </a:t>
            </a:r>
            <a:r>
              <a:rPr lang="en-IN" sz="1400" dirty="0" err="1">
                <a:effectLst/>
                <a:latin typeface="Cambria" panose="02040503050406030204" pitchFamily="18" charset="0"/>
                <a:ea typeface="Times New Roman" panose="02020603050405020304" pitchFamily="18" charset="0"/>
                <a:cs typeface="Mangal" panose="02040503050203030202" pitchFamily="18" charset="0"/>
              </a:rPr>
              <a:t>ωp</a:t>
            </a:r>
            <a:r>
              <a:rPr lang="en-IN" sz="1400" dirty="0">
                <a:effectLst/>
                <a:latin typeface="Cambria" panose="02040503050406030204" pitchFamily="18" charset="0"/>
                <a:ea typeface="Times New Roman" panose="02020603050405020304" pitchFamily="18" charset="0"/>
                <a:cs typeface="Mangal" panose="02040503050203030202" pitchFamily="18" charset="0"/>
              </a:rPr>
              <a:t> = 0.5π, As=15dB, </a:t>
            </a:r>
            <a:r>
              <a:rPr lang="en-IN" sz="1400" dirty="0" err="1">
                <a:effectLst/>
                <a:latin typeface="Cambria" panose="02040503050406030204" pitchFamily="18" charset="0"/>
                <a:ea typeface="Times New Roman" panose="02020603050405020304" pitchFamily="18" charset="0"/>
                <a:cs typeface="Mangal" panose="02040503050203030202" pitchFamily="18" charset="0"/>
              </a:rPr>
              <a:t>ωs</a:t>
            </a:r>
            <a:r>
              <a:rPr lang="en-IN" sz="1400" dirty="0">
                <a:effectLst/>
                <a:latin typeface="Cambria" panose="02040503050406030204" pitchFamily="18" charset="0"/>
                <a:ea typeface="Times New Roman" panose="02020603050405020304" pitchFamily="18" charset="0"/>
                <a:cs typeface="Mangal" panose="02040503050203030202" pitchFamily="18" charset="0"/>
              </a:rPr>
              <a:t>=0.75π</a:t>
            </a:r>
          </a:p>
          <a:p>
            <a:pPr marL="114300" indent="0">
              <a:lnSpc>
                <a:spcPct val="107000"/>
              </a:lnSpc>
              <a:spcAft>
                <a:spcPts val="800"/>
              </a:spcAft>
              <a:buNone/>
            </a:pPr>
            <a:r>
              <a:rPr lang="en-US" sz="1400" dirty="0">
                <a:effectLst/>
                <a:latin typeface="Cambria" panose="02040503050406030204" pitchFamily="18" charset="0"/>
                <a:ea typeface="Times New Roman" panose="02020603050405020304" pitchFamily="18" charset="0"/>
                <a:cs typeface="Mangal" panose="02040503050203030202" pitchFamily="18" charset="0"/>
              </a:rPr>
              <a:t>  a) HPF  b) LPF c)Bandpass d)</a:t>
            </a:r>
            <a:r>
              <a:rPr lang="en-US" sz="1400" dirty="0" err="1">
                <a:latin typeface="Cambria" panose="02040503050406030204" pitchFamily="18" charset="0"/>
                <a:ea typeface="Times New Roman" panose="02020603050405020304" pitchFamily="18" charset="0"/>
                <a:cs typeface="Mangal" panose="02040503050203030202" pitchFamily="18" charset="0"/>
              </a:rPr>
              <a:t>Bandstop</a:t>
            </a:r>
            <a:r>
              <a:rPr lang="en-US" sz="1400" dirty="0">
                <a:latin typeface="Cambria" panose="02040503050406030204" pitchFamily="18" charset="0"/>
                <a:ea typeface="Times New Roman" panose="02020603050405020304" pitchFamily="18" charset="0"/>
                <a:cs typeface="Mangal" panose="02040503050203030202" pitchFamily="18" charset="0"/>
              </a:rPr>
              <a:t> </a:t>
            </a:r>
          </a:p>
          <a:p>
            <a:pPr marL="0" lvl="0" indent="0" algn="l" rtl="0">
              <a:spcBef>
                <a:spcPts val="0"/>
              </a:spcBef>
              <a:spcAft>
                <a:spcPts val="0"/>
              </a:spcAft>
              <a:buNone/>
            </a:pPr>
            <a:endParaRPr lang="en-IN" dirty="0"/>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351200"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046755" y="2292503"/>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7893" y="1817101"/>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446303" y="2846281"/>
            <a:ext cx="6072050" cy="1726532"/>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should know the formula of order for both types of filter. They have to apply the formula and calculate the order and conclude</a:t>
            </a:r>
          </a:p>
          <a:p>
            <a:pPr marL="285750" indent="-285750">
              <a:buFont typeface="Arial" panose="020B0604020202020204" pitchFamily="34" charset="0"/>
              <a:buChar char="•"/>
            </a:pPr>
            <a:r>
              <a:rPr lang="en-US" sz="1200" dirty="0">
                <a:effectLst/>
                <a:latin typeface="Cambria" panose="02040503050406030204" pitchFamily="18" charset="0"/>
                <a:ea typeface="Times New Roman" panose="02020603050405020304" pitchFamily="18" charset="0"/>
                <a:cs typeface="Mangal" panose="02040503050203030202" pitchFamily="18" charset="0"/>
              </a:rPr>
              <a:t>Butterworth filter has greater order.</a:t>
            </a:r>
          </a:p>
          <a:p>
            <a:pPr marL="285750" indent="-285750">
              <a:buFont typeface="Arial" panose="020B0604020202020204" pitchFamily="34" charset="0"/>
              <a:buChar char="•"/>
            </a:pPr>
            <a:r>
              <a:rPr lang="en-US" sz="1200" dirty="0">
                <a:latin typeface="Cambria" panose="02040503050406030204" pitchFamily="18" charset="0"/>
                <a:ea typeface="Times New Roman" panose="02020603050405020304" pitchFamily="18" charset="0"/>
                <a:cs typeface="Mangal" panose="02040503050203030202" pitchFamily="18" charset="0"/>
              </a:rPr>
              <a:t>S</a:t>
            </a:r>
            <a:r>
              <a:rPr lang="en-US" sz="1200" dirty="0">
                <a:effectLst/>
                <a:latin typeface="Cambria" panose="02040503050406030204" pitchFamily="18" charset="0"/>
                <a:ea typeface="Times New Roman" panose="02020603050405020304" pitchFamily="18" charset="0"/>
                <a:cs typeface="Mangal" panose="02040503050203030202" pitchFamily="18" charset="0"/>
              </a:rPr>
              <a:t>econd conclusion can be drawn after calculating the poles. </a:t>
            </a:r>
          </a:p>
          <a:p>
            <a:pPr marL="285750" indent="-285750">
              <a:buFont typeface="Arial" panose="020B0604020202020204" pitchFamily="34" charset="0"/>
              <a:buChar char="•"/>
            </a:pPr>
            <a:r>
              <a:rPr lang="en-US" sz="1200" dirty="0">
                <a:effectLst/>
                <a:latin typeface="Cambria" panose="02040503050406030204" pitchFamily="18" charset="0"/>
                <a:ea typeface="Times New Roman" panose="02020603050405020304" pitchFamily="18" charset="0"/>
                <a:cs typeface="Mangal" panose="02040503050203030202" pitchFamily="18" charset="0"/>
              </a:rPr>
              <a:t>Plotting the poles on z plane they will come to know that the Poles of a Butterworth filter lie only on a circle, while that of the Chebyshev filter lie on an ellipse.</a:t>
            </a:r>
          </a:p>
          <a:p>
            <a:pPr marL="0" lvl="0" indent="0" algn="l" rtl="0">
              <a:spcBef>
                <a:spcPts val="0"/>
              </a:spcBef>
              <a:spcAft>
                <a:spcPts val="0"/>
              </a:spcAft>
              <a:buNone/>
            </a:pPr>
            <a:endParaRPr dirty="0"/>
          </a:p>
        </p:txBody>
      </p:sp>
      <p:sp>
        <p:nvSpPr>
          <p:cNvPr id="2751" name="Google Shape;2751;p33"/>
          <p:cNvSpPr txBox="1">
            <a:spLocks noGrp="1"/>
          </p:cNvSpPr>
          <p:nvPr>
            <p:ph type="subTitle" idx="5"/>
          </p:nvPr>
        </p:nvSpPr>
        <p:spPr>
          <a:xfrm>
            <a:off x="2320875" y="1292416"/>
            <a:ext cx="6145830" cy="1145974"/>
          </a:xfrm>
          <a:prstGeom prst="rect">
            <a:avLst/>
          </a:prstGeom>
        </p:spPr>
        <p:txBody>
          <a:bodyPr spcFirstLastPara="1" wrap="square" lIns="91425" tIns="91425" rIns="91425" bIns="91425" anchor="t" anchorCtr="0">
            <a:noAutofit/>
          </a:bodyPr>
          <a:lstStyle/>
          <a:p>
            <a:pPr marL="0" indent="0"/>
            <a:r>
              <a:rPr lang="en-US" sz="1400" dirty="0">
                <a:effectLst/>
                <a:latin typeface="Cambria" panose="02040503050406030204" pitchFamily="18" charset="0"/>
                <a:ea typeface="Times New Roman" panose="02020603050405020304" pitchFamily="18" charset="0"/>
                <a:cs typeface="Mangal" panose="02040503050203030202" pitchFamily="18" charset="0"/>
              </a:rPr>
              <a:t>A digital LPF is to he designed for following specifications- Passband ripple(Ap) &lt;1db, Stopband ripple (As) &gt;=40db, Passband edge(</a:t>
            </a:r>
            <a:r>
              <a:rPr lang="en-US" sz="1400" dirty="0" err="1">
                <a:effectLst/>
                <a:latin typeface="Cambria" panose="02040503050406030204" pitchFamily="18" charset="0"/>
                <a:ea typeface="Times New Roman" panose="02020603050405020304" pitchFamily="18" charset="0"/>
                <a:cs typeface="Mangal" panose="02040503050203030202" pitchFamily="18" charset="0"/>
              </a:rPr>
              <a:t>Fp</a:t>
            </a:r>
            <a:r>
              <a:rPr lang="en-US" sz="1400" dirty="0">
                <a:effectLst/>
                <a:latin typeface="Cambria" panose="02040503050406030204" pitchFamily="18" charset="0"/>
                <a:ea typeface="Times New Roman" panose="02020603050405020304" pitchFamily="18" charset="0"/>
                <a:cs typeface="Mangal" panose="02040503050203030202" pitchFamily="18" charset="0"/>
              </a:rPr>
              <a:t>) = 4Khz , Stopband edge(Fs)=6Khz, Sampling rate(</a:t>
            </a:r>
            <a:r>
              <a:rPr lang="en-US" sz="1400" dirty="0" err="1">
                <a:effectLst/>
                <a:latin typeface="Cambria" panose="02040503050406030204" pitchFamily="18" charset="0"/>
                <a:ea typeface="Times New Roman" panose="02020603050405020304" pitchFamily="18" charset="0"/>
                <a:cs typeface="Mangal" panose="02040503050203030202" pitchFamily="18" charset="0"/>
              </a:rPr>
              <a:t>Fsamp</a:t>
            </a:r>
            <a:r>
              <a:rPr lang="en-US" sz="1400" dirty="0">
                <a:effectLst/>
                <a:latin typeface="Cambria" panose="02040503050406030204" pitchFamily="18" charset="0"/>
                <a:ea typeface="Times New Roman" panose="02020603050405020304" pitchFamily="18" charset="0"/>
                <a:cs typeface="Mangal" panose="02040503050203030202" pitchFamily="18" charset="0"/>
              </a:rPr>
              <a:t>) = 24Khz . Compare the above parameters for Butterworth and Chebyshev filters and conclude the difference.</a:t>
            </a:r>
          </a:p>
          <a:p>
            <a:pPr marL="0" lvl="0" indent="0" algn="l" rtl="0">
              <a:spcBef>
                <a:spcPts val="0"/>
              </a:spcBef>
              <a:spcAft>
                <a:spcPts val="0"/>
              </a:spcAft>
              <a:buNone/>
            </a:pPr>
            <a:endParaRPr lang="en-IN" dirty="0"/>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351200"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173087" y="2443045"/>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3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5"/>
        <p:cNvGrpSpPr/>
        <p:nvPr/>
      </p:nvGrpSpPr>
      <p:grpSpPr>
        <a:xfrm>
          <a:off x="0" y="0"/>
          <a:ext cx="0" cy="0"/>
          <a:chOff x="0" y="0"/>
          <a:chExt cx="0" cy="0"/>
        </a:xfrm>
      </p:grpSpPr>
      <p:sp>
        <p:nvSpPr>
          <p:cNvPr id="2766" name="Google Shape;2766;p34"/>
          <p:cNvSpPr txBox="1">
            <a:spLocks noGrp="1"/>
          </p:cNvSpPr>
          <p:nvPr>
            <p:ph type="subTitle" idx="1"/>
          </p:nvPr>
        </p:nvSpPr>
        <p:spPr>
          <a:xfrm>
            <a:off x="1341521" y="3363362"/>
            <a:ext cx="6755732" cy="6692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0" dirty="0">
                <a:solidFill>
                  <a:srgbClr val="212529"/>
                </a:solidFill>
                <a:effectLst/>
                <a:latin typeface="Crimson Pro"/>
              </a:rPr>
              <a:t>make judgments based on criteria and standards</a:t>
            </a:r>
            <a:endParaRPr lang="en-IN" sz="1600" b="1" dirty="0"/>
          </a:p>
        </p:txBody>
      </p:sp>
      <p:sp>
        <p:nvSpPr>
          <p:cNvPr id="2767" name="Google Shape;2767;p34"/>
          <p:cNvSpPr/>
          <p:nvPr/>
        </p:nvSpPr>
        <p:spPr>
          <a:xfrm>
            <a:off x="4444764" y="1511588"/>
            <a:ext cx="1452398" cy="12901"/>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3340203" y="1630216"/>
            <a:ext cx="467597" cy="1764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3844275" y="1841664"/>
            <a:ext cx="283981" cy="42675"/>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3428955" y="2646838"/>
            <a:ext cx="852598" cy="26599"/>
          </a:xfrm>
          <a:custGeom>
            <a:avLst/>
            <a:gdLst/>
            <a:ahLst/>
            <a:cxnLst/>
            <a:rect l="l" t="t" r="r" b="b"/>
            <a:pathLst>
              <a:path w="144938" h="568" extrusionOk="0">
                <a:moveTo>
                  <a:pt x="0" y="0"/>
                </a:moveTo>
                <a:lnTo>
                  <a:pt x="0" y="568"/>
                </a:lnTo>
                <a:lnTo>
                  <a:pt x="144937" y="568"/>
                </a:lnTo>
                <a:lnTo>
                  <a:pt x="14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rot="10800000" flipH="1">
            <a:off x="3457725" y="2241424"/>
            <a:ext cx="694065" cy="21852"/>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4890036" y="2154369"/>
            <a:ext cx="1171728" cy="26599"/>
          </a:xfrm>
          <a:custGeom>
            <a:avLst/>
            <a:gdLst/>
            <a:ahLst/>
            <a:cxnLst/>
            <a:rect l="l" t="t" r="r" b="b"/>
            <a:pathLst>
              <a:path w="144971" h="568" extrusionOk="0">
                <a:moveTo>
                  <a:pt x="1" y="1"/>
                </a:moveTo>
                <a:lnTo>
                  <a:pt x="1" y="568"/>
                </a:lnTo>
                <a:lnTo>
                  <a:pt x="144971" y="568"/>
                </a:lnTo>
                <a:lnTo>
                  <a:pt x="144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4137003" y="2487192"/>
            <a:ext cx="410070" cy="19242"/>
          </a:xfrm>
          <a:custGeom>
            <a:avLst/>
            <a:gdLst/>
            <a:ahLst/>
            <a:cxnLst/>
            <a:rect l="l" t="t" r="r" b="b"/>
            <a:pathLst>
              <a:path w="22684" h="702" extrusionOk="0">
                <a:moveTo>
                  <a:pt x="1" y="1"/>
                </a:moveTo>
                <a:lnTo>
                  <a:pt x="1" y="701"/>
                </a:lnTo>
                <a:lnTo>
                  <a:pt x="22684" y="701"/>
                </a:lnTo>
                <a:lnTo>
                  <a:pt x="2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843944" y="2529645"/>
            <a:ext cx="126223" cy="35688"/>
          </a:xfrm>
          <a:custGeom>
            <a:avLst/>
            <a:gdLst/>
            <a:ahLst/>
            <a:cxnLst/>
            <a:rect l="l" t="t" r="r" b="b"/>
            <a:pathLst>
              <a:path w="4605" h="1302" extrusionOk="0">
                <a:moveTo>
                  <a:pt x="1" y="0"/>
                </a:moveTo>
                <a:lnTo>
                  <a:pt x="1" y="1301"/>
                </a:lnTo>
                <a:lnTo>
                  <a:pt x="4604" y="1301"/>
                </a:lnTo>
                <a:lnTo>
                  <a:pt x="4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4424161" y="2109655"/>
            <a:ext cx="253296" cy="40265"/>
          </a:xfrm>
          <a:custGeom>
            <a:avLst/>
            <a:gdLst/>
            <a:ahLst/>
            <a:cxnLst/>
            <a:rect l="l" t="t" r="r" b="b"/>
            <a:pathLst>
              <a:path w="9241" h="2570" extrusionOk="0">
                <a:moveTo>
                  <a:pt x="1" y="1"/>
                </a:moveTo>
                <a:lnTo>
                  <a:pt x="1" y="2569"/>
                </a:lnTo>
                <a:lnTo>
                  <a:pt x="9240" y="2569"/>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rot="10800000" flipH="1">
            <a:off x="4049118" y="2762179"/>
            <a:ext cx="253299" cy="21851"/>
          </a:xfrm>
          <a:custGeom>
            <a:avLst/>
            <a:gdLst/>
            <a:ahLst/>
            <a:cxnLst/>
            <a:rect l="l" t="t" r="r" b="b"/>
            <a:pathLst>
              <a:path w="4104" h="1136" extrusionOk="0">
                <a:moveTo>
                  <a:pt x="1" y="1"/>
                </a:moveTo>
                <a:lnTo>
                  <a:pt x="1" y="1135"/>
                </a:lnTo>
                <a:lnTo>
                  <a:pt x="4104" y="1135"/>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676307" y="1951004"/>
            <a:ext cx="119782" cy="19214"/>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450170" y="1219852"/>
            <a:ext cx="509526" cy="24524"/>
          </a:xfrm>
          <a:custGeom>
            <a:avLst/>
            <a:gdLst/>
            <a:ahLst/>
            <a:cxnLst/>
            <a:rect l="l" t="t" r="r" b="b"/>
            <a:pathLst>
              <a:path w="4405" h="701" extrusionOk="0">
                <a:moveTo>
                  <a:pt x="1" y="0"/>
                </a:moveTo>
                <a:lnTo>
                  <a:pt x="1" y="701"/>
                </a:lnTo>
                <a:lnTo>
                  <a:pt x="4404" y="701"/>
                </a:lnTo>
                <a:lnTo>
                  <a:pt x="4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3706007" y="1405302"/>
            <a:ext cx="197516" cy="31110"/>
          </a:xfrm>
          <a:custGeom>
            <a:avLst/>
            <a:gdLst/>
            <a:ahLst/>
            <a:cxnLst/>
            <a:rect l="l" t="t" r="r" b="b"/>
            <a:pathLst>
              <a:path w="7206" h="1135" extrusionOk="0">
                <a:moveTo>
                  <a:pt x="0" y="1"/>
                </a:moveTo>
                <a:lnTo>
                  <a:pt x="0" y="1135"/>
                </a:lnTo>
                <a:lnTo>
                  <a:pt x="7205" y="1135"/>
                </a:lnTo>
                <a:lnTo>
                  <a:pt x="7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rot="10800000" flipH="1">
            <a:off x="4965925" y="2295926"/>
            <a:ext cx="410079" cy="30348"/>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rot="10800000" flipH="1">
            <a:off x="5608050" y="1611846"/>
            <a:ext cx="126226" cy="21850"/>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5261689" y="2037063"/>
            <a:ext cx="467629" cy="19242"/>
          </a:xfrm>
          <a:custGeom>
            <a:avLst/>
            <a:gdLst/>
            <a:ahLst/>
            <a:cxnLst/>
            <a:rect l="l" t="t" r="r" b="b"/>
            <a:pathLst>
              <a:path w="22717" h="702" extrusionOk="0">
                <a:moveTo>
                  <a:pt x="1" y="1"/>
                </a:moveTo>
                <a:lnTo>
                  <a:pt x="1" y="701"/>
                </a:lnTo>
                <a:lnTo>
                  <a:pt x="22717" y="701"/>
                </a:lnTo>
                <a:lnTo>
                  <a:pt x="227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4919902" y="2688911"/>
            <a:ext cx="85307" cy="23790"/>
          </a:xfrm>
          <a:custGeom>
            <a:avLst/>
            <a:gdLst/>
            <a:ahLst/>
            <a:cxnLst/>
            <a:rect l="l" t="t" r="r" b="b"/>
            <a:pathLst>
              <a:path w="4070"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3780312" y="2055852"/>
            <a:ext cx="344774" cy="31149"/>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4"/>
          <p:cNvSpPr/>
          <p:nvPr/>
        </p:nvSpPr>
        <p:spPr>
          <a:xfrm>
            <a:off x="4229040" y="2319749"/>
            <a:ext cx="148840" cy="28588"/>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4"/>
          <p:cNvSpPr/>
          <p:nvPr/>
        </p:nvSpPr>
        <p:spPr>
          <a:xfrm>
            <a:off x="4623989" y="2565908"/>
            <a:ext cx="1093944" cy="17656"/>
          </a:xfrm>
          <a:custGeom>
            <a:avLst/>
            <a:gdLst/>
            <a:ahLst/>
            <a:cxnLst/>
            <a:rect l="l" t="t" r="r" b="b"/>
            <a:pathLst>
              <a:path w="43432" h="701" extrusionOk="0">
                <a:moveTo>
                  <a:pt x="0" y="0"/>
                </a:moveTo>
                <a:lnTo>
                  <a:pt x="0" y="701"/>
                </a:lnTo>
                <a:lnTo>
                  <a:pt x="43431" y="701"/>
                </a:lnTo>
                <a:lnTo>
                  <a:pt x="4343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4"/>
          <p:cNvSpPr/>
          <p:nvPr/>
        </p:nvSpPr>
        <p:spPr>
          <a:xfrm rot="10800000" flipH="1">
            <a:off x="5441763" y="1356450"/>
            <a:ext cx="119024" cy="24524"/>
          </a:xfrm>
          <a:custGeom>
            <a:avLst/>
            <a:gdLst/>
            <a:ahLst/>
            <a:cxnLst/>
            <a:rect l="l" t="t" r="r" b="b"/>
            <a:pathLst>
              <a:path w="2503" h="701" extrusionOk="0">
                <a:moveTo>
                  <a:pt x="0" y="0"/>
                </a:moveTo>
                <a:lnTo>
                  <a:pt x="0"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4079914" y="1652507"/>
            <a:ext cx="110926" cy="17656"/>
          </a:xfrm>
          <a:custGeom>
            <a:avLst/>
            <a:gdLst/>
            <a:ahLst/>
            <a:cxnLst/>
            <a:rect l="l" t="t" r="r" b="b"/>
            <a:pathLst>
              <a:path w="4404" h="701" extrusionOk="0">
                <a:moveTo>
                  <a:pt x="0" y="0"/>
                </a:moveTo>
                <a:lnTo>
                  <a:pt x="0" y="701"/>
                </a:lnTo>
                <a:lnTo>
                  <a:pt x="4403" y="701"/>
                </a:lnTo>
                <a:lnTo>
                  <a:pt x="4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rot="10800000" flipH="1">
            <a:off x="5734263" y="1819628"/>
            <a:ext cx="246038" cy="39613"/>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4417628" y="1858617"/>
            <a:ext cx="181501" cy="29444"/>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3988100" y="1370026"/>
            <a:ext cx="901899" cy="17682"/>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rot="10800000" flipH="1">
            <a:off x="3463863" y="1833902"/>
            <a:ext cx="167238" cy="28299"/>
          </a:xfrm>
          <a:custGeom>
            <a:avLst/>
            <a:gdLst/>
            <a:ahLst/>
            <a:cxnLst/>
            <a:rect l="l" t="t" r="r" b="b"/>
            <a:pathLst>
              <a:path w="22684" h="702" extrusionOk="0">
                <a:moveTo>
                  <a:pt x="1" y="1"/>
                </a:moveTo>
                <a:lnTo>
                  <a:pt x="1" y="701"/>
                </a:lnTo>
                <a:lnTo>
                  <a:pt x="22683" y="701"/>
                </a:lnTo>
                <a:lnTo>
                  <a:pt x="22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5200934" y="1233731"/>
            <a:ext cx="196561" cy="28591"/>
          </a:xfrm>
          <a:custGeom>
            <a:avLst/>
            <a:gdLst/>
            <a:ahLst/>
            <a:cxnLst/>
            <a:rect l="l" t="t" r="r" b="b"/>
            <a:pathLst>
              <a:path w="4070" h="1135" extrusionOk="0">
                <a:moveTo>
                  <a:pt x="0" y="1"/>
                </a:moveTo>
                <a:lnTo>
                  <a:pt x="0"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4775745" y="2411409"/>
            <a:ext cx="197501" cy="47074"/>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4624008" y="1628404"/>
            <a:ext cx="102513" cy="29444"/>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4955141" y="2870012"/>
            <a:ext cx="137501" cy="22052"/>
          </a:xfrm>
          <a:custGeom>
            <a:avLst/>
            <a:gdLst/>
            <a:ahLst/>
            <a:cxnLst/>
            <a:rect l="l" t="t" r="r" b="b"/>
            <a:pathLst>
              <a:path w="4371" h="701" extrusionOk="0">
                <a:moveTo>
                  <a:pt x="1" y="0"/>
                </a:moveTo>
                <a:lnTo>
                  <a:pt x="1" y="701"/>
                </a:lnTo>
                <a:lnTo>
                  <a:pt x="4370" y="701"/>
                </a:lnTo>
                <a:lnTo>
                  <a:pt x="43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4585213" y="2850425"/>
            <a:ext cx="246048" cy="28602"/>
          </a:xfrm>
          <a:custGeom>
            <a:avLst/>
            <a:gdLst/>
            <a:ahLst/>
            <a:cxnLst/>
            <a:rect l="l" t="t" r="r" b="b"/>
            <a:pathLst>
              <a:path w="5105" h="1436" extrusionOk="0">
                <a:moveTo>
                  <a:pt x="1" y="1"/>
                </a:moveTo>
                <a:lnTo>
                  <a:pt x="1" y="1435"/>
                </a:lnTo>
                <a:lnTo>
                  <a:pt x="5104" y="1435"/>
                </a:lnTo>
                <a:lnTo>
                  <a:pt x="5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4"/>
          <p:cNvSpPr/>
          <p:nvPr/>
        </p:nvSpPr>
        <p:spPr>
          <a:xfrm>
            <a:off x="3215450" y="2417003"/>
            <a:ext cx="370620" cy="35352"/>
          </a:xfrm>
          <a:custGeom>
            <a:avLst/>
            <a:gdLst/>
            <a:ahLst/>
            <a:cxnLst/>
            <a:rect l="l" t="t" r="r" b="b"/>
            <a:pathLst>
              <a:path w="19248" h="1836" extrusionOk="0">
                <a:moveTo>
                  <a:pt x="1" y="1"/>
                </a:moveTo>
                <a:lnTo>
                  <a:pt x="1" y="1835"/>
                </a:lnTo>
                <a:lnTo>
                  <a:pt x="19248" y="1835"/>
                </a:lnTo>
                <a:lnTo>
                  <a:pt x="19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4"/>
          <p:cNvSpPr/>
          <p:nvPr/>
        </p:nvSpPr>
        <p:spPr>
          <a:xfrm>
            <a:off x="5694550" y="2360910"/>
            <a:ext cx="148824" cy="25051"/>
          </a:xfrm>
          <a:custGeom>
            <a:avLst/>
            <a:gdLst/>
            <a:ahLst/>
            <a:cxnLst/>
            <a:rect l="l" t="t" r="r" b="b"/>
            <a:pathLst>
              <a:path w="2470" h="702" extrusionOk="0">
                <a:moveTo>
                  <a:pt x="1" y="1"/>
                </a:moveTo>
                <a:lnTo>
                  <a:pt x="1"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4"/>
          <p:cNvSpPr/>
          <p:nvPr/>
        </p:nvSpPr>
        <p:spPr>
          <a:xfrm>
            <a:off x="5261700" y="2729725"/>
            <a:ext cx="284402" cy="28599"/>
          </a:xfrm>
          <a:custGeom>
            <a:avLst/>
            <a:gdLst/>
            <a:ahLst/>
            <a:cxnLst/>
            <a:rect l="l" t="t" r="r" b="b"/>
            <a:pathLst>
              <a:path w="4638" h="2969" extrusionOk="0">
                <a:moveTo>
                  <a:pt x="1" y="0"/>
                </a:moveTo>
                <a:lnTo>
                  <a:pt x="1" y="2969"/>
                </a:lnTo>
                <a:lnTo>
                  <a:pt x="4637" y="2969"/>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4"/>
          <p:cNvSpPr/>
          <p:nvPr/>
        </p:nvSpPr>
        <p:spPr>
          <a:xfrm>
            <a:off x="4893187" y="1648365"/>
            <a:ext cx="138752" cy="21854"/>
          </a:xfrm>
          <a:custGeom>
            <a:avLst/>
            <a:gdLst/>
            <a:ahLst/>
            <a:cxnLst/>
            <a:rect l="l" t="t" r="r" b="b"/>
            <a:pathLst>
              <a:path w="7206" h="1135" extrusionOk="0">
                <a:moveTo>
                  <a:pt x="0" y="0"/>
                </a:moveTo>
                <a:lnTo>
                  <a:pt x="0" y="1135"/>
                </a:lnTo>
                <a:lnTo>
                  <a:pt x="7205" y="1135"/>
                </a:lnTo>
                <a:lnTo>
                  <a:pt x="7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4"/>
          <p:cNvSpPr/>
          <p:nvPr/>
        </p:nvSpPr>
        <p:spPr>
          <a:xfrm>
            <a:off x="5071596" y="1351342"/>
            <a:ext cx="86725" cy="2507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4"/>
          <p:cNvSpPr/>
          <p:nvPr/>
        </p:nvSpPr>
        <p:spPr>
          <a:xfrm>
            <a:off x="4089050" y="1234679"/>
            <a:ext cx="173430" cy="19248"/>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4"/>
          <p:cNvSpPr/>
          <p:nvPr/>
        </p:nvSpPr>
        <p:spPr>
          <a:xfrm>
            <a:off x="5189986" y="1731551"/>
            <a:ext cx="344774" cy="31151"/>
          </a:xfrm>
          <a:custGeom>
            <a:avLst/>
            <a:gdLst/>
            <a:ahLst/>
            <a:cxnLst/>
            <a:rect l="l" t="t" r="r" b="b"/>
            <a:pathLst>
              <a:path w="76489" h="701" extrusionOk="0">
                <a:moveTo>
                  <a:pt x="0" y="0"/>
                </a:moveTo>
                <a:lnTo>
                  <a:pt x="0" y="701"/>
                </a:lnTo>
                <a:lnTo>
                  <a:pt x="76488" y="701"/>
                </a:lnTo>
                <a:lnTo>
                  <a:pt x="76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5058036" y="1947863"/>
            <a:ext cx="84144" cy="13517"/>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361577" y="2048237"/>
            <a:ext cx="78368" cy="21854"/>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4"/>
          <p:cNvSpPr/>
          <p:nvPr/>
        </p:nvSpPr>
        <p:spPr>
          <a:xfrm>
            <a:off x="4220680" y="1736548"/>
            <a:ext cx="436780" cy="13517"/>
          </a:xfrm>
          <a:custGeom>
            <a:avLst/>
            <a:gdLst/>
            <a:ahLst/>
            <a:cxnLst/>
            <a:rect l="l" t="t" r="r" b="b"/>
            <a:pathLst>
              <a:path w="22684" h="702" extrusionOk="0">
                <a:moveTo>
                  <a:pt x="0" y="1"/>
                </a:moveTo>
                <a:lnTo>
                  <a:pt x="0" y="701"/>
                </a:lnTo>
                <a:lnTo>
                  <a:pt x="22683" y="701"/>
                </a:lnTo>
                <a:lnTo>
                  <a:pt x="22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3765258" y="2841855"/>
            <a:ext cx="79023" cy="21854"/>
          </a:xfrm>
          <a:custGeom>
            <a:avLst/>
            <a:gdLst/>
            <a:ahLst/>
            <a:cxnLst/>
            <a:rect l="l" t="t" r="r" b="b"/>
            <a:pathLst>
              <a:path w="4104" h="1135"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txBox="1">
            <a:spLocks noGrp="1"/>
          </p:cNvSpPr>
          <p:nvPr>
            <p:ph type="title"/>
          </p:nvPr>
        </p:nvSpPr>
        <p:spPr>
          <a:xfrm>
            <a:off x="2156850" y="2752063"/>
            <a:ext cx="48303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EVALUATE</a:t>
            </a:r>
            <a:endParaRPr dirty="0"/>
          </a:p>
        </p:txBody>
      </p:sp>
      <p:sp>
        <p:nvSpPr>
          <p:cNvPr id="2810" name="Google Shape;2810;p34"/>
          <p:cNvSpPr txBox="1">
            <a:spLocks noGrp="1"/>
          </p:cNvSpPr>
          <p:nvPr>
            <p:ph type="title" idx="2"/>
          </p:nvPr>
        </p:nvSpPr>
        <p:spPr>
          <a:xfrm>
            <a:off x="3586500" y="1537225"/>
            <a:ext cx="2324462" cy="105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2811" name="Google Shape;2811;p34"/>
          <p:cNvGrpSpPr/>
          <p:nvPr/>
        </p:nvGrpSpPr>
        <p:grpSpPr>
          <a:xfrm>
            <a:off x="3521156" y="1456701"/>
            <a:ext cx="1844197" cy="1075857"/>
            <a:chOff x="3837610" y="1371489"/>
            <a:chExt cx="1655325" cy="965674"/>
          </a:xfrm>
        </p:grpSpPr>
        <p:sp>
          <p:nvSpPr>
            <p:cNvPr id="2812" name="Google Shape;2812;p34"/>
            <p:cNvSpPr/>
            <p:nvPr/>
          </p:nvSpPr>
          <p:spPr>
            <a:xfrm>
              <a:off x="4825169" y="2268967"/>
              <a:ext cx="212383" cy="68196"/>
            </a:xfrm>
            <a:custGeom>
              <a:avLst/>
              <a:gdLst/>
              <a:ahLst/>
              <a:cxnLst/>
              <a:rect l="l" t="t" r="r" b="b"/>
              <a:pathLst>
                <a:path w="144971" h="568" extrusionOk="0">
                  <a:moveTo>
                    <a:pt x="1" y="1"/>
                  </a:moveTo>
                  <a:lnTo>
                    <a:pt x="1" y="568"/>
                  </a:lnTo>
                  <a:lnTo>
                    <a:pt x="144971" y="568"/>
                  </a:lnTo>
                  <a:lnTo>
                    <a:pt x="144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rot="10800000" flipH="1">
              <a:off x="3837610" y="2034829"/>
              <a:ext cx="164000" cy="65325"/>
            </a:xfrm>
            <a:custGeom>
              <a:avLst/>
              <a:gdLst/>
              <a:ahLst/>
              <a:cxnLst/>
              <a:rect l="l" t="t" r="r" b="b"/>
              <a:pathLst>
                <a:path w="4371" h="702" extrusionOk="0">
                  <a:moveTo>
                    <a:pt x="0" y="1"/>
                  </a:moveTo>
                  <a:lnTo>
                    <a:pt x="0" y="701"/>
                  </a:lnTo>
                  <a:lnTo>
                    <a:pt x="4370" y="701"/>
                  </a:lnTo>
                  <a:lnTo>
                    <a:pt x="4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4831548" y="1371489"/>
              <a:ext cx="164000" cy="60025"/>
            </a:xfrm>
            <a:custGeom>
              <a:avLst/>
              <a:gdLst/>
              <a:ahLst/>
              <a:cxnLst/>
              <a:rect l="l" t="t" r="r" b="b"/>
              <a:pathLst>
                <a:path w="4371" h="702" extrusionOk="0">
                  <a:moveTo>
                    <a:pt x="1" y="1"/>
                  </a:moveTo>
                  <a:lnTo>
                    <a:pt x="1" y="701"/>
                  </a:lnTo>
                  <a:lnTo>
                    <a:pt x="4371" y="701"/>
                  </a:lnTo>
                  <a:lnTo>
                    <a:pt x="4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4688015" y="2047885"/>
              <a:ext cx="164011" cy="44992"/>
            </a:xfrm>
            <a:custGeom>
              <a:avLst/>
              <a:gdLst/>
              <a:ahLst/>
              <a:cxnLst/>
              <a:rect l="l" t="t" r="r" b="b"/>
              <a:pathLst>
                <a:path w="4371" h="701" extrusionOk="0">
                  <a:moveTo>
                    <a:pt x="1" y="0"/>
                  </a:moveTo>
                  <a:lnTo>
                    <a:pt x="1" y="701"/>
                  </a:lnTo>
                  <a:lnTo>
                    <a:pt x="4371" y="701"/>
                  </a:lnTo>
                  <a:lnTo>
                    <a:pt x="4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4196117" y="1507245"/>
              <a:ext cx="255276" cy="27960"/>
            </a:xfrm>
            <a:custGeom>
              <a:avLst/>
              <a:gdLst/>
              <a:ahLst/>
              <a:cxnLst/>
              <a:rect l="l" t="t" r="r" b="b"/>
              <a:pathLst>
                <a:path w="2803" h="1869" extrusionOk="0">
                  <a:moveTo>
                    <a:pt x="1" y="0"/>
                  </a:moveTo>
                  <a:lnTo>
                    <a:pt x="1" y="1868"/>
                  </a:lnTo>
                  <a:lnTo>
                    <a:pt x="2803" y="1868"/>
                  </a:lnTo>
                  <a:lnTo>
                    <a:pt x="2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5280581" y="1754019"/>
              <a:ext cx="212354" cy="38305"/>
            </a:xfrm>
            <a:custGeom>
              <a:avLst/>
              <a:gdLst/>
              <a:ahLst/>
              <a:cxnLst/>
              <a:rect l="l" t="t" r="r" b="b"/>
              <a:pathLst>
                <a:path w="19248" h="1869" extrusionOk="0">
                  <a:moveTo>
                    <a:pt x="0" y="1"/>
                  </a:moveTo>
                  <a:lnTo>
                    <a:pt x="0" y="1869"/>
                  </a:lnTo>
                  <a:lnTo>
                    <a:pt x="19248" y="1869"/>
                  </a:lnTo>
                  <a:lnTo>
                    <a:pt x="192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4812496" y="1529517"/>
              <a:ext cx="305450" cy="23825"/>
            </a:xfrm>
            <a:custGeom>
              <a:avLst/>
              <a:gdLst/>
              <a:ahLst/>
              <a:cxnLst/>
              <a:rect l="l" t="t" r="r" b="b"/>
              <a:pathLst>
                <a:path w="8141" h="635" extrusionOk="0">
                  <a:moveTo>
                    <a:pt x="1" y="0"/>
                  </a:moveTo>
                  <a:lnTo>
                    <a:pt x="1" y="634"/>
                  </a:lnTo>
                  <a:lnTo>
                    <a:pt x="8140" y="634"/>
                  </a:lnTo>
                  <a:lnTo>
                    <a:pt x="8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001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7893" y="1817101"/>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265038" y="3082464"/>
            <a:ext cx="6072050" cy="1111747"/>
          </a:xfrm>
          <a:prstGeom prst="rect">
            <a:avLst/>
          </a:prstGeom>
        </p:spPr>
        <p:txBody>
          <a:bodyPr spcFirstLastPara="1" wrap="square" lIns="91425" tIns="91425" rIns="91425" bIns="91425" anchor="ctr" anchorCtr="0">
            <a:noAutofit/>
          </a:bodyPr>
          <a:lstStyle/>
          <a:p>
            <a:pPr marL="0" indent="0"/>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should know the difference between filters and which differentiating point they can use to solve this question.</a:t>
            </a:r>
            <a:r>
              <a:rPr lang="en-US" sz="1200" dirty="0">
                <a:latin typeface="Cambria" panose="02040503050406030204" pitchFamily="18" charset="0"/>
                <a:ea typeface="Times New Roman" panose="02020603050405020304" pitchFamily="18" charset="0"/>
                <a:cs typeface="Mangal" panose="02040503050203030202" pitchFamily="18" charset="0"/>
              </a:rPr>
              <a:t> For this question they have to plot poles on z plane then analyze the graph and evaluate that </a:t>
            </a:r>
            <a:r>
              <a:rPr lang="en-US" sz="1200" dirty="0">
                <a:effectLst/>
                <a:latin typeface="Cambria" panose="02040503050406030204" pitchFamily="18" charset="0"/>
                <a:ea typeface="Times New Roman" panose="02020603050405020304" pitchFamily="18" charset="0"/>
                <a:cs typeface="Mangal" panose="02040503050203030202" pitchFamily="18" charset="0"/>
              </a:rPr>
              <a:t>t</a:t>
            </a:r>
            <a:r>
              <a:rPr lang="en-IN" sz="1200" dirty="0">
                <a:effectLst/>
                <a:latin typeface="Cambria" panose="02040503050406030204" pitchFamily="18" charset="0"/>
                <a:ea typeface="Times New Roman" panose="02020603050405020304" pitchFamily="18" charset="0"/>
                <a:cs typeface="Mangal" panose="02040503050203030202" pitchFamily="18" charset="0"/>
              </a:rPr>
              <a:t>he given filter is Butterworth filter because poles of a Butterworth filter lie only on a circle.</a:t>
            </a:r>
            <a:endParaRPr sz="1200" dirty="0"/>
          </a:p>
        </p:txBody>
      </p:sp>
      <p:sp>
        <p:nvSpPr>
          <p:cNvPr id="2751" name="Google Shape;2751;p33"/>
          <p:cNvSpPr txBox="1">
            <a:spLocks noGrp="1"/>
          </p:cNvSpPr>
          <p:nvPr>
            <p:ph type="subTitle" idx="5"/>
          </p:nvPr>
        </p:nvSpPr>
        <p:spPr>
          <a:xfrm>
            <a:off x="2342448" y="1462346"/>
            <a:ext cx="5917229" cy="1384227"/>
          </a:xfrm>
          <a:prstGeom prst="rect">
            <a:avLst/>
          </a:prstGeom>
        </p:spPr>
        <p:txBody>
          <a:bodyPr spcFirstLastPara="1" wrap="square" lIns="91425" tIns="91425" rIns="91425" bIns="91425" anchor="t" anchorCtr="0">
            <a:noAutofit/>
          </a:bodyPr>
          <a:lstStyle/>
          <a:p>
            <a:pPr marL="0" indent="0"/>
            <a:r>
              <a:rPr lang="en-IN" sz="1400" dirty="0">
                <a:effectLst/>
                <a:latin typeface="Cambria" panose="02040503050406030204" pitchFamily="18" charset="0"/>
                <a:ea typeface="Times New Roman" panose="02020603050405020304" pitchFamily="18" charset="0"/>
                <a:cs typeface="Mangal" panose="02040503050203030202" pitchFamily="18" charset="0"/>
              </a:rPr>
              <a:t>Determine what type of IIR filter that will pass all radian frequencies greater than 200 rad/sec with no more that 2db attenuation and have a stop band attenuation of greater than 20db for all Ω less than 200 rad/sec.</a:t>
            </a:r>
          </a:p>
          <a:p>
            <a:pPr marL="0" indent="0"/>
            <a:r>
              <a:rPr lang="en-US" sz="1400" dirty="0">
                <a:latin typeface="Cambria" panose="02040503050406030204" pitchFamily="18" charset="0"/>
                <a:ea typeface="Times New Roman" panose="02020603050405020304" pitchFamily="18" charset="0"/>
                <a:cs typeface="Mangal" panose="02040503050203030202" pitchFamily="18" charset="0"/>
              </a:rPr>
              <a:t>a)</a:t>
            </a:r>
            <a:r>
              <a:rPr lang="en-US" sz="1400" dirty="0">
                <a:effectLst/>
                <a:latin typeface="Cambria" panose="02040503050406030204" pitchFamily="18" charset="0"/>
                <a:ea typeface="Times New Roman" panose="02020603050405020304" pitchFamily="18" charset="0"/>
                <a:cs typeface="Mangal" panose="02040503050203030202" pitchFamily="18" charset="0"/>
              </a:rPr>
              <a:t>Butterworth Filter b) Chebyshev Filter c) Elliptic Filter</a:t>
            </a:r>
            <a:endParaRPr lang="en-IN" sz="1400" dirty="0">
              <a:latin typeface="Cambria" panose="02040503050406030204" pitchFamily="18" charset="0"/>
              <a:ea typeface="Times New Roman" panose="02020603050405020304" pitchFamily="18" charset="0"/>
              <a:cs typeface="Mangal" panose="02040503050203030202" pitchFamily="18" charset="0"/>
            </a:endParaRPr>
          </a:p>
          <a:p>
            <a:pPr marL="0" indent="0"/>
            <a:r>
              <a:rPr lang="en-US" sz="1400" dirty="0">
                <a:effectLst/>
                <a:latin typeface="Cambria" panose="02040503050406030204" pitchFamily="18" charset="0"/>
                <a:ea typeface="Times New Roman" panose="02020603050405020304" pitchFamily="18" charset="0"/>
                <a:cs typeface="Mangal" panose="02040503050203030202" pitchFamily="18" charset="0"/>
              </a:rPr>
              <a:t>d)None of these </a:t>
            </a: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0" indent="0"/>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0" lvl="0" indent="0" algn="l" rtl="0">
              <a:spcBef>
                <a:spcPts val="0"/>
              </a:spcBef>
              <a:spcAft>
                <a:spcPts val="0"/>
              </a:spcAft>
              <a:buNone/>
            </a:pPr>
            <a:endParaRPr lang="en-IN" dirty="0"/>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351200"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335512" y="2598598"/>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626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2339" y="1817102"/>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283085" y="3184202"/>
            <a:ext cx="6072050" cy="1111747"/>
          </a:xfrm>
          <a:prstGeom prst="rect">
            <a:avLst/>
          </a:prstGeom>
        </p:spPr>
        <p:txBody>
          <a:bodyPr spcFirstLastPara="1" wrap="square" lIns="91425" tIns="91425" rIns="91425" bIns="91425" anchor="ctr" anchorCtr="0">
            <a:noAutofit/>
          </a:bodyPr>
          <a:lstStyle/>
          <a:p>
            <a:pPr marL="0" indent="0"/>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should know the what is mean by stability in this topic and how to evaluate that system is stable or not they have to calculate poles .</a:t>
            </a:r>
            <a:endParaRPr sz="1200" dirty="0"/>
          </a:p>
        </p:txBody>
      </p:sp>
      <p:sp>
        <p:nvSpPr>
          <p:cNvPr id="2751" name="Google Shape;2751;p33"/>
          <p:cNvSpPr txBox="1">
            <a:spLocks noGrp="1"/>
          </p:cNvSpPr>
          <p:nvPr>
            <p:ph type="subTitle" idx="5"/>
          </p:nvPr>
        </p:nvSpPr>
        <p:spPr>
          <a:xfrm>
            <a:off x="2152450" y="1462346"/>
            <a:ext cx="6107228" cy="1698939"/>
          </a:xfrm>
          <a:prstGeom prst="rect">
            <a:avLst/>
          </a:prstGeom>
        </p:spPr>
        <p:txBody>
          <a:bodyPr spcFirstLastPara="1" wrap="square" lIns="91425" tIns="91425" rIns="91425" bIns="91425" anchor="t" anchorCtr="0">
            <a:noAutofit/>
          </a:bodyPr>
          <a:lstStyle/>
          <a:p>
            <a:pPr marL="139700" indent="0">
              <a:lnSpc>
                <a:spcPct val="107000"/>
              </a:lnSpc>
              <a:spcAft>
                <a:spcPts val="800"/>
              </a:spcAft>
            </a:pPr>
            <a:r>
              <a:rPr lang="en-IN" sz="1400" dirty="0">
                <a:effectLst/>
                <a:latin typeface="Cambria" panose="02040503050406030204" pitchFamily="18" charset="0"/>
                <a:ea typeface="Times New Roman" panose="02020603050405020304" pitchFamily="18" charset="0"/>
                <a:cs typeface="Mangal" panose="02040503050203030202" pitchFamily="18" charset="0"/>
              </a:rPr>
              <a:t>Determine pole and stability of Chebyshev filter with following characteristics: • Acceptance pass band ripple of 2db • Cut-off radian frequency of 1rad/sec • Stop band attenuation of 20db or greater beyond 1.3rad/sec</a:t>
            </a:r>
          </a:p>
          <a:p>
            <a:pPr>
              <a:lnSpc>
                <a:spcPct val="107000"/>
              </a:lnSpc>
              <a:spcAft>
                <a:spcPts val="800"/>
              </a:spcAft>
            </a:pPr>
            <a:r>
              <a:rPr lang="en-US" sz="1400" dirty="0">
                <a:effectLst/>
                <a:latin typeface="Cambria" panose="02040503050406030204" pitchFamily="18" charset="0"/>
                <a:ea typeface="Times New Roman" panose="02020603050405020304" pitchFamily="18" charset="0"/>
                <a:cs typeface="Mangal" panose="02040503050203030202" pitchFamily="18" charset="0"/>
              </a:rPr>
              <a:t> a)  0.25 -j0.4, Stable b)</a:t>
            </a:r>
            <a:r>
              <a:rPr lang="en-IN" sz="1400" dirty="0">
                <a:effectLst/>
                <a:latin typeface="Cambria" panose="02040503050406030204" pitchFamily="18" charset="0"/>
                <a:ea typeface="Times New Roman" panose="02020603050405020304" pitchFamily="18" charset="0"/>
                <a:cs typeface="Mangal" panose="02040503050203030202" pitchFamily="18" charset="0"/>
              </a:rPr>
              <a:t> -0.25 - j0.4, Stable </a:t>
            </a:r>
            <a:r>
              <a:rPr lang="en-US" sz="1400" dirty="0">
                <a:effectLst/>
                <a:latin typeface="Cambria" panose="02040503050406030204" pitchFamily="18" charset="0"/>
                <a:ea typeface="Times New Roman" panose="02020603050405020304" pitchFamily="18" charset="0"/>
                <a:cs typeface="Mangal" panose="02040503050203030202" pitchFamily="18" charset="0"/>
              </a:rPr>
              <a:t>c) </a:t>
            </a:r>
            <a:r>
              <a:rPr lang="en-IN" sz="1400" dirty="0">
                <a:effectLst/>
                <a:latin typeface="Cambria" panose="02040503050406030204" pitchFamily="18" charset="0"/>
                <a:ea typeface="Times New Roman" panose="02020603050405020304" pitchFamily="18" charset="0"/>
                <a:cs typeface="Mangal" panose="02040503050203030202" pitchFamily="18" charset="0"/>
              </a:rPr>
              <a:t>-0.25 - j0.4, Unstable</a:t>
            </a:r>
          </a:p>
          <a:p>
            <a:pPr>
              <a:lnSpc>
                <a:spcPct val="107000"/>
              </a:lnSpc>
              <a:spcAft>
                <a:spcPts val="800"/>
              </a:spcAft>
            </a:pPr>
            <a:r>
              <a:rPr lang="en-US" sz="1400" dirty="0">
                <a:effectLst/>
                <a:latin typeface="Cambria" panose="02040503050406030204" pitchFamily="18" charset="0"/>
                <a:ea typeface="Times New Roman" panose="02020603050405020304" pitchFamily="18" charset="0"/>
                <a:cs typeface="Mangal" panose="02040503050203030202" pitchFamily="18" charset="0"/>
              </a:rPr>
              <a:t>d)  0.25 -j0.4, Unstable</a:t>
            </a: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274846"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329496" y="2846573"/>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183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5"/>
        <p:cNvGrpSpPr/>
        <p:nvPr/>
      </p:nvGrpSpPr>
      <p:grpSpPr>
        <a:xfrm>
          <a:off x="0" y="0"/>
          <a:ext cx="0" cy="0"/>
          <a:chOff x="0" y="0"/>
          <a:chExt cx="0" cy="0"/>
        </a:xfrm>
      </p:grpSpPr>
      <p:sp>
        <p:nvSpPr>
          <p:cNvPr id="2766" name="Google Shape;2766;p34"/>
          <p:cNvSpPr txBox="1">
            <a:spLocks noGrp="1"/>
          </p:cNvSpPr>
          <p:nvPr>
            <p:ph type="subTitle" idx="1"/>
          </p:nvPr>
        </p:nvSpPr>
        <p:spPr>
          <a:xfrm>
            <a:off x="1341521" y="3363362"/>
            <a:ext cx="6755732" cy="6692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rgbClr val="212529"/>
                </a:solidFill>
                <a:effectLst/>
                <a:latin typeface="Crimson Pro"/>
              </a:rPr>
              <a:t>put elements together to form a new coherent or functional whole; reorganize elements into a new pattern or structure</a:t>
            </a:r>
            <a:endParaRPr lang="en-IN" sz="1600" b="1" dirty="0"/>
          </a:p>
        </p:txBody>
      </p:sp>
      <p:sp>
        <p:nvSpPr>
          <p:cNvPr id="2767" name="Google Shape;2767;p34"/>
          <p:cNvSpPr/>
          <p:nvPr/>
        </p:nvSpPr>
        <p:spPr>
          <a:xfrm>
            <a:off x="4444764" y="1511588"/>
            <a:ext cx="1452398" cy="12901"/>
          </a:xfrm>
          <a:custGeom>
            <a:avLst/>
            <a:gdLst/>
            <a:ahLst/>
            <a:cxnLst/>
            <a:rect l="l" t="t" r="r" b="b"/>
            <a:pathLst>
              <a:path w="45734" h="3537" extrusionOk="0">
                <a:moveTo>
                  <a:pt x="1" y="1"/>
                </a:moveTo>
                <a:lnTo>
                  <a:pt x="1" y="3537"/>
                </a:lnTo>
                <a:lnTo>
                  <a:pt x="45733" y="3537"/>
                </a:lnTo>
                <a:lnTo>
                  <a:pt x="45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3340203" y="1630216"/>
            <a:ext cx="467597" cy="17649"/>
          </a:xfrm>
          <a:custGeom>
            <a:avLst/>
            <a:gdLst/>
            <a:ahLst/>
            <a:cxnLst/>
            <a:rect l="l" t="t" r="r" b="b"/>
            <a:pathLst>
              <a:path w="20649" h="2570" extrusionOk="0">
                <a:moveTo>
                  <a:pt x="0" y="1"/>
                </a:moveTo>
                <a:lnTo>
                  <a:pt x="0" y="2569"/>
                </a:lnTo>
                <a:lnTo>
                  <a:pt x="20648" y="2569"/>
                </a:lnTo>
                <a:lnTo>
                  <a:pt x="20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3844275" y="1841664"/>
            <a:ext cx="283981" cy="42675"/>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3428955" y="2646838"/>
            <a:ext cx="852598" cy="26599"/>
          </a:xfrm>
          <a:custGeom>
            <a:avLst/>
            <a:gdLst/>
            <a:ahLst/>
            <a:cxnLst/>
            <a:rect l="l" t="t" r="r" b="b"/>
            <a:pathLst>
              <a:path w="144938" h="568" extrusionOk="0">
                <a:moveTo>
                  <a:pt x="0" y="0"/>
                </a:moveTo>
                <a:lnTo>
                  <a:pt x="0" y="568"/>
                </a:lnTo>
                <a:lnTo>
                  <a:pt x="144937" y="568"/>
                </a:lnTo>
                <a:lnTo>
                  <a:pt x="14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rot="10800000" flipH="1">
            <a:off x="3457725" y="2241424"/>
            <a:ext cx="694065" cy="21852"/>
          </a:xfrm>
          <a:custGeom>
            <a:avLst/>
            <a:gdLst/>
            <a:ahLst/>
            <a:cxnLst/>
            <a:rect l="l" t="t" r="r" b="b"/>
            <a:pathLst>
              <a:path w="20649" h="2603" extrusionOk="0">
                <a:moveTo>
                  <a:pt x="0" y="0"/>
                </a:moveTo>
                <a:lnTo>
                  <a:pt x="0" y="2602"/>
                </a:lnTo>
                <a:lnTo>
                  <a:pt x="20648" y="2602"/>
                </a:lnTo>
                <a:lnTo>
                  <a:pt x="206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4890036" y="2154369"/>
            <a:ext cx="1171728" cy="26599"/>
          </a:xfrm>
          <a:custGeom>
            <a:avLst/>
            <a:gdLst/>
            <a:ahLst/>
            <a:cxnLst/>
            <a:rect l="l" t="t" r="r" b="b"/>
            <a:pathLst>
              <a:path w="144971" h="568" extrusionOk="0">
                <a:moveTo>
                  <a:pt x="1" y="1"/>
                </a:moveTo>
                <a:lnTo>
                  <a:pt x="1" y="568"/>
                </a:lnTo>
                <a:lnTo>
                  <a:pt x="144971" y="568"/>
                </a:lnTo>
                <a:lnTo>
                  <a:pt x="144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4137003" y="2487192"/>
            <a:ext cx="410070" cy="19242"/>
          </a:xfrm>
          <a:custGeom>
            <a:avLst/>
            <a:gdLst/>
            <a:ahLst/>
            <a:cxnLst/>
            <a:rect l="l" t="t" r="r" b="b"/>
            <a:pathLst>
              <a:path w="22684" h="702" extrusionOk="0">
                <a:moveTo>
                  <a:pt x="1" y="1"/>
                </a:moveTo>
                <a:lnTo>
                  <a:pt x="1" y="701"/>
                </a:lnTo>
                <a:lnTo>
                  <a:pt x="22684" y="701"/>
                </a:lnTo>
                <a:lnTo>
                  <a:pt x="2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843944" y="2529645"/>
            <a:ext cx="126223" cy="35688"/>
          </a:xfrm>
          <a:custGeom>
            <a:avLst/>
            <a:gdLst/>
            <a:ahLst/>
            <a:cxnLst/>
            <a:rect l="l" t="t" r="r" b="b"/>
            <a:pathLst>
              <a:path w="4605" h="1302" extrusionOk="0">
                <a:moveTo>
                  <a:pt x="1" y="0"/>
                </a:moveTo>
                <a:lnTo>
                  <a:pt x="1" y="1301"/>
                </a:lnTo>
                <a:lnTo>
                  <a:pt x="4604" y="1301"/>
                </a:lnTo>
                <a:lnTo>
                  <a:pt x="46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4424161" y="2109655"/>
            <a:ext cx="253296" cy="40265"/>
          </a:xfrm>
          <a:custGeom>
            <a:avLst/>
            <a:gdLst/>
            <a:ahLst/>
            <a:cxnLst/>
            <a:rect l="l" t="t" r="r" b="b"/>
            <a:pathLst>
              <a:path w="9241" h="2570" extrusionOk="0">
                <a:moveTo>
                  <a:pt x="1" y="1"/>
                </a:moveTo>
                <a:lnTo>
                  <a:pt x="1" y="2569"/>
                </a:lnTo>
                <a:lnTo>
                  <a:pt x="9240" y="2569"/>
                </a:lnTo>
                <a:lnTo>
                  <a:pt x="9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rot="10800000" flipH="1">
            <a:off x="4049118" y="2762179"/>
            <a:ext cx="253299" cy="21851"/>
          </a:xfrm>
          <a:custGeom>
            <a:avLst/>
            <a:gdLst/>
            <a:ahLst/>
            <a:cxnLst/>
            <a:rect l="l" t="t" r="r" b="b"/>
            <a:pathLst>
              <a:path w="4104" h="1136" extrusionOk="0">
                <a:moveTo>
                  <a:pt x="1" y="1"/>
                </a:moveTo>
                <a:lnTo>
                  <a:pt x="1" y="1135"/>
                </a:lnTo>
                <a:lnTo>
                  <a:pt x="4104" y="1135"/>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676307" y="1951004"/>
            <a:ext cx="119782" cy="19214"/>
          </a:xfrm>
          <a:custGeom>
            <a:avLst/>
            <a:gdLst/>
            <a:ahLst/>
            <a:cxnLst/>
            <a:rect l="l" t="t" r="r" b="b"/>
            <a:pathLst>
              <a:path w="4370" h="701" extrusionOk="0">
                <a:moveTo>
                  <a:pt x="0" y="0"/>
                </a:moveTo>
                <a:lnTo>
                  <a:pt x="0" y="701"/>
                </a:lnTo>
                <a:lnTo>
                  <a:pt x="4370" y="701"/>
                </a:ln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450170" y="1219852"/>
            <a:ext cx="509526" cy="24524"/>
          </a:xfrm>
          <a:custGeom>
            <a:avLst/>
            <a:gdLst/>
            <a:ahLst/>
            <a:cxnLst/>
            <a:rect l="l" t="t" r="r" b="b"/>
            <a:pathLst>
              <a:path w="4405" h="701" extrusionOk="0">
                <a:moveTo>
                  <a:pt x="1" y="0"/>
                </a:moveTo>
                <a:lnTo>
                  <a:pt x="1" y="701"/>
                </a:lnTo>
                <a:lnTo>
                  <a:pt x="4404" y="701"/>
                </a:lnTo>
                <a:lnTo>
                  <a:pt x="4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3706007" y="1405302"/>
            <a:ext cx="197516" cy="31110"/>
          </a:xfrm>
          <a:custGeom>
            <a:avLst/>
            <a:gdLst/>
            <a:ahLst/>
            <a:cxnLst/>
            <a:rect l="l" t="t" r="r" b="b"/>
            <a:pathLst>
              <a:path w="7206" h="1135" extrusionOk="0">
                <a:moveTo>
                  <a:pt x="0" y="1"/>
                </a:moveTo>
                <a:lnTo>
                  <a:pt x="0" y="1135"/>
                </a:lnTo>
                <a:lnTo>
                  <a:pt x="7205" y="1135"/>
                </a:lnTo>
                <a:lnTo>
                  <a:pt x="7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rot="10800000" flipH="1">
            <a:off x="4965925" y="2295926"/>
            <a:ext cx="410079" cy="30348"/>
          </a:xfrm>
          <a:custGeom>
            <a:avLst/>
            <a:gdLst/>
            <a:ahLst/>
            <a:cxnLst/>
            <a:rect l="l" t="t" r="r" b="b"/>
            <a:pathLst>
              <a:path w="24752" h="2236" extrusionOk="0">
                <a:moveTo>
                  <a:pt x="1" y="0"/>
                </a:moveTo>
                <a:lnTo>
                  <a:pt x="1" y="2235"/>
                </a:lnTo>
                <a:lnTo>
                  <a:pt x="24752" y="2235"/>
                </a:lnTo>
                <a:lnTo>
                  <a:pt x="2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rot="10800000" flipH="1">
            <a:off x="5608050" y="1611846"/>
            <a:ext cx="126226" cy="21850"/>
          </a:xfrm>
          <a:custGeom>
            <a:avLst/>
            <a:gdLst/>
            <a:ahLst/>
            <a:cxnLst/>
            <a:rect l="l" t="t" r="r" b="b"/>
            <a:pathLst>
              <a:path w="2503" h="702" extrusionOk="0">
                <a:moveTo>
                  <a:pt x="0" y="1"/>
                </a:moveTo>
                <a:lnTo>
                  <a:pt x="0" y="701"/>
                </a:lnTo>
                <a:lnTo>
                  <a:pt x="2502" y="701"/>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5261689" y="2037063"/>
            <a:ext cx="467629" cy="19242"/>
          </a:xfrm>
          <a:custGeom>
            <a:avLst/>
            <a:gdLst/>
            <a:ahLst/>
            <a:cxnLst/>
            <a:rect l="l" t="t" r="r" b="b"/>
            <a:pathLst>
              <a:path w="22717" h="702" extrusionOk="0">
                <a:moveTo>
                  <a:pt x="1" y="1"/>
                </a:moveTo>
                <a:lnTo>
                  <a:pt x="1" y="701"/>
                </a:lnTo>
                <a:lnTo>
                  <a:pt x="22717" y="701"/>
                </a:lnTo>
                <a:lnTo>
                  <a:pt x="227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4919902" y="2688911"/>
            <a:ext cx="85307" cy="23790"/>
          </a:xfrm>
          <a:custGeom>
            <a:avLst/>
            <a:gdLst/>
            <a:ahLst/>
            <a:cxnLst/>
            <a:rect l="l" t="t" r="r" b="b"/>
            <a:pathLst>
              <a:path w="4070" h="1135" extrusionOk="0">
                <a:moveTo>
                  <a:pt x="0" y="0"/>
                </a:moveTo>
                <a:lnTo>
                  <a:pt x="0" y="1134"/>
                </a:lnTo>
                <a:lnTo>
                  <a:pt x="4070" y="1134"/>
                </a:lnTo>
                <a:lnTo>
                  <a:pt x="407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3780312" y="2055852"/>
            <a:ext cx="344774" cy="31149"/>
          </a:xfrm>
          <a:custGeom>
            <a:avLst/>
            <a:gdLst/>
            <a:ahLst/>
            <a:cxnLst/>
            <a:rect l="l" t="t" r="r" b="b"/>
            <a:pathLst>
              <a:path w="4371" h="702" extrusionOk="0">
                <a:moveTo>
                  <a:pt x="0" y="1"/>
                </a:moveTo>
                <a:lnTo>
                  <a:pt x="0" y="701"/>
                </a:lnTo>
                <a:lnTo>
                  <a:pt x="4370" y="701"/>
                </a:lnTo>
                <a:lnTo>
                  <a:pt x="43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4"/>
          <p:cNvSpPr/>
          <p:nvPr/>
        </p:nvSpPr>
        <p:spPr>
          <a:xfrm>
            <a:off x="4229040" y="2319749"/>
            <a:ext cx="148840" cy="28588"/>
          </a:xfrm>
          <a:custGeom>
            <a:avLst/>
            <a:gdLst/>
            <a:ahLst/>
            <a:cxnLst/>
            <a:rect l="l" t="t" r="r" b="b"/>
            <a:pathLst>
              <a:path w="7173" h="1135" extrusionOk="0">
                <a:moveTo>
                  <a:pt x="0" y="0"/>
                </a:moveTo>
                <a:lnTo>
                  <a:pt x="0" y="1134"/>
                </a:lnTo>
                <a:lnTo>
                  <a:pt x="7172" y="1134"/>
                </a:lnTo>
                <a:lnTo>
                  <a:pt x="7172"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4"/>
          <p:cNvSpPr/>
          <p:nvPr/>
        </p:nvSpPr>
        <p:spPr>
          <a:xfrm>
            <a:off x="4623989" y="2565908"/>
            <a:ext cx="1093944" cy="17656"/>
          </a:xfrm>
          <a:custGeom>
            <a:avLst/>
            <a:gdLst/>
            <a:ahLst/>
            <a:cxnLst/>
            <a:rect l="l" t="t" r="r" b="b"/>
            <a:pathLst>
              <a:path w="43432" h="701" extrusionOk="0">
                <a:moveTo>
                  <a:pt x="0" y="0"/>
                </a:moveTo>
                <a:lnTo>
                  <a:pt x="0" y="701"/>
                </a:lnTo>
                <a:lnTo>
                  <a:pt x="43431" y="701"/>
                </a:lnTo>
                <a:lnTo>
                  <a:pt x="43431"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4"/>
          <p:cNvSpPr/>
          <p:nvPr/>
        </p:nvSpPr>
        <p:spPr>
          <a:xfrm rot="10800000" flipH="1">
            <a:off x="5441763" y="1356450"/>
            <a:ext cx="119024" cy="24524"/>
          </a:xfrm>
          <a:custGeom>
            <a:avLst/>
            <a:gdLst/>
            <a:ahLst/>
            <a:cxnLst/>
            <a:rect l="l" t="t" r="r" b="b"/>
            <a:pathLst>
              <a:path w="2503" h="701" extrusionOk="0">
                <a:moveTo>
                  <a:pt x="0" y="0"/>
                </a:moveTo>
                <a:lnTo>
                  <a:pt x="0"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4079914" y="1652507"/>
            <a:ext cx="110926" cy="17656"/>
          </a:xfrm>
          <a:custGeom>
            <a:avLst/>
            <a:gdLst/>
            <a:ahLst/>
            <a:cxnLst/>
            <a:rect l="l" t="t" r="r" b="b"/>
            <a:pathLst>
              <a:path w="4404" h="701" extrusionOk="0">
                <a:moveTo>
                  <a:pt x="0" y="0"/>
                </a:moveTo>
                <a:lnTo>
                  <a:pt x="0" y="701"/>
                </a:lnTo>
                <a:lnTo>
                  <a:pt x="4403" y="701"/>
                </a:lnTo>
                <a:lnTo>
                  <a:pt x="4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rot="10800000" flipH="1">
            <a:off x="5734263" y="1819628"/>
            <a:ext cx="246038" cy="39613"/>
          </a:xfrm>
          <a:custGeom>
            <a:avLst/>
            <a:gdLst/>
            <a:ahLst/>
            <a:cxnLst/>
            <a:rect l="l" t="t" r="r" b="b"/>
            <a:pathLst>
              <a:path w="19248" h="1869" extrusionOk="0">
                <a:moveTo>
                  <a:pt x="0" y="0"/>
                </a:moveTo>
                <a:lnTo>
                  <a:pt x="0" y="1868"/>
                </a:lnTo>
                <a:lnTo>
                  <a:pt x="19247" y="1868"/>
                </a:lnTo>
                <a:lnTo>
                  <a:pt x="19247"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4417628" y="1858617"/>
            <a:ext cx="181501" cy="29444"/>
          </a:xfrm>
          <a:custGeom>
            <a:avLst/>
            <a:gdLst/>
            <a:ahLst/>
            <a:cxnLst/>
            <a:rect l="l" t="t" r="r" b="b"/>
            <a:pathLst>
              <a:path w="7206" h="1169" extrusionOk="0">
                <a:moveTo>
                  <a:pt x="0" y="1"/>
                </a:moveTo>
                <a:lnTo>
                  <a:pt x="0" y="1168"/>
                </a:lnTo>
                <a:lnTo>
                  <a:pt x="7205" y="1168"/>
                </a:lnTo>
                <a:lnTo>
                  <a:pt x="720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3988100" y="1370026"/>
            <a:ext cx="901899" cy="17682"/>
          </a:xfrm>
          <a:custGeom>
            <a:avLst/>
            <a:gdLst/>
            <a:ahLst/>
            <a:cxnLst/>
            <a:rect l="l" t="t" r="r" b="b"/>
            <a:pathLst>
              <a:path w="43465" h="702" extrusionOk="0">
                <a:moveTo>
                  <a:pt x="0" y="1"/>
                </a:moveTo>
                <a:lnTo>
                  <a:pt x="0" y="701"/>
                </a:lnTo>
                <a:lnTo>
                  <a:pt x="43465" y="701"/>
                </a:lnTo>
                <a:lnTo>
                  <a:pt x="43465"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rot="10800000" flipH="1">
            <a:off x="3463863" y="1833902"/>
            <a:ext cx="167238" cy="28299"/>
          </a:xfrm>
          <a:custGeom>
            <a:avLst/>
            <a:gdLst/>
            <a:ahLst/>
            <a:cxnLst/>
            <a:rect l="l" t="t" r="r" b="b"/>
            <a:pathLst>
              <a:path w="22684" h="702" extrusionOk="0">
                <a:moveTo>
                  <a:pt x="1" y="1"/>
                </a:moveTo>
                <a:lnTo>
                  <a:pt x="1" y="701"/>
                </a:lnTo>
                <a:lnTo>
                  <a:pt x="22683" y="701"/>
                </a:lnTo>
                <a:lnTo>
                  <a:pt x="22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5200934" y="1233731"/>
            <a:ext cx="196561" cy="28591"/>
          </a:xfrm>
          <a:custGeom>
            <a:avLst/>
            <a:gdLst/>
            <a:ahLst/>
            <a:cxnLst/>
            <a:rect l="l" t="t" r="r" b="b"/>
            <a:pathLst>
              <a:path w="4070" h="1135" extrusionOk="0">
                <a:moveTo>
                  <a:pt x="0" y="1"/>
                </a:moveTo>
                <a:lnTo>
                  <a:pt x="0" y="1135"/>
                </a:lnTo>
                <a:lnTo>
                  <a:pt x="4070" y="1135"/>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4775745" y="2411409"/>
            <a:ext cx="197501" cy="47074"/>
          </a:xfrm>
          <a:custGeom>
            <a:avLst/>
            <a:gdLst/>
            <a:ahLst/>
            <a:cxnLst/>
            <a:rect l="l" t="t" r="r" b="b"/>
            <a:pathLst>
              <a:path w="4637" h="2970" extrusionOk="0">
                <a:moveTo>
                  <a:pt x="0" y="1"/>
                </a:moveTo>
                <a:lnTo>
                  <a:pt x="0" y="2969"/>
                </a:lnTo>
                <a:lnTo>
                  <a:pt x="4637" y="2969"/>
                </a:lnTo>
                <a:lnTo>
                  <a:pt x="4637"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4624008" y="1628404"/>
            <a:ext cx="102513" cy="29444"/>
          </a:xfrm>
          <a:custGeom>
            <a:avLst/>
            <a:gdLst/>
            <a:ahLst/>
            <a:cxnLst/>
            <a:rect l="l" t="t" r="r" b="b"/>
            <a:pathLst>
              <a:path w="4070" h="1169" extrusionOk="0">
                <a:moveTo>
                  <a:pt x="0" y="1"/>
                </a:moveTo>
                <a:lnTo>
                  <a:pt x="0" y="1168"/>
                </a:lnTo>
                <a:lnTo>
                  <a:pt x="4070" y="1168"/>
                </a:lnTo>
                <a:lnTo>
                  <a:pt x="4070" y="1"/>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4955141" y="2870012"/>
            <a:ext cx="137501" cy="22052"/>
          </a:xfrm>
          <a:custGeom>
            <a:avLst/>
            <a:gdLst/>
            <a:ahLst/>
            <a:cxnLst/>
            <a:rect l="l" t="t" r="r" b="b"/>
            <a:pathLst>
              <a:path w="4371" h="701" extrusionOk="0">
                <a:moveTo>
                  <a:pt x="1" y="0"/>
                </a:moveTo>
                <a:lnTo>
                  <a:pt x="1" y="701"/>
                </a:lnTo>
                <a:lnTo>
                  <a:pt x="4370" y="701"/>
                </a:lnTo>
                <a:lnTo>
                  <a:pt x="43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4585213" y="2850425"/>
            <a:ext cx="246048" cy="28602"/>
          </a:xfrm>
          <a:custGeom>
            <a:avLst/>
            <a:gdLst/>
            <a:ahLst/>
            <a:cxnLst/>
            <a:rect l="l" t="t" r="r" b="b"/>
            <a:pathLst>
              <a:path w="5105" h="1436" extrusionOk="0">
                <a:moveTo>
                  <a:pt x="1" y="1"/>
                </a:moveTo>
                <a:lnTo>
                  <a:pt x="1" y="1435"/>
                </a:lnTo>
                <a:lnTo>
                  <a:pt x="5104" y="1435"/>
                </a:lnTo>
                <a:lnTo>
                  <a:pt x="5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4"/>
          <p:cNvSpPr/>
          <p:nvPr/>
        </p:nvSpPr>
        <p:spPr>
          <a:xfrm>
            <a:off x="3215450" y="2417003"/>
            <a:ext cx="370620" cy="35352"/>
          </a:xfrm>
          <a:custGeom>
            <a:avLst/>
            <a:gdLst/>
            <a:ahLst/>
            <a:cxnLst/>
            <a:rect l="l" t="t" r="r" b="b"/>
            <a:pathLst>
              <a:path w="19248" h="1836" extrusionOk="0">
                <a:moveTo>
                  <a:pt x="1" y="1"/>
                </a:moveTo>
                <a:lnTo>
                  <a:pt x="1" y="1835"/>
                </a:lnTo>
                <a:lnTo>
                  <a:pt x="19248" y="1835"/>
                </a:lnTo>
                <a:lnTo>
                  <a:pt x="19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4"/>
          <p:cNvSpPr/>
          <p:nvPr/>
        </p:nvSpPr>
        <p:spPr>
          <a:xfrm>
            <a:off x="5694550" y="2360910"/>
            <a:ext cx="148824" cy="25051"/>
          </a:xfrm>
          <a:custGeom>
            <a:avLst/>
            <a:gdLst/>
            <a:ahLst/>
            <a:cxnLst/>
            <a:rect l="l" t="t" r="r" b="b"/>
            <a:pathLst>
              <a:path w="2470" h="702" extrusionOk="0">
                <a:moveTo>
                  <a:pt x="1" y="1"/>
                </a:moveTo>
                <a:lnTo>
                  <a:pt x="1" y="701"/>
                </a:lnTo>
                <a:lnTo>
                  <a:pt x="2469" y="701"/>
                </a:lnTo>
                <a:lnTo>
                  <a:pt x="2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4"/>
          <p:cNvSpPr/>
          <p:nvPr/>
        </p:nvSpPr>
        <p:spPr>
          <a:xfrm>
            <a:off x="5261700" y="2729725"/>
            <a:ext cx="284402" cy="28599"/>
          </a:xfrm>
          <a:custGeom>
            <a:avLst/>
            <a:gdLst/>
            <a:ahLst/>
            <a:cxnLst/>
            <a:rect l="l" t="t" r="r" b="b"/>
            <a:pathLst>
              <a:path w="4638" h="2969" extrusionOk="0">
                <a:moveTo>
                  <a:pt x="1" y="0"/>
                </a:moveTo>
                <a:lnTo>
                  <a:pt x="1" y="2969"/>
                </a:lnTo>
                <a:lnTo>
                  <a:pt x="4637" y="2969"/>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4"/>
          <p:cNvSpPr/>
          <p:nvPr/>
        </p:nvSpPr>
        <p:spPr>
          <a:xfrm>
            <a:off x="4893187" y="1648365"/>
            <a:ext cx="138752" cy="21854"/>
          </a:xfrm>
          <a:custGeom>
            <a:avLst/>
            <a:gdLst/>
            <a:ahLst/>
            <a:cxnLst/>
            <a:rect l="l" t="t" r="r" b="b"/>
            <a:pathLst>
              <a:path w="7206" h="1135" extrusionOk="0">
                <a:moveTo>
                  <a:pt x="0" y="0"/>
                </a:moveTo>
                <a:lnTo>
                  <a:pt x="0" y="1135"/>
                </a:lnTo>
                <a:lnTo>
                  <a:pt x="7205" y="1135"/>
                </a:lnTo>
                <a:lnTo>
                  <a:pt x="72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4"/>
          <p:cNvSpPr/>
          <p:nvPr/>
        </p:nvSpPr>
        <p:spPr>
          <a:xfrm>
            <a:off x="5071596" y="1351342"/>
            <a:ext cx="86725" cy="25070"/>
          </a:xfrm>
          <a:custGeom>
            <a:avLst/>
            <a:gdLst/>
            <a:ahLst/>
            <a:cxnLst/>
            <a:rect l="l" t="t" r="r" b="b"/>
            <a:pathLst>
              <a:path w="4504" h="1302" extrusionOk="0">
                <a:moveTo>
                  <a:pt x="0" y="1"/>
                </a:moveTo>
                <a:lnTo>
                  <a:pt x="0" y="1302"/>
                </a:lnTo>
                <a:lnTo>
                  <a:pt x="4503" y="1302"/>
                </a:lnTo>
                <a:lnTo>
                  <a:pt x="4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4"/>
          <p:cNvSpPr/>
          <p:nvPr/>
        </p:nvSpPr>
        <p:spPr>
          <a:xfrm>
            <a:off x="4089050" y="1234679"/>
            <a:ext cx="173430" cy="19248"/>
          </a:xfrm>
          <a:custGeom>
            <a:avLst/>
            <a:gdLst/>
            <a:ahLst/>
            <a:cxnLst/>
            <a:rect l="l" t="t" r="r" b="b"/>
            <a:pathLst>
              <a:path w="9007" h="2536" extrusionOk="0">
                <a:moveTo>
                  <a:pt x="0" y="0"/>
                </a:moveTo>
                <a:lnTo>
                  <a:pt x="0" y="2535"/>
                </a:lnTo>
                <a:lnTo>
                  <a:pt x="9006" y="2535"/>
                </a:lnTo>
                <a:lnTo>
                  <a:pt x="9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4"/>
          <p:cNvSpPr/>
          <p:nvPr/>
        </p:nvSpPr>
        <p:spPr>
          <a:xfrm>
            <a:off x="5189986" y="1731551"/>
            <a:ext cx="344774" cy="31151"/>
          </a:xfrm>
          <a:custGeom>
            <a:avLst/>
            <a:gdLst/>
            <a:ahLst/>
            <a:cxnLst/>
            <a:rect l="l" t="t" r="r" b="b"/>
            <a:pathLst>
              <a:path w="76489" h="701" extrusionOk="0">
                <a:moveTo>
                  <a:pt x="0" y="0"/>
                </a:moveTo>
                <a:lnTo>
                  <a:pt x="0" y="701"/>
                </a:lnTo>
                <a:lnTo>
                  <a:pt x="76488" y="701"/>
                </a:lnTo>
                <a:lnTo>
                  <a:pt x="76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5058036" y="1947863"/>
            <a:ext cx="84144" cy="13517"/>
          </a:xfrm>
          <a:custGeom>
            <a:avLst/>
            <a:gdLst/>
            <a:ahLst/>
            <a:cxnLst/>
            <a:rect l="l" t="t" r="r" b="b"/>
            <a:pathLst>
              <a:path w="4370" h="702" extrusionOk="0">
                <a:moveTo>
                  <a:pt x="0" y="1"/>
                </a:moveTo>
                <a:lnTo>
                  <a:pt x="0" y="701"/>
                </a:lnTo>
                <a:lnTo>
                  <a:pt x="4370" y="701"/>
                </a:lnTo>
                <a:lnTo>
                  <a:pt x="4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361577" y="2048237"/>
            <a:ext cx="78368" cy="21854"/>
          </a:xfrm>
          <a:custGeom>
            <a:avLst/>
            <a:gdLst/>
            <a:ahLst/>
            <a:cxnLst/>
            <a:rect l="l" t="t" r="r" b="b"/>
            <a:pathLst>
              <a:path w="4070" h="1135" extrusionOk="0">
                <a:moveTo>
                  <a:pt x="0" y="0"/>
                </a:moveTo>
                <a:lnTo>
                  <a:pt x="0" y="1134"/>
                </a:lnTo>
                <a:lnTo>
                  <a:pt x="4070" y="1134"/>
                </a:lnTo>
                <a:lnTo>
                  <a:pt x="40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4"/>
          <p:cNvSpPr/>
          <p:nvPr/>
        </p:nvSpPr>
        <p:spPr>
          <a:xfrm>
            <a:off x="4220680" y="1736548"/>
            <a:ext cx="436780" cy="13517"/>
          </a:xfrm>
          <a:custGeom>
            <a:avLst/>
            <a:gdLst/>
            <a:ahLst/>
            <a:cxnLst/>
            <a:rect l="l" t="t" r="r" b="b"/>
            <a:pathLst>
              <a:path w="22684" h="702" extrusionOk="0">
                <a:moveTo>
                  <a:pt x="0" y="1"/>
                </a:moveTo>
                <a:lnTo>
                  <a:pt x="0" y="701"/>
                </a:lnTo>
                <a:lnTo>
                  <a:pt x="22683" y="701"/>
                </a:lnTo>
                <a:lnTo>
                  <a:pt x="226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3765258" y="2841855"/>
            <a:ext cx="79023" cy="21854"/>
          </a:xfrm>
          <a:custGeom>
            <a:avLst/>
            <a:gdLst/>
            <a:ahLst/>
            <a:cxnLst/>
            <a:rect l="l" t="t" r="r" b="b"/>
            <a:pathLst>
              <a:path w="4104" h="1135"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txBox="1">
            <a:spLocks noGrp="1"/>
          </p:cNvSpPr>
          <p:nvPr>
            <p:ph type="title"/>
          </p:nvPr>
        </p:nvSpPr>
        <p:spPr>
          <a:xfrm>
            <a:off x="2156850" y="2752063"/>
            <a:ext cx="48303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CREATE</a:t>
            </a:r>
            <a:endParaRPr dirty="0"/>
          </a:p>
        </p:txBody>
      </p:sp>
      <p:sp>
        <p:nvSpPr>
          <p:cNvPr id="2810" name="Google Shape;2810;p34"/>
          <p:cNvSpPr txBox="1">
            <a:spLocks noGrp="1"/>
          </p:cNvSpPr>
          <p:nvPr>
            <p:ph type="title" idx="2"/>
          </p:nvPr>
        </p:nvSpPr>
        <p:spPr>
          <a:xfrm>
            <a:off x="3586500" y="1537225"/>
            <a:ext cx="2324462" cy="105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2811" name="Google Shape;2811;p34"/>
          <p:cNvGrpSpPr/>
          <p:nvPr/>
        </p:nvGrpSpPr>
        <p:grpSpPr>
          <a:xfrm>
            <a:off x="3521156" y="1456701"/>
            <a:ext cx="1844197" cy="1075857"/>
            <a:chOff x="3837610" y="1371489"/>
            <a:chExt cx="1655325" cy="965674"/>
          </a:xfrm>
        </p:grpSpPr>
        <p:sp>
          <p:nvSpPr>
            <p:cNvPr id="2812" name="Google Shape;2812;p34"/>
            <p:cNvSpPr/>
            <p:nvPr/>
          </p:nvSpPr>
          <p:spPr>
            <a:xfrm>
              <a:off x="4825169" y="2268967"/>
              <a:ext cx="212383" cy="68196"/>
            </a:xfrm>
            <a:custGeom>
              <a:avLst/>
              <a:gdLst/>
              <a:ahLst/>
              <a:cxnLst/>
              <a:rect l="l" t="t" r="r" b="b"/>
              <a:pathLst>
                <a:path w="144971" h="568" extrusionOk="0">
                  <a:moveTo>
                    <a:pt x="1" y="1"/>
                  </a:moveTo>
                  <a:lnTo>
                    <a:pt x="1" y="568"/>
                  </a:lnTo>
                  <a:lnTo>
                    <a:pt x="144971" y="568"/>
                  </a:lnTo>
                  <a:lnTo>
                    <a:pt x="144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rot="10800000" flipH="1">
              <a:off x="3837610" y="2034829"/>
              <a:ext cx="164000" cy="65325"/>
            </a:xfrm>
            <a:custGeom>
              <a:avLst/>
              <a:gdLst/>
              <a:ahLst/>
              <a:cxnLst/>
              <a:rect l="l" t="t" r="r" b="b"/>
              <a:pathLst>
                <a:path w="4371" h="702" extrusionOk="0">
                  <a:moveTo>
                    <a:pt x="0" y="1"/>
                  </a:moveTo>
                  <a:lnTo>
                    <a:pt x="0" y="701"/>
                  </a:lnTo>
                  <a:lnTo>
                    <a:pt x="4370" y="701"/>
                  </a:lnTo>
                  <a:lnTo>
                    <a:pt x="4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4831548" y="1371489"/>
              <a:ext cx="164000" cy="60025"/>
            </a:xfrm>
            <a:custGeom>
              <a:avLst/>
              <a:gdLst/>
              <a:ahLst/>
              <a:cxnLst/>
              <a:rect l="l" t="t" r="r" b="b"/>
              <a:pathLst>
                <a:path w="4371" h="702" extrusionOk="0">
                  <a:moveTo>
                    <a:pt x="1" y="1"/>
                  </a:moveTo>
                  <a:lnTo>
                    <a:pt x="1" y="701"/>
                  </a:lnTo>
                  <a:lnTo>
                    <a:pt x="4371" y="701"/>
                  </a:lnTo>
                  <a:lnTo>
                    <a:pt x="4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4688015" y="2047885"/>
              <a:ext cx="164011" cy="44992"/>
            </a:xfrm>
            <a:custGeom>
              <a:avLst/>
              <a:gdLst/>
              <a:ahLst/>
              <a:cxnLst/>
              <a:rect l="l" t="t" r="r" b="b"/>
              <a:pathLst>
                <a:path w="4371" h="701" extrusionOk="0">
                  <a:moveTo>
                    <a:pt x="1" y="0"/>
                  </a:moveTo>
                  <a:lnTo>
                    <a:pt x="1" y="701"/>
                  </a:lnTo>
                  <a:lnTo>
                    <a:pt x="4371" y="701"/>
                  </a:lnTo>
                  <a:lnTo>
                    <a:pt x="4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4196117" y="1507245"/>
              <a:ext cx="255276" cy="27960"/>
            </a:xfrm>
            <a:custGeom>
              <a:avLst/>
              <a:gdLst/>
              <a:ahLst/>
              <a:cxnLst/>
              <a:rect l="l" t="t" r="r" b="b"/>
              <a:pathLst>
                <a:path w="2803" h="1869" extrusionOk="0">
                  <a:moveTo>
                    <a:pt x="1" y="0"/>
                  </a:moveTo>
                  <a:lnTo>
                    <a:pt x="1" y="1868"/>
                  </a:lnTo>
                  <a:lnTo>
                    <a:pt x="2803" y="1868"/>
                  </a:lnTo>
                  <a:lnTo>
                    <a:pt x="2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5280581" y="1754019"/>
              <a:ext cx="212354" cy="38305"/>
            </a:xfrm>
            <a:custGeom>
              <a:avLst/>
              <a:gdLst/>
              <a:ahLst/>
              <a:cxnLst/>
              <a:rect l="l" t="t" r="r" b="b"/>
              <a:pathLst>
                <a:path w="19248" h="1869" extrusionOk="0">
                  <a:moveTo>
                    <a:pt x="0" y="1"/>
                  </a:moveTo>
                  <a:lnTo>
                    <a:pt x="0" y="1869"/>
                  </a:lnTo>
                  <a:lnTo>
                    <a:pt x="19248" y="1869"/>
                  </a:lnTo>
                  <a:lnTo>
                    <a:pt x="192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4812496" y="1529517"/>
              <a:ext cx="305450" cy="23825"/>
            </a:xfrm>
            <a:custGeom>
              <a:avLst/>
              <a:gdLst/>
              <a:ahLst/>
              <a:cxnLst/>
              <a:rect l="l" t="t" r="r" b="b"/>
              <a:pathLst>
                <a:path w="8141" h="635" extrusionOk="0">
                  <a:moveTo>
                    <a:pt x="1" y="0"/>
                  </a:moveTo>
                  <a:lnTo>
                    <a:pt x="1" y="634"/>
                  </a:lnTo>
                  <a:lnTo>
                    <a:pt x="8140" y="634"/>
                  </a:lnTo>
                  <a:lnTo>
                    <a:pt x="8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586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7893" y="1817101"/>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265038" y="3082464"/>
            <a:ext cx="6072050" cy="1111747"/>
          </a:xfrm>
          <a:prstGeom prst="rect">
            <a:avLst/>
          </a:prstGeom>
        </p:spPr>
        <p:txBody>
          <a:bodyPr spcFirstLastPara="1" wrap="square" lIns="91425" tIns="91425" rIns="91425" bIns="91425" anchor="ctr" anchorCtr="0">
            <a:noAutofit/>
          </a:bodyPr>
          <a:lstStyle/>
          <a:p>
            <a:pPr marL="0" indent="0"/>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should know the formula of order and then they have to recreate the formula in terms of KP and KS.</a:t>
            </a:r>
            <a:endParaRPr sz="1200" dirty="0"/>
          </a:p>
        </p:txBody>
      </p:sp>
      <p:sp>
        <p:nvSpPr>
          <p:cNvPr id="2751" name="Google Shape;2751;p33"/>
          <p:cNvSpPr txBox="1">
            <a:spLocks noGrp="1"/>
          </p:cNvSpPr>
          <p:nvPr>
            <p:ph type="subTitle" idx="5"/>
          </p:nvPr>
        </p:nvSpPr>
        <p:spPr>
          <a:xfrm>
            <a:off x="2342448" y="1462346"/>
            <a:ext cx="5917229" cy="1384227"/>
          </a:xfrm>
          <a:prstGeom prst="rect">
            <a:avLst/>
          </a:prstGeom>
        </p:spPr>
        <p:txBody>
          <a:bodyPr spcFirstLastPara="1" wrap="square" lIns="91425" tIns="91425" rIns="91425" bIns="91425" anchor="t" anchorCtr="0">
            <a:noAutofit/>
          </a:bodyPr>
          <a:lstStyle/>
          <a:p>
            <a:pPr marL="0" indent="0"/>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0" lvl="0" indent="0" algn="l" rtl="0">
              <a:spcBef>
                <a:spcPts val="0"/>
              </a:spcBef>
              <a:spcAft>
                <a:spcPts val="0"/>
              </a:spcAft>
              <a:buNone/>
            </a:pPr>
            <a:endParaRPr lang="en-IN" dirty="0"/>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351200"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335512" y="2598598"/>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FE2CDD45-B1A0-4419-9031-10F8208C4B9A}"/>
                  </a:ext>
                </a:extLst>
              </p:cNvPr>
              <p:cNvGraphicFramePr>
                <a:graphicFrameLocks noGrp="1"/>
              </p:cNvGraphicFramePr>
              <p:nvPr>
                <p:extLst>
                  <p:ext uri="{D42A27DB-BD31-4B8C-83A1-F6EECF244321}">
                    <p14:modId xmlns:p14="http://schemas.microsoft.com/office/powerpoint/2010/main" val="4106269720"/>
                  </p:ext>
                </p:extLst>
              </p:nvPr>
            </p:nvGraphicFramePr>
            <p:xfrm>
              <a:off x="2557583" y="1329971"/>
              <a:ext cx="4855475" cy="1446022"/>
            </p:xfrm>
            <a:graphic>
              <a:graphicData uri="http://schemas.openxmlformats.org/drawingml/2006/table">
                <a:tbl>
                  <a:tblPr firstRow="1" firstCol="1" bandRow="1">
                    <a:tableStyleId>{F42C766D-25EA-46D3-9782-5633EA1ED9E5}</a:tableStyleId>
                  </a:tblPr>
                  <a:tblGrid>
                    <a:gridCol w="4855475">
                      <a:extLst>
                        <a:ext uri="{9D8B030D-6E8A-4147-A177-3AD203B41FA5}">
                          <a16:colId xmlns:a16="http://schemas.microsoft.com/office/drawing/2014/main" val="3639615020"/>
                        </a:ext>
                      </a:extLst>
                    </a:gridCol>
                  </a:tblGrid>
                  <a:tr h="1417078">
                    <a:tc>
                      <a:txBody>
                        <a:bodyPr/>
                        <a:lstStyle/>
                        <a:p>
                          <a:pPr>
                            <a:lnSpc>
                              <a:spcPct val="107000"/>
                            </a:lnSpc>
                            <a:spcAft>
                              <a:spcPts val="800"/>
                            </a:spcAft>
                          </a:pPr>
                          <a:r>
                            <a:rPr lang="en-US" sz="1200" dirty="0">
                              <a:effectLst/>
                            </a:rPr>
                            <a:t>Propose the order N of the low pass Butterworth filter in terms of KP and KS? </a:t>
                          </a:r>
                          <a:endParaRPr lang="en-IN" sz="1200" dirty="0">
                            <a:effectLst/>
                          </a:endParaRPr>
                        </a:p>
                        <a:p>
                          <a:pPr marL="342900" lvl="0" indent="-342900">
                            <a:lnSpc>
                              <a:spcPct val="107000"/>
                            </a:lnSpc>
                            <a:buFont typeface="+mj-lt"/>
                            <a:buAutoNum type="alphaLcParenR"/>
                          </a:pPr>
                          <a14:m>
                            <m:oMath xmlns:m="http://schemas.openxmlformats.org/officeDocument/2006/math">
                              <m:f>
                                <m:fPr>
                                  <m:ctrlPr>
                                    <a:rPr lang="en-IN" sz="1200">
                                      <a:effectLst/>
                                    </a:rPr>
                                  </m:ctrlPr>
                                </m:fPr>
                                <m:num>
                                  <m:r>
                                    <m:rPr>
                                      <m:sty m:val="p"/>
                                    </m:rPr>
                                    <a:rPr lang="en-US" sz="1200">
                                      <a:effectLst/>
                                    </a:rPr>
                                    <m:t>log</m:t>
                                  </m:r>
                                  <m:d>
                                    <m:dPr>
                                      <m:begChr m:val="["/>
                                      <m:endChr m:val="]"/>
                                      <m:ctrlPr>
                                        <a:rPr lang="en-IN" sz="1200">
                                          <a:effectLst/>
                                        </a:rPr>
                                      </m:ctrlPr>
                                    </m:dPr>
                                    <m:e>
                                      <m:f>
                                        <m:fPr>
                                          <m:ctrlPr>
                                            <a:rPr lang="en-IN" sz="1200">
                                              <a:effectLst/>
                                            </a:rPr>
                                          </m:ctrlPr>
                                        </m:fPr>
                                        <m:num>
                                          <m:sSup>
                                            <m:sSupPr>
                                              <m:ctrlPr>
                                                <a:rPr lang="en-IN" sz="1200">
                                                  <a:effectLst/>
                                                </a:rPr>
                                              </m:ctrlPr>
                                            </m:sSupPr>
                                            <m:e>
                                              <m:r>
                                                <a:rPr lang="en-US" sz="1200">
                                                  <a:effectLst/>
                                                </a:rPr>
                                                <m:t>10</m:t>
                                              </m:r>
                                            </m:e>
                                            <m:sup>
                                              <m:f>
                                                <m:fPr>
                                                  <m:ctrlPr>
                                                    <a:rPr lang="en-IN" sz="1200">
                                                      <a:effectLst/>
                                                    </a:rPr>
                                                  </m:ctrlPr>
                                                </m:fPr>
                                                <m:num>
                                                  <m:r>
                                                    <m:rPr>
                                                      <m:sty m:val="p"/>
                                                    </m:rPr>
                                                    <a:rPr lang="en-US" sz="1200">
                                                      <a:effectLst/>
                                                    </a:rPr>
                                                    <m:t>KP</m:t>
                                                  </m:r>
                                                </m:num>
                                                <m:den>
                                                  <m:r>
                                                    <a:rPr lang="en-US" sz="1200">
                                                      <a:effectLst/>
                                                    </a:rPr>
                                                    <m:t>10</m:t>
                                                  </m:r>
                                                </m:den>
                                              </m:f>
                                            </m:sup>
                                          </m:sSup>
                                          <m:r>
                                            <a:rPr lang="en-US" sz="1200">
                                              <a:effectLst/>
                                            </a:rPr>
                                            <m:t>−1</m:t>
                                          </m:r>
                                        </m:num>
                                        <m:den>
                                          <m:sSup>
                                            <m:sSupPr>
                                              <m:ctrlPr>
                                                <a:rPr lang="en-IN" sz="1200">
                                                  <a:effectLst/>
                                                </a:rPr>
                                              </m:ctrlPr>
                                            </m:sSupPr>
                                            <m:e>
                                              <m:r>
                                                <a:rPr lang="en-US" sz="1200">
                                                  <a:effectLst/>
                                                </a:rPr>
                                                <m:t>10</m:t>
                                              </m:r>
                                            </m:e>
                                            <m:sup>
                                              <m:f>
                                                <m:fPr>
                                                  <m:ctrlPr>
                                                    <a:rPr lang="en-IN" sz="1200">
                                                      <a:effectLst/>
                                                    </a:rPr>
                                                  </m:ctrlPr>
                                                </m:fPr>
                                                <m:num>
                                                  <m:r>
                                                    <a:rPr lang="en-US" sz="1200">
                                                      <a:effectLst/>
                                                    </a:rPr>
                                                    <m:t>𝐾𝑠</m:t>
                                                  </m:r>
                                                </m:num>
                                                <m:den>
                                                  <m:r>
                                                    <a:rPr lang="en-US" sz="1200">
                                                      <a:effectLst/>
                                                    </a:rPr>
                                                    <m:t>10</m:t>
                                                  </m:r>
                                                </m:den>
                                              </m:f>
                                            </m:sup>
                                          </m:sSup>
                                          <m:r>
                                            <a:rPr lang="en-US" sz="1200">
                                              <a:effectLst/>
                                            </a:rPr>
                                            <m:t>−1</m:t>
                                          </m:r>
                                        </m:den>
                                      </m:f>
                                    </m:e>
                                  </m:d>
                                </m:num>
                                <m:den>
                                  <m:r>
                                    <a:rPr lang="en-US" sz="1200">
                                      <a:effectLst/>
                                    </a:rPr>
                                    <m:t>2</m:t>
                                  </m:r>
                                  <m:func>
                                    <m:funcPr>
                                      <m:ctrlPr>
                                        <a:rPr lang="en-IN" sz="1200">
                                          <a:effectLst/>
                                        </a:rPr>
                                      </m:ctrlPr>
                                    </m:funcPr>
                                    <m:fName>
                                      <m:r>
                                        <m:rPr>
                                          <m:sty m:val="p"/>
                                        </m:rPr>
                                        <a:rPr lang="en-US" sz="1200">
                                          <a:effectLst/>
                                        </a:rPr>
                                        <m:t>log</m:t>
                                      </m:r>
                                    </m:fName>
                                    <m:e>
                                      <m:d>
                                        <m:dPr>
                                          <m:ctrlPr>
                                            <a:rPr lang="en-IN" sz="1200">
                                              <a:effectLst/>
                                            </a:rPr>
                                          </m:ctrlPr>
                                        </m:dPr>
                                        <m:e>
                                          <m:f>
                                            <m:fPr>
                                              <m:ctrlPr>
                                                <a:rPr lang="en-IN" sz="1200">
                                                  <a:effectLst/>
                                                </a:rPr>
                                              </m:ctrlPr>
                                            </m:fPr>
                                            <m:num>
                                              <m:r>
                                                <a:rPr lang="en-US" sz="1200">
                                                  <a:effectLst/>
                                                </a:rPr>
                                                <m:t>𝛺</m:t>
                                              </m:r>
                                              <m:r>
                                                <a:rPr lang="en-US" sz="1200">
                                                  <a:effectLst/>
                                                </a:rPr>
                                                <m:t>𝑃</m:t>
                                              </m:r>
                                            </m:num>
                                            <m:den>
                                              <m:r>
                                                <a:rPr lang="en-US" sz="1200">
                                                  <a:effectLst/>
                                                </a:rPr>
                                                <m:t>𝛺</m:t>
                                              </m:r>
                                              <m:r>
                                                <a:rPr lang="en-US" sz="1200">
                                                  <a:effectLst/>
                                                </a:rPr>
                                                <m:t>𝑆</m:t>
                                              </m:r>
                                            </m:den>
                                          </m:f>
                                        </m:e>
                                      </m:d>
                                    </m:e>
                                  </m:func>
                                </m:den>
                              </m:f>
                              <m:r>
                                <a:rPr lang="en-IN" sz="1200" b="0" i="0" smtClean="0">
                                  <a:effectLst/>
                                  <a:latin typeface="Cambria Math" panose="02040503050406030204" pitchFamily="18" charset="0"/>
                                </a:rPr>
                                <m:t>    </m:t>
                              </m:r>
                            </m:oMath>
                          </a14:m>
                          <a:r>
                            <a:rPr lang="en-US" sz="1200" dirty="0">
                              <a:effectLst/>
                            </a:rPr>
                            <a:t> b)</a:t>
                          </a:r>
                          <a:r>
                            <a:rPr lang="en-US" sz="1200" baseline="0" dirty="0">
                              <a:effectLst/>
                            </a:rPr>
                            <a:t> </a:t>
                          </a:r>
                          <a14:m>
                            <m:oMath xmlns:m="http://schemas.openxmlformats.org/officeDocument/2006/math">
                              <m:f>
                                <m:fPr>
                                  <m:ctrlPr>
                                    <a:rPr lang="en-IN" sz="1200">
                                      <a:effectLst/>
                                    </a:rPr>
                                  </m:ctrlPr>
                                </m:fPr>
                                <m:num>
                                  <m:r>
                                    <m:rPr>
                                      <m:sty m:val="p"/>
                                    </m:rPr>
                                    <a:rPr lang="en-US" sz="1200">
                                      <a:effectLst/>
                                    </a:rPr>
                                    <m:t>log</m:t>
                                  </m:r>
                                  <m:d>
                                    <m:dPr>
                                      <m:begChr m:val="["/>
                                      <m:endChr m:val="]"/>
                                      <m:ctrlPr>
                                        <a:rPr lang="en-IN" sz="1200">
                                          <a:effectLst/>
                                        </a:rPr>
                                      </m:ctrlPr>
                                    </m:dPr>
                                    <m:e>
                                      <m:f>
                                        <m:fPr>
                                          <m:ctrlPr>
                                            <a:rPr lang="en-IN" sz="1200">
                                              <a:effectLst/>
                                            </a:rPr>
                                          </m:ctrlPr>
                                        </m:fPr>
                                        <m:num>
                                          <m:sSup>
                                            <m:sSupPr>
                                              <m:ctrlPr>
                                                <a:rPr lang="en-IN" sz="1200">
                                                  <a:effectLst/>
                                                </a:rPr>
                                              </m:ctrlPr>
                                            </m:sSupPr>
                                            <m:e>
                                              <m:r>
                                                <a:rPr lang="en-US" sz="1200">
                                                  <a:effectLst/>
                                                </a:rPr>
                                                <m:t>10</m:t>
                                              </m:r>
                                            </m:e>
                                            <m:sup>
                                              <m:f>
                                                <m:fPr>
                                                  <m:ctrlPr>
                                                    <a:rPr lang="en-IN" sz="1200">
                                                      <a:effectLst/>
                                                    </a:rPr>
                                                  </m:ctrlPr>
                                                </m:fPr>
                                                <m:num>
                                                  <m:r>
                                                    <m:rPr>
                                                      <m:sty m:val="p"/>
                                                    </m:rPr>
                                                    <a:rPr lang="en-US" sz="1200">
                                                      <a:effectLst/>
                                                    </a:rPr>
                                                    <m:t>KP</m:t>
                                                  </m:r>
                                                </m:num>
                                                <m:den>
                                                  <m:r>
                                                    <a:rPr lang="en-US" sz="1200">
                                                      <a:effectLst/>
                                                    </a:rPr>
                                                    <m:t>10</m:t>
                                                  </m:r>
                                                </m:den>
                                              </m:f>
                                            </m:sup>
                                          </m:sSup>
                                          <m:r>
                                            <a:rPr lang="en-US" sz="1200">
                                              <a:effectLst/>
                                            </a:rPr>
                                            <m:t>+1</m:t>
                                          </m:r>
                                        </m:num>
                                        <m:den>
                                          <m:sSup>
                                            <m:sSupPr>
                                              <m:ctrlPr>
                                                <a:rPr lang="en-IN" sz="1200">
                                                  <a:effectLst/>
                                                </a:rPr>
                                              </m:ctrlPr>
                                            </m:sSupPr>
                                            <m:e>
                                              <m:r>
                                                <a:rPr lang="en-US" sz="1200">
                                                  <a:effectLst/>
                                                </a:rPr>
                                                <m:t>10</m:t>
                                              </m:r>
                                            </m:e>
                                            <m:sup>
                                              <m:f>
                                                <m:fPr>
                                                  <m:ctrlPr>
                                                    <a:rPr lang="en-IN" sz="1200">
                                                      <a:effectLst/>
                                                    </a:rPr>
                                                  </m:ctrlPr>
                                                </m:fPr>
                                                <m:num>
                                                  <m:r>
                                                    <a:rPr lang="en-US" sz="1200">
                                                      <a:effectLst/>
                                                    </a:rPr>
                                                    <m:t>𝐾𝑠</m:t>
                                                  </m:r>
                                                </m:num>
                                                <m:den>
                                                  <m:r>
                                                    <a:rPr lang="en-US" sz="1200">
                                                      <a:effectLst/>
                                                    </a:rPr>
                                                    <m:t>10</m:t>
                                                  </m:r>
                                                </m:den>
                                              </m:f>
                                            </m:sup>
                                          </m:sSup>
                                          <m:r>
                                            <a:rPr lang="en-US" sz="1200">
                                              <a:effectLst/>
                                            </a:rPr>
                                            <m:t>+1</m:t>
                                          </m:r>
                                        </m:den>
                                      </m:f>
                                    </m:e>
                                  </m:d>
                                </m:num>
                                <m:den>
                                  <m:r>
                                    <a:rPr lang="en-US" sz="1200">
                                      <a:effectLst/>
                                    </a:rPr>
                                    <m:t>2</m:t>
                                  </m:r>
                                  <m:func>
                                    <m:funcPr>
                                      <m:ctrlPr>
                                        <a:rPr lang="en-IN" sz="1200">
                                          <a:effectLst/>
                                        </a:rPr>
                                      </m:ctrlPr>
                                    </m:funcPr>
                                    <m:fName>
                                      <m:r>
                                        <m:rPr>
                                          <m:sty m:val="p"/>
                                        </m:rPr>
                                        <a:rPr lang="en-US" sz="1200">
                                          <a:effectLst/>
                                        </a:rPr>
                                        <m:t>log</m:t>
                                      </m:r>
                                    </m:fName>
                                    <m:e>
                                      <m:d>
                                        <m:dPr>
                                          <m:ctrlPr>
                                            <a:rPr lang="en-IN" sz="1200">
                                              <a:effectLst/>
                                            </a:rPr>
                                          </m:ctrlPr>
                                        </m:dPr>
                                        <m:e>
                                          <m:f>
                                            <m:fPr>
                                              <m:ctrlPr>
                                                <a:rPr lang="en-IN" sz="1200">
                                                  <a:effectLst/>
                                                </a:rPr>
                                              </m:ctrlPr>
                                            </m:fPr>
                                            <m:num>
                                              <m:r>
                                                <a:rPr lang="en-US" sz="1200">
                                                  <a:effectLst/>
                                                </a:rPr>
                                                <m:t>𝛺</m:t>
                                              </m:r>
                                              <m:r>
                                                <a:rPr lang="en-US" sz="1200">
                                                  <a:effectLst/>
                                                </a:rPr>
                                                <m:t>𝑃</m:t>
                                              </m:r>
                                            </m:num>
                                            <m:den>
                                              <m:r>
                                                <a:rPr lang="en-US" sz="1200">
                                                  <a:effectLst/>
                                                </a:rPr>
                                                <m:t>𝛺</m:t>
                                              </m:r>
                                              <m:r>
                                                <a:rPr lang="en-US" sz="1200">
                                                  <a:effectLst/>
                                                </a:rPr>
                                                <m:t>𝑆</m:t>
                                              </m:r>
                                            </m:den>
                                          </m:f>
                                        </m:e>
                                      </m:d>
                                    </m:e>
                                  </m:func>
                                </m:den>
                              </m:f>
                            </m:oMath>
                          </a14:m>
                          <a:r>
                            <a:rPr lang="en-IN" sz="1200" dirty="0">
                              <a:effectLst/>
                            </a:rPr>
                            <a:t>  c)  </a:t>
                          </a:r>
                          <a14:m>
                            <m:oMath xmlns:m="http://schemas.openxmlformats.org/officeDocument/2006/math">
                              <m:f>
                                <m:fPr>
                                  <m:ctrlPr>
                                    <a:rPr lang="en-IN" sz="1200">
                                      <a:effectLst/>
                                    </a:rPr>
                                  </m:ctrlPr>
                                </m:fPr>
                                <m:num>
                                  <m:r>
                                    <m:rPr>
                                      <m:sty m:val="p"/>
                                    </m:rPr>
                                    <a:rPr lang="en-US" sz="1200">
                                      <a:effectLst/>
                                    </a:rPr>
                                    <m:t>log</m:t>
                                  </m:r>
                                  <m:d>
                                    <m:dPr>
                                      <m:begChr m:val="["/>
                                      <m:endChr m:val="]"/>
                                      <m:ctrlPr>
                                        <a:rPr lang="en-IN" sz="1200" smtClean="0">
                                          <a:effectLst/>
                                        </a:rPr>
                                      </m:ctrlPr>
                                    </m:dPr>
                                    <m:e>
                                      <m:f>
                                        <m:fPr>
                                          <m:ctrlPr>
                                            <a:rPr lang="en-IN" sz="1200">
                                              <a:effectLst/>
                                            </a:rPr>
                                          </m:ctrlPr>
                                        </m:fPr>
                                        <m:num>
                                          <m:sSup>
                                            <m:sSupPr>
                                              <m:ctrlPr>
                                                <a:rPr lang="en-IN" sz="1200">
                                                  <a:effectLst/>
                                                </a:rPr>
                                              </m:ctrlPr>
                                            </m:sSupPr>
                                            <m:e>
                                              <m:r>
                                                <a:rPr lang="en-US" sz="1200">
                                                  <a:effectLst/>
                                                </a:rPr>
                                                <m:t>10</m:t>
                                              </m:r>
                                            </m:e>
                                            <m:sup>
                                              <m:f>
                                                <m:fPr>
                                                  <m:ctrlPr>
                                                    <a:rPr lang="en-IN" sz="1200">
                                                      <a:effectLst/>
                                                    </a:rPr>
                                                  </m:ctrlPr>
                                                </m:fPr>
                                                <m:num>
                                                  <m:r>
                                                    <a:rPr lang="en-US" sz="1200">
                                                      <a:effectLst/>
                                                    </a:rPr>
                                                    <m:t>−</m:t>
                                                  </m:r>
                                                  <m:r>
                                                    <m:rPr>
                                                      <m:sty m:val="p"/>
                                                    </m:rPr>
                                                    <a:rPr lang="en-US" sz="1200">
                                                      <a:effectLst/>
                                                    </a:rPr>
                                                    <m:t>KP</m:t>
                                                  </m:r>
                                                </m:num>
                                                <m:den>
                                                  <m:r>
                                                    <a:rPr lang="en-US" sz="1200">
                                                      <a:effectLst/>
                                                    </a:rPr>
                                                    <m:t>10</m:t>
                                                  </m:r>
                                                </m:den>
                                              </m:f>
                                            </m:sup>
                                          </m:sSup>
                                          <m:r>
                                            <a:rPr lang="en-US" sz="1200">
                                              <a:effectLst/>
                                            </a:rPr>
                                            <m:t>+1</m:t>
                                          </m:r>
                                        </m:num>
                                        <m:den>
                                          <m:sSup>
                                            <m:sSupPr>
                                              <m:ctrlPr>
                                                <a:rPr lang="en-IN" sz="1200">
                                                  <a:effectLst/>
                                                </a:rPr>
                                              </m:ctrlPr>
                                            </m:sSupPr>
                                            <m:e>
                                              <m:r>
                                                <a:rPr lang="en-US" sz="1200">
                                                  <a:effectLst/>
                                                </a:rPr>
                                                <m:t>10</m:t>
                                              </m:r>
                                            </m:e>
                                            <m:sup>
                                              <m:f>
                                                <m:fPr>
                                                  <m:ctrlPr>
                                                    <a:rPr lang="en-IN" sz="1200">
                                                      <a:effectLst/>
                                                    </a:rPr>
                                                  </m:ctrlPr>
                                                </m:fPr>
                                                <m:num>
                                                  <m:r>
                                                    <a:rPr lang="en-US" sz="1200">
                                                      <a:effectLst/>
                                                    </a:rPr>
                                                    <m:t>−</m:t>
                                                  </m:r>
                                                  <m:r>
                                                    <a:rPr lang="en-US" sz="1200">
                                                      <a:effectLst/>
                                                    </a:rPr>
                                                    <m:t>𝐾𝑠</m:t>
                                                  </m:r>
                                                </m:num>
                                                <m:den>
                                                  <m:r>
                                                    <a:rPr lang="en-US" sz="1200">
                                                      <a:effectLst/>
                                                    </a:rPr>
                                                    <m:t>10</m:t>
                                                  </m:r>
                                                </m:den>
                                              </m:f>
                                            </m:sup>
                                          </m:sSup>
                                          <m:r>
                                            <a:rPr lang="en-US" sz="1200">
                                              <a:effectLst/>
                                            </a:rPr>
                                            <m:t>+1</m:t>
                                          </m:r>
                                        </m:den>
                                      </m:f>
                                    </m:e>
                                  </m:d>
                                  <m:r>
                                    <a:rPr lang="en-IN" sz="1200" b="0" i="0" smtClean="0">
                                      <a:effectLst/>
                                      <a:latin typeface="Cambria Math" panose="02040503050406030204" pitchFamily="18" charset="0"/>
                                    </a:rPr>
                                    <m:t> </m:t>
                                  </m:r>
                                </m:num>
                                <m:den>
                                  <m:r>
                                    <a:rPr lang="en-US" sz="1200">
                                      <a:effectLst/>
                                    </a:rPr>
                                    <m:t>2</m:t>
                                  </m:r>
                                  <m:func>
                                    <m:funcPr>
                                      <m:ctrlPr>
                                        <a:rPr lang="en-IN" sz="1200">
                                          <a:effectLst/>
                                        </a:rPr>
                                      </m:ctrlPr>
                                    </m:funcPr>
                                    <m:fName>
                                      <m:r>
                                        <m:rPr>
                                          <m:sty m:val="p"/>
                                        </m:rPr>
                                        <a:rPr lang="en-US" sz="1200">
                                          <a:effectLst/>
                                        </a:rPr>
                                        <m:t>log</m:t>
                                      </m:r>
                                    </m:fName>
                                    <m:e>
                                      <m:d>
                                        <m:dPr>
                                          <m:ctrlPr>
                                            <a:rPr lang="en-IN" sz="1200">
                                              <a:effectLst/>
                                            </a:rPr>
                                          </m:ctrlPr>
                                        </m:dPr>
                                        <m:e>
                                          <m:f>
                                            <m:fPr>
                                              <m:ctrlPr>
                                                <a:rPr lang="en-IN" sz="1200">
                                                  <a:effectLst/>
                                                </a:rPr>
                                              </m:ctrlPr>
                                            </m:fPr>
                                            <m:num>
                                              <m:r>
                                                <a:rPr lang="en-US" sz="1200">
                                                  <a:effectLst/>
                                                </a:rPr>
                                                <m:t>𝛺</m:t>
                                              </m:r>
                                              <m:r>
                                                <a:rPr lang="en-US" sz="1200">
                                                  <a:effectLst/>
                                                </a:rPr>
                                                <m:t>𝑃</m:t>
                                              </m:r>
                                            </m:num>
                                            <m:den>
                                              <m:r>
                                                <a:rPr lang="en-US" sz="1200">
                                                  <a:effectLst/>
                                                </a:rPr>
                                                <m:t>𝛺</m:t>
                                              </m:r>
                                              <m:r>
                                                <a:rPr lang="en-US" sz="1200">
                                                  <a:effectLst/>
                                                </a:rPr>
                                                <m:t>𝑆</m:t>
                                              </m:r>
                                            </m:den>
                                          </m:f>
                                        </m:e>
                                      </m:d>
                                    </m:e>
                                  </m:func>
                                </m:den>
                              </m:f>
                              <m:r>
                                <a:rPr lang="en-IN" sz="1200" b="0" i="0" smtClean="0">
                                  <a:effectLst/>
                                  <a:latin typeface="Cambria Math" panose="02040503050406030204" pitchFamily="18" charset="0"/>
                                </a:rPr>
                                <m:t>   </m:t>
                              </m:r>
                              <m:r>
                                <m:rPr>
                                  <m:sty m:val="p"/>
                                </m:rPr>
                                <a:rPr lang="en-IN" sz="1200" b="0" i="0" smtClean="0">
                                  <a:effectLst/>
                                  <a:latin typeface="Cambria Math" panose="02040503050406030204" pitchFamily="18" charset="0"/>
                                </a:rPr>
                                <m:t>d</m:t>
                              </m:r>
                              <m:r>
                                <a:rPr lang="en-IN" sz="1200" b="0" i="1" smtClean="0">
                                  <a:effectLst/>
                                  <a:latin typeface="Cambria Math" panose="02040503050406030204" pitchFamily="18" charset="0"/>
                                </a:rPr>
                                <m:t>)</m:t>
                              </m:r>
                              <m:f>
                                <m:fPr>
                                  <m:ctrlPr>
                                    <a:rPr lang="en-IN" sz="1200" i="1" smtClean="0">
                                      <a:effectLst/>
                                      <a:latin typeface="Cambria Math" panose="02040503050406030204" pitchFamily="18" charset="0"/>
                                    </a:rPr>
                                  </m:ctrlPr>
                                </m:fPr>
                                <m:num>
                                  <m:r>
                                    <m:rPr>
                                      <m:sty m:val="p"/>
                                    </m:rPr>
                                    <a:rPr lang="en-US" sz="1200">
                                      <a:effectLst/>
                                      <a:latin typeface="Cambria Math" panose="02040503050406030204" pitchFamily="18" charset="0"/>
                                    </a:rPr>
                                    <m:t>log</m:t>
                                  </m:r>
                                  <m:d>
                                    <m:dPr>
                                      <m:begChr m:val="["/>
                                      <m:endChr m:val="]"/>
                                      <m:ctrlPr>
                                        <a:rPr lang="en-IN" sz="1200" i="1">
                                          <a:effectLst/>
                                          <a:latin typeface="Cambria Math" panose="02040503050406030204" pitchFamily="18" charset="0"/>
                                        </a:rPr>
                                      </m:ctrlPr>
                                    </m:dPr>
                                    <m:e>
                                      <m:f>
                                        <m:fPr>
                                          <m:ctrlPr>
                                            <a:rPr lang="en-IN" sz="1200" i="1">
                                              <a:effectLst/>
                                              <a:latin typeface="Cambria Math" panose="02040503050406030204" pitchFamily="18" charset="0"/>
                                            </a:rPr>
                                          </m:ctrlPr>
                                        </m:fPr>
                                        <m:num>
                                          <m:sSup>
                                            <m:sSupPr>
                                              <m:ctrlPr>
                                                <a:rPr lang="en-IN" sz="1200" i="1">
                                                  <a:effectLst/>
                                                  <a:latin typeface="Cambria Math" panose="02040503050406030204" pitchFamily="18" charset="0"/>
                                                </a:rPr>
                                              </m:ctrlPr>
                                            </m:sSupPr>
                                            <m:e>
                                              <m:r>
                                                <a:rPr lang="en-US" sz="1200">
                                                  <a:effectLst/>
                                                  <a:latin typeface="Cambria Math" panose="02040503050406030204" pitchFamily="18" charset="0"/>
                                                </a:rPr>
                                                <m:t>10</m:t>
                                              </m:r>
                                            </m:e>
                                            <m:sup>
                                              <m:f>
                                                <m:fPr>
                                                  <m:ctrlPr>
                                                    <a:rPr lang="en-IN" sz="1200" i="1">
                                                      <a:effectLst/>
                                                      <a:latin typeface="Cambria Math" panose="02040503050406030204" pitchFamily="18" charset="0"/>
                                                    </a:rPr>
                                                  </m:ctrlPr>
                                                </m:fPr>
                                                <m:num>
                                                  <m:r>
                                                    <a:rPr lang="en-US" sz="1200">
                                                      <a:effectLst/>
                                                      <a:latin typeface="Cambria Math" panose="02040503050406030204" pitchFamily="18" charset="0"/>
                                                    </a:rPr>
                                                    <m:t>−</m:t>
                                                  </m:r>
                                                  <m:r>
                                                    <m:rPr>
                                                      <m:sty m:val="p"/>
                                                    </m:rPr>
                                                    <a:rPr lang="en-US" sz="1200">
                                                      <a:effectLst/>
                                                      <a:latin typeface="Cambria Math" panose="02040503050406030204" pitchFamily="18" charset="0"/>
                                                    </a:rPr>
                                                    <m:t>KP</m:t>
                                                  </m:r>
                                                </m:num>
                                                <m:den>
                                                  <m:r>
                                                    <a:rPr lang="en-US" sz="1200">
                                                      <a:effectLst/>
                                                      <a:latin typeface="Cambria Math" panose="02040503050406030204" pitchFamily="18" charset="0"/>
                                                    </a:rPr>
                                                    <m:t>10</m:t>
                                                  </m:r>
                                                </m:den>
                                              </m:f>
                                            </m:sup>
                                          </m:sSup>
                                          <m:r>
                                            <a:rPr lang="en-US" sz="1200">
                                              <a:effectLst/>
                                              <a:latin typeface="Cambria Math" panose="02040503050406030204" pitchFamily="18" charset="0"/>
                                            </a:rPr>
                                            <m:t>−1</m:t>
                                          </m:r>
                                        </m:num>
                                        <m:den>
                                          <m:sSup>
                                            <m:sSupPr>
                                              <m:ctrlPr>
                                                <a:rPr lang="en-IN" sz="1200" i="1">
                                                  <a:effectLst/>
                                                  <a:latin typeface="Cambria Math" panose="02040503050406030204" pitchFamily="18" charset="0"/>
                                                </a:rPr>
                                              </m:ctrlPr>
                                            </m:sSupPr>
                                            <m:e>
                                              <m:r>
                                                <a:rPr lang="en-US" sz="1200">
                                                  <a:effectLst/>
                                                  <a:latin typeface="Cambria Math" panose="02040503050406030204" pitchFamily="18" charset="0"/>
                                                </a:rPr>
                                                <m:t>10</m:t>
                                              </m:r>
                                            </m:e>
                                            <m:sup>
                                              <m:f>
                                                <m:fPr>
                                                  <m:ctrlPr>
                                                    <a:rPr lang="en-IN" sz="1200" i="1">
                                                      <a:effectLst/>
                                                      <a:latin typeface="Cambria Math" panose="02040503050406030204" pitchFamily="18" charset="0"/>
                                                    </a:rPr>
                                                  </m:ctrlPr>
                                                </m:fPr>
                                                <m:num>
                                                  <m:r>
                                                    <a:rPr lang="en-US" sz="1200">
                                                      <a:effectLst/>
                                                      <a:latin typeface="Cambria Math" panose="02040503050406030204" pitchFamily="18" charset="0"/>
                                                    </a:rPr>
                                                    <m:t>−</m:t>
                                                  </m:r>
                                                  <m:r>
                                                    <a:rPr lang="en-US" sz="1200">
                                                      <a:effectLst/>
                                                      <a:latin typeface="Cambria Math" panose="02040503050406030204" pitchFamily="18" charset="0"/>
                                                    </a:rPr>
                                                    <m:t>𝐾𝑠</m:t>
                                                  </m:r>
                                                </m:num>
                                                <m:den>
                                                  <m:r>
                                                    <a:rPr lang="en-US" sz="1200">
                                                      <a:effectLst/>
                                                      <a:latin typeface="Cambria Math" panose="02040503050406030204" pitchFamily="18" charset="0"/>
                                                    </a:rPr>
                                                    <m:t>10</m:t>
                                                  </m:r>
                                                </m:den>
                                              </m:f>
                                            </m:sup>
                                          </m:sSup>
                                          <m:r>
                                            <a:rPr lang="en-US" sz="1200">
                                              <a:effectLst/>
                                              <a:latin typeface="Cambria Math" panose="02040503050406030204" pitchFamily="18" charset="0"/>
                                            </a:rPr>
                                            <m:t>−1</m:t>
                                          </m:r>
                                        </m:den>
                                      </m:f>
                                    </m:e>
                                  </m:d>
                                </m:num>
                                <m:den>
                                  <m:r>
                                    <a:rPr lang="en-US" sz="1200">
                                      <a:effectLst/>
                                      <a:latin typeface="Cambria Math" panose="02040503050406030204" pitchFamily="18" charset="0"/>
                                    </a:rPr>
                                    <m:t>2</m:t>
                                  </m:r>
                                  <m:func>
                                    <m:funcPr>
                                      <m:ctrlPr>
                                        <a:rPr lang="en-IN" sz="1200" i="1">
                                          <a:effectLst/>
                                          <a:latin typeface="Cambria Math" panose="02040503050406030204" pitchFamily="18" charset="0"/>
                                        </a:rPr>
                                      </m:ctrlPr>
                                    </m:funcPr>
                                    <m:fName>
                                      <m:r>
                                        <m:rPr>
                                          <m:sty m:val="p"/>
                                        </m:rPr>
                                        <a:rPr lang="en-US" sz="1200">
                                          <a:effectLst/>
                                          <a:latin typeface="Cambria Math" panose="02040503050406030204" pitchFamily="18" charset="0"/>
                                        </a:rPr>
                                        <m:t>log</m:t>
                                      </m:r>
                                    </m:fName>
                                    <m:e>
                                      <m:d>
                                        <m:dPr>
                                          <m:ctrlPr>
                                            <a:rPr lang="en-IN" sz="1200" i="1">
                                              <a:effectLst/>
                                              <a:latin typeface="Cambria Math" panose="02040503050406030204" pitchFamily="18" charset="0"/>
                                            </a:rPr>
                                          </m:ctrlPr>
                                        </m:dPr>
                                        <m:e>
                                          <m:f>
                                            <m:fPr>
                                              <m:ctrlPr>
                                                <a:rPr lang="en-IN" sz="1200" i="1">
                                                  <a:effectLst/>
                                                  <a:latin typeface="Cambria Math" panose="02040503050406030204" pitchFamily="18" charset="0"/>
                                                </a:rPr>
                                              </m:ctrlPr>
                                            </m:fPr>
                                            <m:num>
                                              <m:r>
                                                <a:rPr lang="en-US" sz="1200">
                                                  <a:effectLst/>
                                                  <a:latin typeface="Cambria Math" panose="02040503050406030204" pitchFamily="18" charset="0"/>
                                                </a:rPr>
                                                <m:t>𝛺</m:t>
                                              </m:r>
                                              <m:r>
                                                <a:rPr lang="en-US" sz="1200">
                                                  <a:effectLst/>
                                                  <a:latin typeface="Cambria Math" panose="02040503050406030204" pitchFamily="18" charset="0"/>
                                                </a:rPr>
                                                <m:t>𝑃</m:t>
                                              </m:r>
                                            </m:num>
                                            <m:den>
                                              <m:r>
                                                <a:rPr lang="en-US" sz="1200">
                                                  <a:effectLst/>
                                                  <a:latin typeface="Cambria Math" panose="02040503050406030204" pitchFamily="18" charset="0"/>
                                                </a:rPr>
                                                <m:t>𝛺</m:t>
                                              </m:r>
                                              <m:r>
                                                <a:rPr lang="en-US" sz="1200">
                                                  <a:effectLst/>
                                                  <a:latin typeface="Cambria Math" panose="02040503050406030204" pitchFamily="18" charset="0"/>
                                                </a:rPr>
                                                <m:t>𝑆</m:t>
                                              </m:r>
                                            </m:den>
                                          </m:f>
                                        </m:e>
                                      </m:d>
                                    </m:e>
                                  </m:func>
                                </m:den>
                              </m:f>
                            </m:oMath>
                          </a14:m>
                          <a:endParaRPr lang="en-IN" sz="1200" dirty="0">
                            <a:effectLst/>
                          </a:endParaRPr>
                        </a:p>
                        <a:p>
                          <a:pPr>
                            <a:lnSpc>
                              <a:spcPct val="107000"/>
                            </a:lnSpc>
                            <a:spcAft>
                              <a:spcPts val="800"/>
                            </a:spcAft>
                          </a:pPr>
                          <a:r>
                            <a:rPr lang="en-US" sz="500" dirty="0">
                              <a:effectLst/>
                            </a:rPr>
                            <a:t> </a:t>
                          </a:r>
                          <a:endParaRPr lang="en-IN" sz="500" dirty="0">
                            <a:effectLst/>
                          </a:endParaRPr>
                        </a:p>
                        <a:p>
                          <a:pPr>
                            <a:lnSpc>
                              <a:spcPct val="107000"/>
                            </a:lnSpc>
                            <a:spcAft>
                              <a:spcPts val="800"/>
                            </a:spcAft>
                          </a:pPr>
                          <a:endParaRPr lang="en-IN" sz="500" dirty="0">
                            <a:effectLst/>
                            <a:latin typeface="Cambria" panose="02040503050406030204" pitchFamily="18" charset="0"/>
                            <a:ea typeface="Times New Roman" panose="02020603050405020304" pitchFamily="18" charset="0"/>
                            <a:cs typeface="Mangal" panose="02040503050203030202" pitchFamily="18" charset="0"/>
                          </a:endParaRPr>
                        </a:p>
                      </a:txBody>
                      <a:tcPr marL="29924" marR="29924" marT="0" marB="0"/>
                    </a:tc>
                    <a:extLst>
                      <a:ext uri="{0D108BD9-81ED-4DB2-BD59-A6C34878D82A}">
                        <a16:rowId xmlns:a16="http://schemas.microsoft.com/office/drawing/2014/main" val="3409698554"/>
                      </a:ext>
                    </a:extLst>
                  </a:tr>
                </a:tbl>
              </a:graphicData>
            </a:graphic>
          </p:graphicFrame>
        </mc:Choice>
        <mc:Fallback>
          <p:graphicFrame>
            <p:nvGraphicFramePr>
              <p:cNvPr id="2" name="Table 1">
                <a:extLst>
                  <a:ext uri="{FF2B5EF4-FFF2-40B4-BE49-F238E27FC236}">
                    <a16:creationId xmlns:a16="http://schemas.microsoft.com/office/drawing/2014/main" id="{FE2CDD45-B1A0-4419-9031-10F8208C4B9A}"/>
                  </a:ext>
                </a:extLst>
              </p:cNvPr>
              <p:cNvGraphicFramePr>
                <a:graphicFrameLocks noGrp="1"/>
              </p:cNvGraphicFramePr>
              <p:nvPr>
                <p:extLst>
                  <p:ext uri="{D42A27DB-BD31-4B8C-83A1-F6EECF244321}">
                    <p14:modId xmlns:p14="http://schemas.microsoft.com/office/powerpoint/2010/main" val="4106269720"/>
                  </p:ext>
                </p:extLst>
              </p:nvPr>
            </p:nvGraphicFramePr>
            <p:xfrm>
              <a:off x="2557583" y="1329971"/>
              <a:ext cx="4855475" cy="1446022"/>
            </p:xfrm>
            <a:graphic>
              <a:graphicData uri="http://schemas.openxmlformats.org/drawingml/2006/table">
                <a:tbl>
                  <a:tblPr firstRow="1" firstCol="1" bandRow="1">
                    <a:tableStyleId>{F42C766D-25EA-46D3-9782-5633EA1ED9E5}</a:tableStyleId>
                  </a:tblPr>
                  <a:tblGrid>
                    <a:gridCol w="4855475">
                      <a:extLst>
                        <a:ext uri="{9D8B030D-6E8A-4147-A177-3AD203B41FA5}">
                          <a16:colId xmlns:a16="http://schemas.microsoft.com/office/drawing/2014/main" val="3639615020"/>
                        </a:ext>
                      </a:extLst>
                    </a:gridCol>
                  </a:tblGrid>
                  <a:tr h="1446022">
                    <a:tc>
                      <a:txBody>
                        <a:bodyPr/>
                        <a:lstStyle/>
                        <a:p>
                          <a:endParaRPr lang="en-US"/>
                        </a:p>
                      </a:txBody>
                      <a:tcPr marL="29924" marR="29924" marT="0" marB="0">
                        <a:blipFill>
                          <a:blip r:embed="rId3"/>
                          <a:stretch>
                            <a:fillRect l="-125" t="-3782" r="-125" b="-420"/>
                          </a:stretch>
                        </a:blipFill>
                      </a:tcPr>
                    </a:tc>
                    <a:extLst>
                      <a:ext uri="{0D108BD9-81ED-4DB2-BD59-A6C34878D82A}">
                        <a16:rowId xmlns:a16="http://schemas.microsoft.com/office/drawing/2014/main" val="3409698554"/>
                      </a:ext>
                    </a:extLst>
                  </a:tr>
                </a:tbl>
              </a:graphicData>
            </a:graphic>
          </p:graphicFrame>
        </mc:Fallback>
      </mc:AlternateContent>
    </p:spTree>
    <p:extLst>
      <p:ext uri="{BB962C8B-B14F-4D97-AF65-F5344CB8AC3E}">
        <p14:creationId xmlns:p14="http://schemas.microsoft.com/office/powerpoint/2010/main" val="390986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1"/>
        <p:cNvGrpSpPr/>
        <p:nvPr/>
      </p:nvGrpSpPr>
      <p:grpSpPr>
        <a:xfrm>
          <a:off x="0" y="0"/>
          <a:ext cx="0" cy="0"/>
          <a:chOff x="0" y="0"/>
          <a:chExt cx="0" cy="0"/>
        </a:xfrm>
      </p:grpSpPr>
      <p:grpSp>
        <p:nvGrpSpPr>
          <p:cNvPr id="2730" name="Google Shape;2730;p33"/>
          <p:cNvGrpSpPr/>
          <p:nvPr/>
        </p:nvGrpSpPr>
        <p:grpSpPr>
          <a:xfrm>
            <a:off x="1353813" y="3676766"/>
            <a:ext cx="781520" cy="402423"/>
            <a:chOff x="-155862" y="4334524"/>
            <a:chExt cx="863081" cy="402423"/>
          </a:xfrm>
        </p:grpSpPr>
        <p:sp>
          <p:nvSpPr>
            <p:cNvPr id="2731" name="Google Shape;2731;p33"/>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33"/>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33"/>
          <p:cNvSpPr/>
          <p:nvPr/>
        </p:nvSpPr>
        <p:spPr>
          <a:xfrm>
            <a:off x="1409043" y="2083068"/>
            <a:ext cx="245938"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44573" y="2026586"/>
            <a:ext cx="443055"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1737893" y="1817101"/>
            <a:ext cx="35327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1744573" y="2163749"/>
            <a:ext cx="164403"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1576147" y="1941825"/>
            <a:ext cx="74101"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1550178" y="2256538"/>
            <a:ext cx="121499"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txBox="1">
            <a:spLocks noGrp="1"/>
          </p:cNvSpPr>
          <p:nvPr>
            <p:ph type="subTitle" idx="1"/>
          </p:nvPr>
        </p:nvSpPr>
        <p:spPr>
          <a:xfrm>
            <a:off x="2265038" y="3082464"/>
            <a:ext cx="6072050" cy="1111747"/>
          </a:xfrm>
          <a:prstGeom prst="rect">
            <a:avLst/>
          </a:prstGeom>
        </p:spPr>
        <p:txBody>
          <a:bodyPr spcFirstLastPara="1" wrap="square" lIns="91425" tIns="91425" rIns="91425" bIns="91425" anchor="ctr" anchorCtr="0">
            <a:noAutofit/>
          </a:bodyPr>
          <a:lstStyle/>
          <a:p>
            <a:pPr marL="0" indent="0"/>
            <a:r>
              <a:rPr lang="en-US" sz="1200" dirty="0">
                <a:effectLst/>
                <a:latin typeface="Cambria" panose="02040503050406030204" pitchFamily="18" charset="0"/>
                <a:ea typeface="Times New Roman" panose="02020603050405020304" pitchFamily="18" charset="0"/>
                <a:cs typeface="Mangal" panose="02040503050203030202" pitchFamily="18" charset="0"/>
              </a:rPr>
              <a:t>In this question, student have to design filter based on all the knowledge and understanding of filter and using steps of design.</a:t>
            </a:r>
            <a:endParaRPr sz="1200" dirty="0"/>
          </a:p>
        </p:txBody>
      </p:sp>
      <p:sp>
        <p:nvSpPr>
          <p:cNvPr id="2751" name="Google Shape;2751;p33"/>
          <p:cNvSpPr txBox="1">
            <a:spLocks noGrp="1"/>
          </p:cNvSpPr>
          <p:nvPr>
            <p:ph type="subTitle" idx="5"/>
          </p:nvPr>
        </p:nvSpPr>
        <p:spPr>
          <a:xfrm>
            <a:off x="2342448" y="1462346"/>
            <a:ext cx="5917229" cy="1384227"/>
          </a:xfrm>
          <a:prstGeom prst="rect">
            <a:avLst/>
          </a:prstGeom>
        </p:spPr>
        <p:txBody>
          <a:bodyPr spcFirstLastPara="1" wrap="square" lIns="91425" tIns="91425" rIns="91425" bIns="91425" anchor="t" anchorCtr="0">
            <a:noAutofit/>
          </a:bodyPr>
          <a:lstStyle/>
          <a:p>
            <a:pPr>
              <a:lnSpc>
                <a:spcPct val="107000"/>
              </a:lnSpc>
              <a:spcAft>
                <a:spcPts val="800"/>
              </a:spcAft>
            </a:pPr>
            <a:r>
              <a:rPr lang="en-US" sz="1400" dirty="0">
                <a:effectLst/>
                <a:latin typeface="Cambria" panose="02040503050406030204" pitchFamily="18" charset="0"/>
                <a:ea typeface="Times New Roman" panose="02020603050405020304" pitchFamily="18" charset="0"/>
                <a:cs typeface="Mangal" panose="02040503050203030202" pitchFamily="18" charset="0"/>
              </a:rPr>
              <a:t>Design the digital Butterworth high pass filter for the following specification. </a:t>
            </a: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r>
              <a:rPr lang="en-US" sz="1400" dirty="0">
                <a:effectLst/>
                <a:latin typeface="Cambria" panose="02040503050406030204" pitchFamily="18" charset="0"/>
                <a:ea typeface="Times New Roman" panose="02020603050405020304" pitchFamily="18" charset="0"/>
                <a:cs typeface="Mangal" panose="02040503050203030202" pitchFamily="18" charset="0"/>
              </a:rPr>
              <a:t>Ap= 3 dB, As= 15 dB, </a:t>
            </a:r>
            <a:r>
              <a:rPr lang="en-US" sz="1400" dirty="0" err="1">
                <a:effectLst/>
                <a:latin typeface="Cambria" panose="02040503050406030204" pitchFamily="18" charset="0"/>
                <a:ea typeface="Times New Roman" panose="02020603050405020304" pitchFamily="18" charset="0"/>
                <a:cs typeface="Mangal" panose="02040503050203030202" pitchFamily="18" charset="0"/>
              </a:rPr>
              <a:t>ws</a:t>
            </a:r>
            <a:r>
              <a:rPr lang="en-US" sz="1400" dirty="0">
                <a:effectLst/>
                <a:latin typeface="Cambria" panose="02040503050406030204" pitchFamily="18" charset="0"/>
                <a:ea typeface="Times New Roman" panose="02020603050405020304" pitchFamily="18" charset="0"/>
                <a:cs typeface="Mangal" panose="02040503050203030202" pitchFamily="18" charset="0"/>
              </a:rPr>
              <a:t>=0.5π, wp=0.75π</a:t>
            </a:r>
            <a:endParaRPr lang="en-IN" sz="1400" dirty="0">
              <a:effectLst/>
              <a:latin typeface="Cambria" panose="02040503050406030204" pitchFamily="18" charset="0"/>
              <a:ea typeface="Times New Roman" panose="02020603050405020304" pitchFamily="18" charset="0"/>
              <a:cs typeface="Mangal" panose="02040503050203030202" pitchFamily="18" charset="0"/>
            </a:endParaRPr>
          </a:p>
          <a:p>
            <a:pPr marL="0" lvl="0" indent="0" algn="l" rtl="0">
              <a:spcBef>
                <a:spcPts val="0"/>
              </a:spcBef>
              <a:spcAft>
                <a:spcPts val="0"/>
              </a:spcAft>
              <a:buNone/>
            </a:pPr>
            <a:endParaRPr lang="en-IN" dirty="0"/>
          </a:p>
        </p:txBody>
      </p:sp>
      <p:sp>
        <p:nvSpPr>
          <p:cNvPr id="2758" name="Google Shape;2758;p33"/>
          <p:cNvSpPr txBox="1">
            <a:spLocks noGrp="1"/>
          </p:cNvSpPr>
          <p:nvPr>
            <p:ph type="title" idx="15"/>
          </p:nvPr>
        </p:nvSpPr>
        <p:spPr>
          <a:xfrm>
            <a:off x="972900" y="347425"/>
            <a:ext cx="7198200" cy="5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Examples</a:t>
            </a:r>
            <a:endParaRPr dirty="0"/>
          </a:p>
        </p:txBody>
      </p:sp>
      <p:sp>
        <p:nvSpPr>
          <p:cNvPr id="2759" name="Google Shape;2759;p33"/>
          <p:cNvSpPr txBox="1">
            <a:spLocks noGrp="1"/>
          </p:cNvSpPr>
          <p:nvPr>
            <p:ph type="title"/>
          </p:nvPr>
        </p:nvSpPr>
        <p:spPr>
          <a:xfrm>
            <a:off x="1095375" y="1919090"/>
            <a:ext cx="1351200" cy="4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60" name="Google Shape;2730;p33">
            <a:extLst>
              <a:ext uri="{FF2B5EF4-FFF2-40B4-BE49-F238E27FC236}">
                <a16:creationId xmlns:a16="http://schemas.microsoft.com/office/drawing/2014/main" id="{D0009316-D056-4A52-8944-F7F3F4B49C6C}"/>
              </a:ext>
            </a:extLst>
          </p:cNvPr>
          <p:cNvGrpSpPr/>
          <p:nvPr/>
        </p:nvGrpSpPr>
        <p:grpSpPr>
          <a:xfrm>
            <a:off x="7335512" y="2598598"/>
            <a:ext cx="781520" cy="402423"/>
            <a:chOff x="-155862" y="4334524"/>
            <a:chExt cx="863081" cy="402423"/>
          </a:xfrm>
        </p:grpSpPr>
        <p:sp>
          <p:nvSpPr>
            <p:cNvPr id="61" name="Google Shape;2731;p33">
              <a:extLst>
                <a:ext uri="{FF2B5EF4-FFF2-40B4-BE49-F238E27FC236}">
                  <a16:creationId xmlns:a16="http://schemas.microsoft.com/office/drawing/2014/main" id="{25CC1850-BB24-4DC9-8AF0-BDFE36879F16}"/>
                </a:ext>
              </a:extLst>
            </p:cNvPr>
            <p:cNvSpPr/>
            <p:nvPr/>
          </p:nvSpPr>
          <p:spPr>
            <a:xfrm>
              <a:off x="-155862" y="4475766"/>
              <a:ext cx="271592" cy="55146"/>
            </a:xfrm>
            <a:custGeom>
              <a:avLst/>
              <a:gdLst/>
              <a:ahLst/>
              <a:cxnLst/>
              <a:rect l="l" t="t" r="r" b="b"/>
              <a:pathLst>
                <a:path w="9041" h="4137" extrusionOk="0">
                  <a:moveTo>
                    <a:pt x="0" y="0"/>
                  </a:moveTo>
                  <a:lnTo>
                    <a:pt x="0" y="4137"/>
                  </a:lnTo>
                  <a:lnTo>
                    <a:pt x="9040" y="4137"/>
                  </a:lnTo>
                  <a:lnTo>
                    <a:pt x="9040" y="0"/>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32;p33">
              <a:extLst>
                <a:ext uri="{FF2B5EF4-FFF2-40B4-BE49-F238E27FC236}">
                  <a16:creationId xmlns:a16="http://schemas.microsoft.com/office/drawing/2014/main" id="{0B4AF4B6-F49B-4B8E-BAF9-5C49A38C05FE}"/>
                </a:ext>
              </a:extLst>
            </p:cNvPr>
            <p:cNvSpPr/>
            <p:nvPr/>
          </p:nvSpPr>
          <p:spPr>
            <a:xfrm>
              <a:off x="217950" y="4568448"/>
              <a:ext cx="489269" cy="28102"/>
            </a:xfrm>
            <a:custGeom>
              <a:avLst/>
              <a:gdLst/>
              <a:ahLst/>
              <a:cxnLst/>
              <a:rect l="l" t="t" r="r" b="b"/>
              <a:pathLst>
                <a:path w="16446" h="2036" extrusionOk="0">
                  <a:moveTo>
                    <a:pt x="0" y="0"/>
                  </a:moveTo>
                  <a:lnTo>
                    <a:pt x="0" y="2035"/>
                  </a:lnTo>
                  <a:lnTo>
                    <a:pt x="16445" y="2035"/>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33;p33">
              <a:extLst>
                <a:ext uri="{FF2B5EF4-FFF2-40B4-BE49-F238E27FC236}">
                  <a16:creationId xmlns:a16="http://schemas.microsoft.com/office/drawing/2014/main" id="{E31ED8D1-ECA4-459C-9299-46E8297DA715}"/>
                </a:ext>
              </a:extLst>
            </p:cNvPr>
            <p:cNvSpPr/>
            <p:nvPr/>
          </p:nvSpPr>
          <p:spPr>
            <a:xfrm>
              <a:off x="207284" y="4362200"/>
              <a:ext cx="390153" cy="69074"/>
            </a:xfrm>
            <a:custGeom>
              <a:avLst/>
              <a:gdLst/>
              <a:ahLst/>
              <a:cxnLst/>
              <a:rect l="l" t="t" r="r" b="b"/>
              <a:pathLst>
                <a:path w="24752" h="2269" extrusionOk="0">
                  <a:moveTo>
                    <a:pt x="0" y="1"/>
                  </a:moveTo>
                  <a:lnTo>
                    <a:pt x="0" y="2269"/>
                  </a:lnTo>
                  <a:lnTo>
                    <a:pt x="24751" y="2269"/>
                  </a:lnTo>
                  <a:lnTo>
                    <a:pt x="24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34;p33">
              <a:extLst>
                <a:ext uri="{FF2B5EF4-FFF2-40B4-BE49-F238E27FC236}">
                  <a16:creationId xmlns:a16="http://schemas.microsoft.com/office/drawing/2014/main" id="{3FAFEFB0-7A8B-4383-AC75-7BC26B0DC1E5}"/>
                </a:ext>
              </a:extLst>
            </p:cNvPr>
            <p:cNvSpPr/>
            <p:nvPr/>
          </p:nvSpPr>
          <p:spPr>
            <a:xfrm>
              <a:off x="214660" y="4708847"/>
              <a:ext cx="181549" cy="28100"/>
            </a:xfrm>
            <a:custGeom>
              <a:avLst/>
              <a:gdLst/>
              <a:ahLst/>
              <a:cxnLst/>
              <a:rect l="l" t="t" r="r" b="b"/>
              <a:pathLst>
                <a:path w="2503" h="701" extrusionOk="0">
                  <a:moveTo>
                    <a:pt x="1" y="0"/>
                  </a:moveTo>
                  <a:lnTo>
                    <a:pt x="1" y="701"/>
                  </a:lnTo>
                  <a:lnTo>
                    <a:pt x="2503" y="701"/>
                  </a:lnTo>
                  <a:lnTo>
                    <a:pt x="25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35;p33">
              <a:extLst>
                <a:ext uri="{FF2B5EF4-FFF2-40B4-BE49-F238E27FC236}">
                  <a16:creationId xmlns:a16="http://schemas.microsoft.com/office/drawing/2014/main" id="{16C4683C-D15C-49B2-AFF1-31719BF8C21B}"/>
                </a:ext>
              </a:extLst>
            </p:cNvPr>
            <p:cNvSpPr/>
            <p:nvPr/>
          </p:nvSpPr>
          <p:spPr>
            <a:xfrm>
              <a:off x="28669" y="4334524"/>
              <a:ext cx="81829" cy="22917"/>
            </a:xfrm>
            <a:custGeom>
              <a:avLst/>
              <a:gdLst/>
              <a:ahLst/>
              <a:cxnLst/>
              <a:rect l="l" t="t" r="r" b="b"/>
              <a:pathLst>
                <a:path w="2503" h="701" extrusionOk="0">
                  <a:moveTo>
                    <a:pt x="1" y="0"/>
                  </a:moveTo>
                  <a:lnTo>
                    <a:pt x="1" y="701"/>
                  </a:lnTo>
                  <a:lnTo>
                    <a:pt x="2502" y="701"/>
                  </a:lnTo>
                  <a:lnTo>
                    <a:pt x="25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36;p33">
              <a:extLst>
                <a:ext uri="{FF2B5EF4-FFF2-40B4-BE49-F238E27FC236}">
                  <a16:creationId xmlns:a16="http://schemas.microsoft.com/office/drawing/2014/main" id="{7DAA1887-F07B-45F8-B6F9-D3D5EE98EA41}"/>
                </a:ext>
              </a:extLst>
            </p:cNvPr>
            <p:cNvSpPr/>
            <p:nvPr/>
          </p:nvSpPr>
          <p:spPr>
            <a:xfrm>
              <a:off x="-8" y="4649236"/>
              <a:ext cx="134170" cy="37139"/>
            </a:xfrm>
            <a:custGeom>
              <a:avLst/>
              <a:gdLst/>
              <a:ahLst/>
              <a:cxnLst/>
              <a:rect l="l" t="t" r="r" b="b"/>
              <a:pathLst>
                <a:path w="4104" h="1136" extrusionOk="0">
                  <a:moveTo>
                    <a:pt x="1" y="1"/>
                  </a:moveTo>
                  <a:lnTo>
                    <a:pt x="1" y="1135"/>
                  </a:lnTo>
                  <a:lnTo>
                    <a:pt x="4104" y="1135"/>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37160133"/>
      </p:ext>
    </p:extLst>
  </p:cSld>
  <p:clrMapOvr>
    <a:masterClrMapping/>
  </p:clrMapOvr>
</p:sld>
</file>

<file path=ppt/theme/theme1.xml><?xml version="1.0" encoding="utf-8"?>
<a:theme xmlns:a="http://schemas.openxmlformats.org/drawingml/2006/main" name="Fun Word Games for Virtual Meetings by Slidesgo">
  <a:themeElements>
    <a:clrScheme name="Simple Light">
      <a:dk1>
        <a:srgbClr val="434343"/>
      </a:dk1>
      <a:lt1>
        <a:srgbClr val="F3F3F3"/>
      </a:lt1>
      <a:dk2>
        <a:srgbClr val="FFB13D"/>
      </a:dk2>
      <a:lt2>
        <a:srgbClr val="00FFFF"/>
      </a:lt2>
      <a:accent1>
        <a:srgbClr val="FF6BFF"/>
      </a:accent1>
      <a:accent2>
        <a:srgbClr val="F3F3F3"/>
      </a:accent2>
      <a:accent3>
        <a:srgbClr val="D9D9D9"/>
      </a:accent3>
      <a:accent4>
        <a:srgbClr val="D9D9D9"/>
      </a:accent4>
      <a:accent5>
        <a:srgbClr val="D9D9D9"/>
      </a:accent5>
      <a:accent6>
        <a:srgbClr val="D9D9D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616</Words>
  <Application>Microsoft Office PowerPoint</Application>
  <PresentationFormat>On-screen Show (16:9)</PresentationFormat>
  <Paragraphs>45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Signika</vt:lpstr>
      <vt:lpstr>Montserrat</vt:lpstr>
      <vt:lpstr>Cambria</vt:lpstr>
      <vt:lpstr>Arial</vt:lpstr>
      <vt:lpstr>Crimson Pro</vt:lpstr>
      <vt:lpstr>Cambria Math</vt:lpstr>
      <vt:lpstr>Roboto</vt:lpstr>
      <vt:lpstr>Montserrat Medium</vt:lpstr>
      <vt:lpstr>Fun Word Games for Virtual Meetings by Slidesgo</vt:lpstr>
      <vt:lpstr>ANALYZE</vt:lpstr>
      <vt:lpstr>Examples</vt:lpstr>
      <vt:lpstr>Examples</vt:lpstr>
      <vt:lpstr>EVALUATE</vt:lpstr>
      <vt:lpstr>Examples</vt:lpstr>
      <vt:lpstr>Examples</vt:lpstr>
      <vt:lpstr>CREATE</vt:lpstr>
      <vt:lpstr>Examples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WORD GAMES FOR VIRTUAL MEETINGS</dc:title>
  <dc:creator>Khushi</dc:creator>
  <cp:lastModifiedBy>shikha singh</cp:lastModifiedBy>
  <cp:revision>13</cp:revision>
  <dcterms:modified xsi:type="dcterms:W3CDTF">2021-02-11T18:37:37Z</dcterms:modified>
</cp:coreProperties>
</file>