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988" r:id="rId2"/>
    <p:sldId id="1071" r:id="rId3"/>
    <p:sldId id="1072" r:id="rId4"/>
    <p:sldId id="1073" r:id="rId5"/>
    <p:sldId id="1075" r:id="rId6"/>
    <p:sldId id="1076" r:id="rId7"/>
    <p:sldId id="967" r:id="rId8"/>
  </p:sldIdLst>
  <p:sldSz cx="9906000" cy="6858000" type="A4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>
          <p15:clr>
            <a:srgbClr val="A4A3A4"/>
          </p15:clr>
        </p15:guide>
        <p15:guide id="2" orient="horz" pos="3855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1461">
          <p15:clr>
            <a:srgbClr val="A4A3A4"/>
          </p15:clr>
        </p15:guide>
        <p15:guide id="5" pos="3120">
          <p15:clr>
            <a:srgbClr val="A4A3A4"/>
          </p15:clr>
        </p15:guide>
        <p15:guide id="6" pos="4512">
          <p15:clr>
            <a:srgbClr val="A4A3A4"/>
          </p15:clr>
        </p15:guide>
        <p15:guide id="7" orient="horz" pos="3996">
          <p15:clr>
            <a:srgbClr val="A4A3A4"/>
          </p15:clr>
        </p15:guide>
        <p15:guide id="8" orient="horz" pos="671">
          <p15:clr>
            <a:srgbClr val="A4A3A4"/>
          </p15:clr>
        </p15:guide>
        <p15:guide id="9" orient="horz" pos="1348">
          <p15:clr>
            <a:srgbClr val="A4A3A4"/>
          </p15:clr>
        </p15:guide>
        <p15:guide id="10" pos="220">
          <p15:clr>
            <a:srgbClr val="A4A3A4"/>
          </p15:clr>
        </p15:guide>
        <p15:guide id="11" pos="60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BFAF7"/>
    <a:srgbClr val="004C22"/>
    <a:srgbClr val="E6E8CE"/>
    <a:srgbClr val="A3C1E5"/>
    <a:srgbClr val="666699"/>
    <a:srgbClr val="006699"/>
    <a:srgbClr val="0066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1" autoAdjust="0"/>
    <p:restoredTop sz="88753" autoAdjust="0"/>
  </p:normalViewPr>
  <p:slideViewPr>
    <p:cSldViewPr snapToGrid="0" snapToObjects="1">
      <p:cViewPr varScale="1">
        <p:scale>
          <a:sx n="106" d="100"/>
          <a:sy n="106" d="100"/>
        </p:scale>
        <p:origin x="1686" y="102"/>
      </p:cViewPr>
      <p:guideLst>
        <p:guide orient="horz" pos="2167"/>
        <p:guide orient="horz" pos="3855"/>
        <p:guide orient="horz" pos="845"/>
        <p:guide orient="horz" pos="1461"/>
        <p:guide pos="3120"/>
        <p:guide pos="4512"/>
        <p:guide orient="horz" pos="3996"/>
        <p:guide orient="horz" pos="671"/>
        <p:guide orient="horz" pos="1348"/>
        <p:guide pos="220"/>
        <p:guide pos="603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534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8575" y="0"/>
            <a:ext cx="2933700" cy="534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2004"/>
            <a:ext cx="2935288" cy="534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8575" y="9392004"/>
            <a:ext cx="2933700" cy="534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/>
            </a:lvl1pPr>
          </a:lstStyle>
          <a:p>
            <a:pPr>
              <a:defRPr/>
            </a:pPr>
            <a:fld id="{B1023B6E-F07D-4913-9CB4-01A8361C49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6284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0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7" tIns="47753" rIns="95507" bIns="47753" numCol="1" anchor="t" anchorCtr="0" compatLnSpc="1">
            <a:prstTxWarp prst="textNoShape">
              <a:avLst/>
            </a:prstTxWarp>
          </a:bodyPr>
          <a:lstStyle>
            <a:lvl1pPr algn="l" defTabSz="954535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1"/>
            <a:ext cx="2946400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7" tIns="47753" rIns="95507" bIns="47753" numCol="1" anchor="t" anchorCtr="0" compatLnSpc="1">
            <a:prstTxWarp prst="textNoShape">
              <a:avLst/>
            </a:prstTxWarp>
          </a:bodyPr>
          <a:lstStyle>
            <a:lvl1pPr algn="r" defTabSz="954535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5952"/>
            <a:ext cx="5435600" cy="446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7" tIns="47753" rIns="95507" bIns="477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711"/>
            <a:ext cx="2946400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7" tIns="47753" rIns="95507" bIns="47753" numCol="1" anchor="b" anchorCtr="0" compatLnSpc="1">
            <a:prstTxWarp prst="textNoShape">
              <a:avLst/>
            </a:prstTxWarp>
          </a:bodyPr>
          <a:lstStyle>
            <a:lvl1pPr algn="l" defTabSz="954535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711"/>
            <a:ext cx="2946400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7" tIns="47753" rIns="95507" bIns="47753" numCol="1" anchor="b" anchorCtr="0" compatLnSpc="1">
            <a:prstTxWarp prst="textNoShape">
              <a:avLst/>
            </a:prstTxWarp>
          </a:bodyPr>
          <a:lstStyle>
            <a:lvl1pPr algn="r" defTabSz="954088" eaLnBrk="1" latinLnBrk="1" hangingPunct="1">
              <a:defRPr kumimoji="1" sz="1300" b="0"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5472AED8-E5A8-49D9-8826-A8CB344D4F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1646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57F7BE-2E8B-453B-96B3-30CDB4F9C44D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안녕하십니까</a:t>
            </a:r>
            <a:r>
              <a:rPr lang="en-US" altLang="ko-KR" dirty="0"/>
              <a:t>?</a:t>
            </a:r>
          </a:p>
          <a:p>
            <a:pPr eaLnBrk="1" hangingPunct="1"/>
            <a:r>
              <a:rPr lang="ko-KR" altLang="en-US" dirty="0"/>
              <a:t>동진쎄미켐 글로벌 </a:t>
            </a:r>
            <a:r>
              <a:rPr lang="en-US" altLang="ko-KR" dirty="0"/>
              <a:t>HR </a:t>
            </a:r>
            <a:r>
              <a:rPr lang="ko-KR" altLang="en-US" dirty="0"/>
              <a:t>시스템 구축 제안을 발표할</a:t>
            </a:r>
            <a:r>
              <a:rPr lang="ko-KR" altLang="en-US" baseline="0" dirty="0"/>
              <a:t> </a:t>
            </a:r>
            <a:r>
              <a:rPr lang="ko-KR" altLang="en-US" dirty="0"/>
              <a:t>빌트원 강정기입니다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이번 제안 기회를 주신데 대하여 동진쎄미켐 임직원 </a:t>
            </a:r>
            <a:r>
              <a:rPr lang="ko-KR" altLang="en-US" dirty="0" err="1"/>
              <a:t>여려분께</a:t>
            </a:r>
            <a:endParaRPr lang="en-US" altLang="ko-KR" dirty="0"/>
          </a:p>
          <a:p>
            <a:pPr eaLnBrk="1" hangingPunct="1"/>
            <a:r>
              <a:rPr lang="ko-KR" altLang="en-US" dirty="0"/>
              <a:t>감사의 말씀을 드리며</a:t>
            </a:r>
            <a:r>
              <a:rPr lang="en-US" altLang="ko-KR" dirty="0"/>
              <a:t>, </a:t>
            </a:r>
            <a:r>
              <a:rPr lang="ko-KR" altLang="en-US" dirty="0"/>
              <a:t>본 제안에 대한 내용을 말씀 드리도록 하겠습니다</a:t>
            </a:r>
            <a:r>
              <a:rPr lang="en-US" altLang="ko-KR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98787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구성은 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개요</a:t>
            </a:r>
            <a:r>
              <a:rPr lang="en-US" altLang="ko-KR" dirty="0"/>
              <a:t>,</a:t>
            </a:r>
            <a:r>
              <a:rPr lang="en-US" altLang="ko-KR" baseline="0" dirty="0"/>
              <a:t> … </a:t>
            </a:r>
            <a:r>
              <a:rPr lang="ko-KR" altLang="en-US" baseline="0" dirty="0" err="1"/>
              <a:t>제안사</a:t>
            </a:r>
            <a:r>
              <a:rPr lang="ko-KR" altLang="en-US" baseline="0" dirty="0"/>
              <a:t> 일반 현황</a:t>
            </a:r>
            <a:r>
              <a:rPr lang="ko-KR" altLang="en-US" dirty="0"/>
              <a:t> 구성되며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여분 제안 내용에 대하여 제안하며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질의 응답 시간을 통하여 여러분의 궁금증을 해결하도록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24E432-9271-4360-9D3D-1EC1C9FAB2C1}" type="slidenum">
              <a:rPr kumimoji="0" lang="ko-KR" altLang="en-US" sz="13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endParaRPr kumimoji="0" lang="ko-KR" altLang="en-US" sz="13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415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4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5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7446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6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394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F26847D-A5D5-4421-A21A-C17DBB39BA26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7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88342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26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Rectangle 29"/>
          <p:cNvSpPr>
            <a:spLocks noChangeArrowheads="1"/>
          </p:cNvSpPr>
          <p:nvPr userDrawn="1"/>
        </p:nvSpPr>
        <p:spPr bwMode="gray">
          <a:xfrm>
            <a:off x="0" y="5905501"/>
            <a:ext cx="9906000" cy="952499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  <a:ex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2013, 2021</a:t>
            </a:r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8220" name="Rectangle 28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349250" y="2946213"/>
            <a:ext cx="9207500" cy="822325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rIns="0" anchor="t"/>
          <a:lstStyle>
            <a:lvl1pPr algn="ctr" latinLnBrk="0">
              <a:spcBef>
                <a:spcPct val="20000"/>
              </a:spcBef>
              <a:spcAft>
                <a:spcPct val="20000"/>
              </a:spcAft>
              <a:defRPr kumimoji="0"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9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전자복무관리시스템 구축 프로젝트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86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.본문_제목(1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9006" y="54125"/>
            <a:ext cx="4139969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1" y="52553"/>
            <a:ext cx="5089756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349249" y="1059906"/>
            <a:ext cx="9229725" cy="962025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 smtClean="0"/>
            </a:lvl1pPr>
            <a:lvl2pPr>
              <a:defRPr lang="ko-KR" altLang="en-US" dirty="0" smtClean="0"/>
            </a:lvl2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8128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2.본문_제목(1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9006" y="54125"/>
            <a:ext cx="4139969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1" y="52553"/>
            <a:ext cx="5089756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6943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.본문_제목(2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39006" y="52553"/>
            <a:ext cx="3987779" cy="35163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noAutofit/>
          </a:bodyPr>
          <a:lstStyle>
            <a:lvl1pPr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9006" y="330613"/>
            <a:ext cx="3978263" cy="39460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noAutofit/>
          </a:bodyPr>
          <a:lstStyle>
            <a:lvl1pPr>
              <a:defRPr kumimoji="1" lang="ko-KR" altLang="en-US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49" y="52553"/>
            <a:ext cx="5089757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3"/>
          </p:nvPr>
        </p:nvSpPr>
        <p:spPr>
          <a:xfrm>
            <a:off x="349249" y="1055688"/>
            <a:ext cx="9229725" cy="1074737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 smtClean="0"/>
            </a:lvl1pPr>
            <a:lvl2pPr>
              <a:defRPr lang="ko-KR" altLang="en-US" dirty="0" smtClean="0"/>
            </a:lvl2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3114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.본문_제목(2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39006" y="52553"/>
            <a:ext cx="3987779" cy="35163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noAutofit/>
          </a:bodyPr>
          <a:lstStyle>
            <a:lvl1pPr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9006" y="330613"/>
            <a:ext cx="3978263" cy="39460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noAutofit/>
          </a:bodyPr>
          <a:lstStyle>
            <a:lvl1pPr>
              <a:defRPr kumimoji="1" lang="ko-KR" altLang="en-US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1" y="52553"/>
            <a:ext cx="5089756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3"/>
          </p:nvPr>
        </p:nvSpPr>
        <p:spPr>
          <a:xfrm>
            <a:off x="349249" y="1062038"/>
            <a:ext cx="9229725" cy="962025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 smtClean="0"/>
            </a:lvl1pPr>
            <a:lvl2pPr>
              <a:defRPr lang="ko-KR" altLang="en-US" dirty="0" smtClean="0"/>
            </a:lvl2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3700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.목차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49" y="52553"/>
            <a:ext cx="9229725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349249" y="1055688"/>
            <a:ext cx="9229725" cy="962025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 smtClean="0"/>
            </a:lvl1pPr>
            <a:lvl2pPr>
              <a:defRPr lang="ko-KR" altLang="en-US" dirty="0" smtClean="0"/>
            </a:lvl2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4532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2.목차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49" y="52553"/>
            <a:ext cx="9229725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3643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.End of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Rectangle 29"/>
          <p:cNvSpPr>
            <a:spLocks noChangeArrowheads="1"/>
          </p:cNvSpPr>
          <p:nvPr userDrawn="1"/>
        </p:nvSpPr>
        <p:spPr bwMode="gray">
          <a:xfrm>
            <a:off x="0" y="5905501"/>
            <a:ext cx="9906000" cy="952499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  <a:ex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 userDrawn="1"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2013, 2021</a:t>
            </a:r>
          </a:p>
        </p:txBody>
      </p:sp>
      <p:sp>
        <p:nvSpPr>
          <p:cNvPr id="12" name="Text Box 41"/>
          <p:cNvSpPr txBox="1">
            <a:spLocks noChangeArrowheads="1"/>
          </p:cNvSpPr>
          <p:nvPr userDrawn="1"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13" name="Rectangle 28"/>
          <p:cNvSpPr txBox="1">
            <a:spLocks noChangeArrowheads="1"/>
          </p:cNvSpPr>
          <p:nvPr userDrawn="1"/>
        </p:nvSpPr>
        <p:spPr bwMode="auto">
          <a:xfrm>
            <a:off x="349250" y="2946213"/>
            <a:ext cx="9207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0" hangingPunct="0">
              <a:spcBef>
                <a:spcPct val="20000"/>
              </a:spcBef>
              <a:spcAft>
                <a:spcPct val="20000"/>
              </a:spcAft>
              <a:defRPr kumimoji="0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9pPr>
          </a:lstStyle>
          <a:p>
            <a:r>
              <a:rPr lang="en-US" altLang="ko-KR" kern="0" dirty="0"/>
              <a:t>End of Document</a:t>
            </a:r>
            <a:endParaRPr lang="ko-KR" altLang="en-US" kern="0" dirty="0"/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5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전자복무관리시스템 구축 프로젝트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962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9">
            <a:extLst>
              <a:ext uri="{FF2B5EF4-FFF2-40B4-BE49-F238E27FC236}">
                <a16:creationId xmlns:a16="http://schemas.microsoft.com/office/drawing/2014/main" id="{E7E22AF0-A991-4189-8251-D1FD8A97FE1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6855225"/>
            <a:ext cx="9906000" cy="1094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  <a:ex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29">
            <a:extLst>
              <a:ext uri="{FF2B5EF4-FFF2-40B4-BE49-F238E27FC236}">
                <a16:creationId xmlns:a16="http://schemas.microsoft.com/office/drawing/2014/main" id="{89469E30-AD51-4F4A-94A4-F8E48002C2AD}"/>
              </a:ext>
            </a:extLst>
          </p:cNvPr>
          <p:cNvSpPr>
            <a:spLocks noChangeArrowheads="1"/>
          </p:cNvSpPr>
          <p:nvPr userDrawn="1"/>
        </p:nvSpPr>
        <p:spPr bwMode="gray">
          <a:xfrm flipV="1">
            <a:off x="0" y="6472517"/>
            <a:ext cx="9907200" cy="386605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9" name="Rectangle 29"/>
          <p:cNvSpPr>
            <a:spLocks noChangeArrowheads="1"/>
          </p:cNvSpPr>
          <p:nvPr userDrawn="1"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95300" y="150813"/>
            <a:ext cx="6256374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40242" y="1065213"/>
            <a:ext cx="9225516" cy="946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en-US" altLang="ko-KR" dirty="0"/>
              <a:t>Headline Message</a:t>
            </a:r>
          </a:p>
          <a:p>
            <a:pPr lvl="1"/>
            <a:r>
              <a:rPr lang="en-US" altLang="ko-KR" dirty="0"/>
              <a:t>Sub Message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gray">
          <a:xfrm>
            <a:off x="4446163" y="6527800"/>
            <a:ext cx="619230" cy="27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3C9443EC-2BC6-4459-A336-51C56D771946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defRPr/>
              </a:pPr>
              <a:t>‹#›</a:t>
            </a:fld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031" name="그림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6517316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9"/>
          <p:cNvSpPr>
            <a:spLocks noChangeArrowheads="1"/>
          </p:cNvSpPr>
          <p:nvPr userDrawn="1"/>
        </p:nvSpPr>
        <p:spPr bwMode="gray">
          <a:xfrm rot="10800000">
            <a:off x="215900" y="0"/>
            <a:ext cx="9474200" cy="744538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 w="31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0" r:id="rId2"/>
    <p:sldLayoutId id="2147483761" r:id="rId3"/>
    <p:sldLayoutId id="2147483752" r:id="rId4"/>
    <p:sldLayoutId id="2147483753" r:id="rId5"/>
    <p:sldLayoutId id="2147483759" r:id="rId6"/>
    <p:sldLayoutId id="2147483762" r:id="rId7"/>
    <p:sldLayoutId id="2147483760" r:id="rId8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defRPr lang="en-US" altLang="ko-KR" sz="1400" b="1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60363" indent="-180975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lang="en-US" altLang="ko-KR" sz="14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2pPr>
      <a:lvl3pPr marL="69691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3pPr>
      <a:lvl4pPr marL="103346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4pPr>
      <a:lvl5pPr marL="1357313" indent="-1444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5pPr>
      <a:lvl6pPr marL="18145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6pPr>
      <a:lvl7pPr marL="22717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7pPr>
      <a:lvl8pPr marL="27289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8pPr>
      <a:lvl9pPr marL="31861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mailto:dims1111@gmail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ko-KR" altLang="en-US" dirty="0"/>
              <a:t>파워 포인트 템플릿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전자복무관리시스템 구축 프로젝트</a:t>
            </a:r>
            <a:endParaRPr lang="en-US" altLang="ko-KR" dirty="0"/>
          </a:p>
        </p:txBody>
      </p:sp>
      <p:graphicFrame>
        <p:nvGraphicFramePr>
          <p:cNvPr id="6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902918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PM-1010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강정기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565966"/>
              </p:ext>
            </p:extLst>
          </p:nvPr>
        </p:nvGraphicFramePr>
        <p:xfrm>
          <a:off x="349248" y="3395650"/>
          <a:ext cx="9229726" cy="2941938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0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승인자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문서 작성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문서 승인 및 이력</a:t>
            </a:r>
          </a:p>
        </p:txBody>
      </p:sp>
      <p:graphicFrame>
        <p:nvGraphicFramePr>
          <p:cNvPr id="4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22497"/>
              </p:ext>
            </p:extLst>
          </p:nvPr>
        </p:nvGraphicFramePr>
        <p:xfrm>
          <a:off x="349248" y="1054874"/>
          <a:ext cx="9229727" cy="2288174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구축사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3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Kang jeong gi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3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3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3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46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42"/>
          <p:cNvSpPr>
            <a:spLocks noChangeArrowheads="1"/>
          </p:cNvSpPr>
          <p:nvPr/>
        </p:nvSpPr>
        <p:spPr bwMode="auto">
          <a:xfrm>
            <a:off x="5581651" y="1620220"/>
            <a:ext cx="3355972" cy="449006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58" name="Rectangle 7"/>
          <p:cNvSpPr>
            <a:spLocks noChangeArrowheads="1"/>
          </p:cNvSpPr>
          <p:nvPr/>
        </p:nvSpPr>
        <p:spPr bwMode="auto">
          <a:xfrm>
            <a:off x="5441950" y="1755669"/>
            <a:ext cx="3635375" cy="4226031"/>
          </a:xfrm>
          <a:prstGeom prst="rect">
            <a:avLst/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lIns="144000" tIns="252000" rIns="144000" bIns="252000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GitHub </a:t>
            </a: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접속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저장소 생성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구성원 초대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1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cxnSp>
        <p:nvCxnSpPr>
          <p:cNvPr id="5" name="꺾인 연결선 4"/>
          <p:cNvCxnSpPr>
            <a:cxnSpLocks/>
            <a:stCxn id="17" idx="1"/>
            <a:endCxn id="6158" idx="1"/>
          </p:cNvCxnSpPr>
          <p:nvPr/>
        </p:nvCxnSpPr>
        <p:spPr bwMode="auto">
          <a:xfrm>
            <a:off x="4903267" y="2015669"/>
            <a:ext cx="538683" cy="1853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D9D8A33-396E-403D-9DDD-F43005201607}"/>
              </a:ext>
            </a:extLst>
          </p:cNvPr>
          <p:cNvGrpSpPr/>
          <p:nvPr/>
        </p:nvGrpSpPr>
        <p:grpSpPr>
          <a:xfrm>
            <a:off x="657225" y="2299980"/>
            <a:ext cx="4246042" cy="485776"/>
            <a:chOff x="657225" y="2300395"/>
            <a:chExt cx="4246042" cy="485776"/>
          </a:xfrm>
          <a:solidFill>
            <a:schemeClr val="bg1"/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0C65953-6E4A-4F14-91AE-EF9C98E62144}"/>
                </a:ext>
              </a:extLst>
            </p:cNvPr>
            <p:cNvSpPr/>
            <p:nvPr/>
          </p:nvSpPr>
          <p:spPr bwMode="auto">
            <a:xfrm>
              <a:off x="657225" y="230039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4" name="TextBox 52">
              <a:extLst>
                <a:ext uri="{FF2B5EF4-FFF2-40B4-BE49-F238E27FC236}">
                  <a16:creationId xmlns:a16="http://schemas.microsoft.com/office/drawing/2014/main" id="{40BBE33C-3971-4D41-B2C7-C91052A81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233849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Ⅱ. 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응용 프로그램 설치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B7CB508-F6AE-40A2-930A-F8EF48253563}"/>
              </a:ext>
            </a:extLst>
          </p:cNvPr>
          <p:cNvGrpSpPr/>
          <p:nvPr/>
        </p:nvGrpSpPr>
        <p:grpSpPr>
          <a:xfrm>
            <a:off x="657225" y="1762125"/>
            <a:ext cx="4246042" cy="485776"/>
            <a:chOff x="657225" y="1762125"/>
            <a:chExt cx="4246042" cy="48577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8EB7083-8AFD-4A63-A8A5-D102487E7993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pattFill prst="pct5">
              <a:fgClr>
                <a:schemeClr val="accent1">
                  <a:lumMod val="40000"/>
                  <a:lumOff val="60000"/>
                </a:schemeClr>
              </a:fgClr>
              <a:bgClr>
                <a:schemeClr val="accent1">
                  <a:lumMod val="40000"/>
                  <a:lumOff val="60000"/>
                </a:schemeClr>
              </a:bgClr>
            </a:patt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7" name="TextBox 52">
              <a:extLst>
                <a:ext uri="{FF2B5EF4-FFF2-40B4-BE49-F238E27FC236}">
                  <a16:creationId xmlns:a16="http://schemas.microsoft.com/office/drawing/2014/main" id="{A0658588-1528-4025-B63D-90EA9DC10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Ⅰ. GitHub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등록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817ECC3-42BF-485B-A233-CB0F40472CC9}"/>
              </a:ext>
            </a:extLst>
          </p:cNvPr>
          <p:cNvGrpSpPr/>
          <p:nvPr/>
        </p:nvGrpSpPr>
        <p:grpSpPr>
          <a:xfrm>
            <a:off x="657225" y="2837835"/>
            <a:ext cx="4246042" cy="485776"/>
            <a:chOff x="657225" y="1762125"/>
            <a:chExt cx="4246042" cy="485776"/>
          </a:xfrm>
          <a:solidFill>
            <a:schemeClr val="bg1"/>
          </a:solidFill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6629B9F-97E8-462D-BD4B-4762F5DD55EA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0" name="TextBox 52">
              <a:extLst>
                <a:ext uri="{FF2B5EF4-FFF2-40B4-BE49-F238E27FC236}">
                  <a16:creationId xmlns:a16="http://schemas.microsoft.com/office/drawing/2014/main" id="{E712F542-4119-4CCC-AD30-68FF8FDC72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Ⅲ.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로컬 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저장소 설정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734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Ⅰ. GitHub </a:t>
            </a:r>
            <a:r>
              <a:rPr lang="ko-KR" altLang="en-US" dirty="0"/>
              <a:t>사용자 등록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 GitHub </a:t>
            </a:r>
            <a:r>
              <a:rPr lang="ko-KR" altLang="en-US" dirty="0"/>
              <a:t>사이트 접속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URL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후 웹 페이지 이동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https://github.com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등록 또는 로그인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Username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dims1111@gmail.com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Password : kjgSYR0527!</a:t>
            </a:r>
            <a:endParaRPr lang="ko-KR" altLang="en-US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ko-KR" altLang="en-US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사용자 등록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C5318B4-C4F6-4005-842F-66D4E13E3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251" y="1543032"/>
            <a:ext cx="5580769" cy="3698923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3A85833-BE0A-442E-8F48-AE2D1040F8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6882" y="3005750"/>
            <a:ext cx="2169904" cy="3272262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907E3035-F158-42CF-850B-422EEA135D6E}"/>
              </a:ext>
            </a:extLst>
          </p:cNvPr>
          <p:cNvSpPr/>
          <p:nvPr/>
        </p:nvSpPr>
        <p:spPr bwMode="auto">
          <a:xfrm>
            <a:off x="1192809" y="1662746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5DCFC20-DDB1-4BBC-84BD-A1930D89B99A}"/>
              </a:ext>
            </a:extLst>
          </p:cNvPr>
          <p:cNvSpPr/>
          <p:nvPr/>
        </p:nvSpPr>
        <p:spPr bwMode="auto">
          <a:xfrm>
            <a:off x="5660668" y="474092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136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5E94423-B06B-4A1F-A896-D7A9192847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796"/>
          <a:stretch/>
        </p:blipFill>
        <p:spPr>
          <a:xfrm>
            <a:off x="349251" y="1543032"/>
            <a:ext cx="3172548" cy="2336215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5E2190-BABF-4F36-B180-B6A61036E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171" y="2870532"/>
            <a:ext cx="3765676" cy="352121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Ⅰ. GitHub </a:t>
            </a:r>
            <a:r>
              <a:rPr lang="ko-KR" altLang="en-US" dirty="0"/>
              <a:t>사용자 등록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</a:t>
            </a:r>
            <a:r>
              <a:rPr lang="ko-KR" altLang="en-US" dirty="0"/>
              <a:t>프로젝트 저장소 생성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 저장소 생성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Start a project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 저장소 생성을 위한 값 선택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Repository name :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ESM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Description :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Electronic Service Management(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전자복무관리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Public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Create repository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프로젝트 생성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99513A3-5C56-4DB5-9C0C-7E0DE3D1806C}"/>
              </a:ext>
            </a:extLst>
          </p:cNvPr>
          <p:cNvSpPr/>
          <p:nvPr/>
        </p:nvSpPr>
        <p:spPr bwMode="auto">
          <a:xfrm>
            <a:off x="2229616" y="2660084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048F8AE-25FD-468D-8A15-93D4777ED0ED}"/>
              </a:ext>
            </a:extLst>
          </p:cNvPr>
          <p:cNvSpPr/>
          <p:nvPr/>
        </p:nvSpPr>
        <p:spPr bwMode="auto">
          <a:xfrm>
            <a:off x="3166460" y="6090854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641117F1-C50B-4C2C-86E3-D8465FE69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870" y="3510959"/>
            <a:ext cx="2960628" cy="696815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ESM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(Electronic Service management)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전자 복무관리 시스템 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359A6E-EC00-4AC8-B5B8-7F431CBA3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870" y="4594045"/>
            <a:ext cx="1420278" cy="698400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document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산출물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A1D68162-E080-4706-8EF1-404D2E623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2220" y="4594045"/>
            <a:ext cx="1420278" cy="698400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service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프로그램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9F48633D-5A9C-48EF-980F-D1962A675C31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 bwMode="auto">
          <a:xfrm rot="5400000">
            <a:off x="7483962" y="4015822"/>
            <a:ext cx="386271" cy="77017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15013164-FC3B-4374-9FC3-B933D50E519B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 bwMode="auto">
          <a:xfrm rot="16200000" flipH="1">
            <a:off x="8254136" y="4015821"/>
            <a:ext cx="386271" cy="77017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20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2B477BE-5006-4B98-B9B1-91EF5FEF8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57" y="1528647"/>
            <a:ext cx="5840595" cy="2962751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Ⅰ. GitHub </a:t>
            </a:r>
            <a:r>
              <a:rPr lang="ko-KR" altLang="en-US" dirty="0"/>
              <a:t>사용자 등록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3. </a:t>
            </a:r>
            <a:r>
              <a:rPr lang="ko-KR" altLang="en-US" dirty="0"/>
              <a:t>프로젝트 구성원 초대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URI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https://github.com/dims1111/ESM.git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구성원 초대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Settings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탭 선택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Manage Access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 선택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Invite a collaborator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구성원 초대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주소 입력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Select a collaborator above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[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구성원은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GitHub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 시 입력한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email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주소를 확인 후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수락버튼을 클릭</a:t>
            </a: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GitHub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38B5F9-5F41-44D0-9B88-EBC5F369D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74" y="3659443"/>
            <a:ext cx="5207251" cy="2614252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FBDA282E-A911-417F-AAD1-53BA4ABD8B5A}"/>
              </a:ext>
            </a:extLst>
          </p:cNvPr>
          <p:cNvSpPr/>
          <p:nvPr/>
        </p:nvSpPr>
        <p:spPr bwMode="auto">
          <a:xfrm>
            <a:off x="3267064" y="1720769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B9C8764-8326-4516-8862-29251AC8F137}"/>
              </a:ext>
            </a:extLst>
          </p:cNvPr>
          <p:cNvSpPr/>
          <p:nvPr/>
        </p:nvSpPr>
        <p:spPr bwMode="auto">
          <a:xfrm>
            <a:off x="1466874" y="4178571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56EF6B4-FC61-4C0B-AE1D-2614F43C80E8}"/>
              </a:ext>
            </a:extLst>
          </p:cNvPr>
          <p:cNvSpPr/>
          <p:nvPr/>
        </p:nvSpPr>
        <p:spPr bwMode="auto">
          <a:xfrm>
            <a:off x="3448545" y="2292083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D26520-8719-4DF1-9744-2C1261C8C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9875" y="3088129"/>
            <a:ext cx="2975289" cy="2051444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60C7B706-AF16-4AD1-ADBE-38306FF617DB}"/>
              </a:ext>
            </a:extLst>
          </p:cNvPr>
          <p:cNvSpPr/>
          <p:nvPr/>
        </p:nvSpPr>
        <p:spPr bwMode="auto">
          <a:xfrm>
            <a:off x="4452278" y="579888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0164722-6D79-4DD4-B63F-1DE58DCC1585}"/>
              </a:ext>
            </a:extLst>
          </p:cNvPr>
          <p:cNvSpPr/>
          <p:nvPr/>
        </p:nvSpPr>
        <p:spPr bwMode="auto">
          <a:xfrm>
            <a:off x="5230876" y="4580308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8278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전자복무관리시스템 구축 프로젝트</a:t>
            </a:r>
            <a:endParaRPr lang="en-US" altLang="ko-K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ilt1 Template Mast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BM Global Business Services">
      <a:majorFont>
        <a:latin typeface="Arial"/>
        <a:ea typeface="돋움"/>
        <a:cs typeface="굴림"/>
      </a:majorFont>
      <a:minorFont>
        <a:latin typeface="Arial"/>
        <a:ea typeface="돋움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lnDef>
    <a:txDef>
      <a:spPr bwMode="gray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36000" rIns="0" bIns="36000" numCol="1" anchor="b" anchorCtr="0" compatLnSpc="1">
        <a:prstTxWarp prst="textNoShape">
          <a:avLst/>
        </a:prstTxWarp>
      </a:bodyPr>
      <a:lstStyle>
        <a:defPPr algn="r">
          <a:defRPr sz="1800" dirty="0" smtClean="0"/>
        </a:defPPr>
      </a:lstStyle>
    </a:txDef>
  </a:objectDefaults>
  <a:extraClrSchemeLst>
    <a:extraClrScheme>
      <a:clrScheme name="IBM Global Business Servic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5F5F5F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29464</TotalTime>
  <Words>599</Words>
  <Application>Microsoft Office PowerPoint</Application>
  <PresentationFormat>A4 용지(210x297mm)</PresentationFormat>
  <Paragraphs>145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Arial Unicode MS</vt:lpstr>
      <vt:lpstr>굴림</vt:lpstr>
      <vt:lpstr>돋움</vt:lpstr>
      <vt:lpstr>맑은 고딕</vt:lpstr>
      <vt:lpstr>Arial</vt:lpstr>
      <vt:lpstr>Wingdings</vt:lpstr>
      <vt:lpstr>Built1 Template Master</vt:lpstr>
      <vt:lpstr>파워 포인트 템플릿</vt:lpstr>
      <vt:lpstr>문서 승인 및 이력</vt:lpstr>
      <vt:lpstr>목차</vt:lpstr>
      <vt:lpstr>1. GitHub 사이트 접속</vt:lpstr>
      <vt:lpstr>2. 프로젝트 저장소 생성</vt:lpstr>
      <vt:lpstr>3. 프로젝트 구성원 초대</vt:lpstr>
      <vt:lpstr>PowerPoint 프레젠테이션</vt:lpstr>
    </vt:vector>
  </TitlesOfParts>
  <Company>IBM Global Business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Capital Management</dc:title>
  <dc:creator>강정기</dc:creator>
  <cp:lastModifiedBy>kjg</cp:lastModifiedBy>
  <cp:revision>3885</cp:revision>
  <cp:lastPrinted>2013-03-12T06:42:38Z</cp:lastPrinted>
  <dcterms:created xsi:type="dcterms:W3CDTF">2008-12-02T04:27:09Z</dcterms:created>
  <dcterms:modified xsi:type="dcterms:W3CDTF">2021-02-06T23:21:56Z</dcterms:modified>
</cp:coreProperties>
</file>