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80" d="100"/>
          <a:sy n="80" d="100"/>
        </p:scale>
        <p:origin x="1218" y="96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</a:t>
            </a:r>
            <a:r>
              <a:rPr lang="en-US" altLang="ko-KR" noProof="0"/>
              <a:t>_1020.</a:t>
            </a:r>
            <a:r>
              <a:rPr lang="ko-KR" altLang="en-US" noProof="0" dirty="0"/>
              <a:t>메뉴등록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936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33072</TotalTime>
  <Words>1477</Words>
  <Application>Microsoft Office PowerPoint</Application>
  <PresentationFormat>A4 용지(210x297mm)</PresentationFormat>
  <Paragraphs>420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ESM_SYS_1020.메뉴등록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4004</cp:revision>
  <cp:lastPrinted>2013-08-09T04:41:49Z</cp:lastPrinted>
  <dcterms:created xsi:type="dcterms:W3CDTF">2008-12-02T04:27:09Z</dcterms:created>
  <dcterms:modified xsi:type="dcterms:W3CDTF">2021-02-09T13:12:11Z</dcterms:modified>
</cp:coreProperties>
</file>