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5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11" d="100"/>
          <a:sy n="111" d="100"/>
        </p:scale>
        <p:origin x="846" y="108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99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ESM_SYS_0000.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0077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DP-0000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Group 326">
            <a:extLst>
              <a:ext uri="{FF2B5EF4-FFF2-40B4-BE49-F238E27FC236}">
                <a16:creationId xmlns:a16="http://schemas.microsoft.com/office/drawing/2014/main" id="{7E083974-6ADF-4DFF-919B-E9E9FD088B03}"/>
              </a:ext>
            </a:extLst>
          </p:cNvPr>
          <p:cNvGraphicFramePr>
            <a:graphicFrameLocks noGrp="1"/>
          </p:cNvGraphicFramePr>
          <p:nvPr/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2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C70E175-00CA-4B50-93D9-3AAFC5BE6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77146"/>
              </p:ext>
            </p:extLst>
          </p:nvPr>
        </p:nvGraphicFramePr>
        <p:xfrm>
          <a:off x="5019675" y="1828918"/>
          <a:ext cx="4559298" cy="2242753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764">
                  <a:extLst>
                    <a:ext uri="{9D8B030D-6E8A-4147-A177-3AD203B41FA5}">
                      <a16:colId xmlns:a16="http://schemas.microsoft.com/office/drawing/2014/main" val="2377834504"/>
                    </a:ext>
                  </a:extLst>
                </a:gridCol>
                <a:gridCol w="1050765">
                  <a:extLst>
                    <a:ext uri="{9D8B030D-6E8A-4147-A177-3AD203B41FA5}">
                      <a16:colId xmlns:a16="http://schemas.microsoft.com/office/drawing/2014/main" val="1303429605"/>
                    </a:ext>
                  </a:extLst>
                </a:gridCol>
              </a:tblGrid>
              <a:tr h="39926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갑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326">
            <a:extLst>
              <a:ext uri="{FF2B5EF4-FFF2-40B4-BE49-F238E27FC236}">
                <a16:creationId xmlns:a16="http://schemas.microsoft.com/office/drawing/2014/main" id="{0F2069B0-7836-4BAA-A745-665C95660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06711"/>
              </p:ext>
            </p:extLst>
          </p:nvPr>
        </p:nvGraphicFramePr>
        <p:xfrm>
          <a:off x="5019672" y="4176585"/>
          <a:ext cx="4559302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전문연구요원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총괄관리자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6A448F8D-AAB1-4199-9574-BBD86250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4319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전자식복무관리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ESM_SYS_0000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Root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4" name="Group 335">
            <a:extLst>
              <a:ext uri="{FF2B5EF4-FFF2-40B4-BE49-F238E27FC236}">
                <a16:creationId xmlns:a16="http://schemas.microsoft.com/office/drawing/2014/main" id="{2F2963A4-034F-4A44-BDF2-2A53103D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8265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그룹 51">
            <a:extLst>
              <a:ext uri="{FF2B5EF4-FFF2-40B4-BE49-F238E27FC236}">
                <a16:creationId xmlns:a16="http://schemas.microsoft.com/office/drawing/2014/main" id="{22DEBE06-4B69-4FD5-BD32-51D943AF406F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47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BC6D2945-997F-4A16-8652-6B079E9FC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0">
              <a:extLst>
                <a:ext uri="{FF2B5EF4-FFF2-40B4-BE49-F238E27FC236}">
                  <a16:creationId xmlns:a16="http://schemas.microsoft.com/office/drawing/2014/main" id="{5A2F343A-7E79-4DE0-BD46-9F7D9C1E3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49" name="그룹 51">
            <a:extLst>
              <a:ext uri="{FF2B5EF4-FFF2-40B4-BE49-F238E27FC236}">
                <a16:creationId xmlns:a16="http://schemas.microsoft.com/office/drawing/2014/main" id="{90B058BC-8499-4FE6-941E-E8C3AA62DD26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50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E666079B-B7E9-4BFF-A228-D96E65F0F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520936F-975C-4003-8B37-1BEB420E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CCF3640-6398-43C7-A6F9-3A488ED14C30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53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BBED2F2-4B27-4373-B414-5CA0519E3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DB04E212-05AA-484A-B501-6364A232B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Rectangle 78">
            <a:extLst>
              <a:ext uri="{FF2B5EF4-FFF2-40B4-BE49-F238E27FC236}">
                <a16:creationId xmlns:a16="http://schemas.microsoft.com/office/drawing/2014/main" id="{70B0A4ED-2922-4B99-98EA-9D10E842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Rectangle 78">
            <a:extLst>
              <a:ext uri="{FF2B5EF4-FFF2-40B4-BE49-F238E27FC236}">
                <a16:creationId xmlns:a16="http://schemas.microsoft.com/office/drawing/2014/main" id="{F5AD8D93-3A17-430F-82DF-21CE7408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73">
            <a:extLst>
              <a:ext uri="{FF2B5EF4-FFF2-40B4-BE49-F238E27FC236}">
                <a16:creationId xmlns:a16="http://schemas.microsoft.com/office/drawing/2014/main" id="{88A62EF4-38ED-424D-A8C2-B3DD9AB33A4C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78">
            <a:extLst>
              <a:ext uri="{FF2B5EF4-FFF2-40B4-BE49-F238E27FC236}">
                <a16:creationId xmlns:a16="http://schemas.microsoft.com/office/drawing/2014/main" id="{83E6F5A4-EA91-45F7-991D-EA936156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Rectangle 78">
            <a:extLst>
              <a:ext uri="{FF2B5EF4-FFF2-40B4-BE49-F238E27FC236}">
                <a16:creationId xmlns:a16="http://schemas.microsoft.com/office/drawing/2014/main" id="{363AD01A-FC22-4422-A232-2795446A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id="{4D75CC60-C8B1-499B-B2F9-D9A58C65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1" name="직선 화살표 연결선 73">
            <a:extLst>
              <a:ext uri="{FF2B5EF4-FFF2-40B4-BE49-F238E27FC236}">
                <a16:creationId xmlns:a16="http://schemas.microsoft.com/office/drawing/2014/main" id="{C7341ECF-4292-4B6D-ACF3-11127EA1DDB0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78">
            <a:extLst>
              <a:ext uri="{FF2B5EF4-FFF2-40B4-BE49-F238E27FC236}">
                <a16:creationId xmlns:a16="http://schemas.microsoft.com/office/drawing/2014/main" id="{F9DCC5BC-3433-4308-A994-44F5C34E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6FEC47-4D52-4E7C-AA35-1C2DC350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56" y="2095837"/>
            <a:ext cx="7571489" cy="4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Group 326">
            <a:extLst>
              <a:ext uri="{FF2B5EF4-FFF2-40B4-BE49-F238E27FC236}">
                <a16:creationId xmlns:a16="http://schemas.microsoft.com/office/drawing/2014/main" id="{4235E199-6C5F-46A6-96A3-682299F28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17074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VARCHAR2(128)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암호화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최대길이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 이상</a:t>
                      </a: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PERSON_MASTER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PERSON_UID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형식 체크</a:t>
                      </a: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Group 326">
            <a:extLst>
              <a:ext uri="{FF2B5EF4-FFF2-40B4-BE49-F238E27FC236}">
                <a16:creationId xmlns:a16="http://schemas.microsoft.com/office/drawing/2014/main" id="{7E083974-6ADF-4DFF-919B-E9E9FD08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3269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6" name="Group 326">
            <a:extLst>
              <a:ext uri="{FF2B5EF4-FFF2-40B4-BE49-F238E27FC236}">
                <a16:creationId xmlns:a16="http://schemas.microsoft.com/office/drawing/2014/main" id="{01ABAC2D-C0AE-499C-8505-A14EAF510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5190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33109</TotalTime>
  <Words>1504</Words>
  <Application>Microsoft Office PowerPoint</Application>
  <PresentationFormat>A4 용지(210x297mm)</PresentationFormat>
  <Paragraphs>453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ESM_SYS_0000.로그인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4017</cp:revision>
  <cp:lastPrinted>2013-08-09T04:41:49Z</cp:lastPrinted>
  <dcterms:created xsi:type="dcterms:W3CDTF">2008-12-02T04:27:09Z</dcterms:created>
  <dcterms:modified xsi:type="dcterms:W3CDTF">2021-02-23T06:07:01Z</dcterms:modified>
</cp:coreProperties>
</file>