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8"/>
  </p:notesMasterIdLst>
  <p:handoutMasterIdLst>
    <p:handoutMasterId r:id="rId9"/>
  </p:handoutMasterIdLst>
  <p:sldIdLst>
    <p:sldId id="988" r:id="rId3"/>
    <p:sldId id="1071" r:id="rId4"/>
    <p:sldId id="1107" r:id="rId5"/>
    <p:sldId id="1108" r:id="rId6"/>
    <p:sldId id="967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4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전자식 복무관리 시스템</a:t>
            </a:r>
            <a:br>
              <a:rPr lang="en-US" altLang="ko-KR"/>
            </a:br>
            <a:r>
              <a:rPr lang="en-US" altLang="ko-KR"/>
              <a:t>[ Electronic Service management ]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Javascript </a:t>
            </a:r>
            <a:r>
              <a:rPr lang="ko-KR" altLang="en-US"/>
              <a:t>이해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012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기초 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814125-60FB-4CD8-9D96-727E6F7AAC0D}"/>
              </a:ext>
            </a:extLst>
          </p:cNvPr>
          <p:cNvGrpSpPr/>
          <p:nvPr/>
        </p:nvGrpSpPr>
        <p:grpSpPr>
          <a:xfrm>
            <a:off x="394972" y="1053176"/>
            <a:ext cx="9116056" cy="914942"/>
            <a:chOff x="468270" y="1125600"/>
            <a:chExt cx="3656409" cy="9149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D14112-6C78-4C59-A311-DABE695FCF9F}"/>
                </a:ext>
              </a:extLst>
            </p:cNvPr>
            <p:cNvSpPr/>
            <p:nvPr/>
          </p:nvSpPr>
          <p:spPr bwMode="auto">
            <a:xfrm>
              <a:off x="468270" y="1438223"/>
              <a:ext cx="3656409" cy="602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&lt;script type="text/javascript"&gt;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&lt;input type=“button” onclick=“alert(‘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안녕하세요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’)” value=“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 /&gt;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&lt;/script&gt;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428FC4-5833-4DD1-9142-AB19BB973F60}"/>
                </a:ext>
              </a:extLst>
            </p:cNvPr>
            <p:cNvSpPr/>
            <p:nvPr/>
          </p:nvSpPr>
          <p:spPr bwMode="auto">
            <a:xfrm>
              <a:off x="468270" y="1125600"/>
              <a:ext cx="3656409" cy="313901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onclick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995711-6BD7-4077-AFD3-B7A5AD6289DD}"/>
              </a:ext>
            </a:extLst>
          </p:cNvPr>
          <p:cNvGrpSpPr/>
          <p:nvPr/>
        </p:nvGrpSpPr>
        <p:grpSpPr>
          <a:xfrm>
            <a:off x="394972" y="2049059"/>
            <a:ext cx="9116056" cy="2112623"/>
            <a:chOff x="462918" y="2148642"/>
            <a:chExt cx="9116056" cy="211262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7297A8-BD40-4B07-8569-1B1A510D363F}"/>
                </a:ext>
              </a:extLst>
            </p:cNvPr>
            <p:cNvGrpSpPr/>
            <p:nvPr/>
          </p:nvGrpSpPr>
          <p:grpSpPr>
            <a:xfrm>
              <a:off x="462918" y="2148642"/>
              <a:ext cx="4490081" cy="2112621"/>
              <a:chOff x="468270" y="1125600"/>
              <a:chExt cx="3656409" cy="211262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785F2C-B61B-42F7-8566-74AEC0A8FA96}"/>
                  </a:ext>
                </a:extLst>
              </p:cNvPr>
              <p:cNvSpPr/>
              <p:nvPr/>
            </p:nvSpPr>
            <p:spPr bwMode="auto">
              <a:xfrm>
                <a:off x="468270" y="1438221"/>
                <a:ext cx="3656409" cy="180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 i = 0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while (i &lt; 2)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document.write("hello.... &lt;br&gt;");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i += 1;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  <a:endPara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E24643-7D5A-46B6-93BD-935F6A68C0D9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반복문</a:t>
                </a:r>
                <a:r>
                  <a:rPr lang="nn-NO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&amp; document.write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7ED6C95-2C4F-4056-B2F2-83070A1F4BE6}"/>
                </a:ext>
              </a:extLst>
            </p:cNvPr>
            <p:cNvGrpSpPr/>
            <p:nvPr/>
          </p:nvGrpSpPr>
          <p:grpSpPr>
            <a:xfrm>
              <a:off x="5088893" y="2148642"/>
              <a:ext cx="4490081" cy="2112623"/>
              <a:chOff x="468270" y="1125600"/>
              <a:chExt cx="3656409" cy="2112623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DC8FCC0-678A-463C-9395-E18274F3146C}"/>
                  </a:ext>
                </a:extLst>
              </p:cNvPr>
              <p:cNvSpPr/>
              <p:nvPr/>
            </p:nvSpPr>
            <p:spPr bwMode="auto">
              <a:xfrm>
                <a:off x="468270" y="1438223"/>
                <a:ext cx="3656409" cy="180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 varNum = 100;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if (100 &gt; 100)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alert("100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보다 큼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else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alert("100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보다 작음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27F396-4ECC-4870-BA78-E9448A7DF7FA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조건문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34E383-2C26-4B60-A7EC-AE749C8ACA67}"/>
              </a:ext>
            </a:extLst>
          </p:cNvPr>
          <p:cNvGrpSpPr/>
          <p:nvPr/>
        </p:nvGrpSpPr>
        <p:grpSpPr>
          <a:xfrm>
            <a:off x="394972" y="4244056"/>
            <a:ext cx="9116056" cy="2112623"/>
            <a:chOff x="462918" y="2148642"/>
            <a:chExt cx="9116056" cy="211262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6C2F9-326F-41D3-8878-3C980DC9238A}"/>
                </a:ext>
              </a:extLst>
            </p:cNvPr>
            <p:cNvGrpSpPr/>
            <p:nvPr/>
          </p:nvGrpSpPr>
          <p:grpSpPr>
            <a:xfrm>
              <a:off x="462918" y="2148642"/>
              <a:ext cx="4490081" cy="2112623"/>
              <a:chOff x="468270" y="1125600"/>
              <a:chExt cx="3656409" cy="211262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98AC930-C246-43FF-8E57-648465F5E5CF}"/>
                  </a:ext>
                </a:extLst>
              </p:cNvPr>
              <p:cNvSpPr/>
              <p:nvPr/>
            </p:nvSpPr>
            <p:spPr bwMode="auto">
              <a:xfrm>
                <a:off x="468270" y="1438223"/>
                <a:ext cx="3656409" cy="180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function myFun(strValue) {  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for(var i=0; i&lt;5; i++)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document.write("strvalue =&gt; ", strValue + "[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리턴값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 &lt;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br&gt;");  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myFun("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안녕하세요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.");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44BF2E5-F1ED-4D8C-BF4E-EDAD08714117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 </a:t>
                </a: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&amp;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반복문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88891F2-CA14-48AB-8005-428CFBC7B982}"/>
                </a:ext>
              </a:extLst>
            </p:cNvPr>
            <p:cNvGrpSpPr/>
            <p:nvPr/>
          </p:nvGrpSpPr>
          <p:grpSpPr>
            <a:xfrm>
              <a:off x="5088893" y="2148642"/>
              <a:ext cx="4490081" cy="2112621"/>
              <a:chOff x="468270" y="1125600"/>
              <a:chExt cx="3656409" cy="211262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A2F7A8-54B6-4FD4-9830-1DFFFF69F566}"/>
                  </a:ext>
                </a:extLst>
              </p:cNvPr>
              <p:cNvSpPr/>
              <p:nvPr/>
            </p:nvSpPr>
            <p:spPr bwMode="auto">
              <a:xfrm>
                <a:off x="468270" y="1438221"/>
                <a:ext cx="3656409" cy="180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 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콤마로 분리하여 표기됨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 member = ["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우리나라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", "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대한민국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", "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독도는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"];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docWrite(member)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for (var i=0; i&lt;member.length; i++)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document.write("member[" + i + "] =&gt; ", member[i] + "&lt;br&gt;");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  <a:endPara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B13BF26-8DB2-4290-9839-2E0B8505CB54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기초 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995711-6BD7-4077-AFD3-B7A5AD6289DD}"/>
              </a:ext>
            </a:extLst>
          </p:cNvPr>
          <p:cNvGrpSpPr/>
          <p:nvPr/>
        </p:nvGrpSpPr>
        <p:grpSpPr>
          <a:xfrm>
            <a:off x="394972" y="1116552"/>
            <a:ext cx="9116056" cy="2472623"/>
            <a:chOff x="462918" y="2148642"/>
            <a:chExt cx="9116056" cy="247262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7297A8-BD40-4B07-8569-1B1A510D363F}"/>
                </a:ext>
              </a:extLst>
            </p:cNvPr>
            <p:cNvGrpSpPr/>
            <p:nvPr/>
          </p:nvGrpSpPr>
          <p:grpSpPr>
            <a:xfrm>
              <a:off x="462918" y="2148642"/>
              <a:ext cx="4490081" cy="2472621"/>
              <a:chOff x="468270" y="1125600"/>
              <a:chExt cx="3656409" cy="247262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785F2C-B61B-42F7-8566-74AEC0A8FA96}"/>
                  </a:ext>
                </a:extLst>
              </p:cNvPr>
              <p:cNvSpPr/>
              <p:nvPr/>
            </p:nvSpPr>
            <p:spPr bwMode="auto">
              <a:xfrm>
                <a:off x="468270" y="1438221"/>
                <a:ext cx="3656409" cy="21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var dict = {} 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선언부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 dict2 = new Object(); 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선언부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dict = {"name": "kang kam chan", "age": 100, "birthDate": "2000-10-02"}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dict2= dict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docWrite(dict)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docWrite(dict2)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endParaRPr lang="nn-NO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값 추출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docWrite(dict.name)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docWrite(dict['name'])</a:t>
                </a:r>
                <a:endPara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E24643-7D5A-46B6-93BD-935F6A68C0D9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7ED6C95-2C4F-4056-B2F2-83070A1F4BE6}"/>
                </a:ext>
              </a:extLst>
            </p:cNvPr>
            <p:cNvGrpSpPr/>
            <p:nvPr/>
          </p:nvGrpSpPr>
          <p:grpSpPr>
            <a:xfrm>
              <a:off x="5088893" y="2148642"/>
              <a:ext cx="4490081" cy="2472623"/>
              <a:chOff x="468270" y="1125600"/>
              <a:chExt cx="3656409" cy="2472623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DC8FCC0-678A-463C-9395-E18274F3146C}"/>
                  </a:ext>
                </a:extLst>
              </p:cNvPr>
              <p:cNvSpPr/>
              <p:nvPr/>
            </p:nvSpPr>
            <p:spPr bwMode="auto">
              <a:xfrm>
                <a:off x="468270" y="1438223"/>
                <a:ext cx="3656409" cy="21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 변수처리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function cal (func, num)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return func(num)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endParaRPr lang="nn-NO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function func(num)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return num + 1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endParaRPr lang="nn-NO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docWrite(cal(func, 1))</a:t>
                </a:r>
                <a:endPara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27F396-4ECC-4870-BA78-E9448A7DF7FA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함수의 변수 처리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34E383-2C26-4B60-A7EC-AE749C8ACA67}"/>
              </a:ext>
            </a:extLst>
          </p:cNvPr>
          <p:cNvGrpSpPr/>
          <p:nvPr/>
        </p:nvGrpSpPr>
        <p:grpSpPr>
          <a:xfrm>
            <a:off x="394972" y="3764229"/>
            <a:ext cx="9116056" cy="2472623"/>
            <a:chOff x="462918" y="2148642"/>
            <a:chExt cx="9116056" cy="247262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6C2F9-326F-41D3-8878-3C980DC9238A}"/>
                </a:ext>
              </a:extLst>
            </p:cNvPr>
            <p:cNvGrpSpPr/>
            <p:nvPr/>
          </p:nvGrpSpPr>
          <p:grpSpPr>
            <a:xfrm>
              <a:off x="462918" y="2148642"/>
              <a:ext cx="4490081" cy="2472623"/>
              <a:chOff x="468270" y="1125600"/>
              <a:chExt cx="3656409" cy="247262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98AC930-C246-43FF-8E57-648465F5E5CF}"/>
                  </a:ext>
                </a:extLst>
              </p:cNvPr>
              <p:cNvSpPr/>
              <p:nvPr/>
            </p:nvSpPr>
            <p:spPr bwMode="auto">
              <a:xfrm>
                <a:off x="468270" y="1438223"/>
                <a:ext cx="3656409" cy="21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function myFun(strValue) {  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for(var i=0; i&lt;5; i++)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document.write("strvalue =&gt; ", strValue + "[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리턴값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 &lt;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br&gt;");  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myFun("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안녕하세요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.");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44BF2E5-F1ED-4D8C-BF4E-EDAD08714117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function</a:t>
                </a:r>
                <a:endPara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88891F2-CA14-48AB-8005-428CFBC7B982}"/>
                </a:ext>
              </a:extLst>
            </p:cNvPr>
            <p:cNvGrpSpPr/>
            <p:nvPr/>
          </p:nvGrpSpPr>
          <p:grpSpPr>
            <a:xfrm>
              <a:off x="5088893" y="2148642"/>
              <a:ext cx="4490081" cy="2472621"/>
              <a:chOff x="468270" y="1125600"/>
              <a:chExt cx="3656409" cy="247262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A2F7A8-54B6-4FD4-9830-1DFFFF69F566}"/>
                  </a:ext>
                </a:extLst>
              </p:cNvPr>
              <p:cNvSpPr/>
              <p:nvPr/>
            </p:nvSpPr>
            <p:spPr bwMode="auto">
              <a:xfrm>
                <a:off x="468270" y="1438221"/>
                <a:ext cx="3656409" cy="21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var varNum = 100;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if (100 &gt; 100)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alert("100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보다 큼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 </a:t>
                </a: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else {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nn-NO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alert("100</a:t>
                </a:r>
                <a:r>
                  <a:rPr lang="ko-KR" altLang="en-US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보다 작음</a:t>
                </a: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");</a:t>
                </a:r>
              </a:p>
              <a:p>
                <a:pPr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05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}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B13BF26-8DB2-4290-9839-2E0B8505CB54}"/>
                  </a:ext>
                </a:extLst>
              </p:cNvPr>
              <p:cNvSpPr/>
              <p:nvPr/>
            </p:nvSpPr>
            <p:spPr bwMode="auto">
              <a:xfrm>
                <a:off x="468270" y="1125600"/>
                <a:ext cx="3656409" cy="313901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array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17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Python &amp; Django </a:t>
            </a:r>
            <a:r>
              <a:rPr lang="ko-KR" altLang="en-US"/>
              <a:t>실습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36427</TotalTime>
  <Words>668</Words>
  <Application>Microsoft Office PowerPoint</Application>
  <PresentationFormat>A4 용지(210x297mm)</PresentationFormat>
  <Paragraphs>138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전자식 복무관리 시스템 [ Electronic Service management ]</vt:lpstr>
      <vt:lpstr>문서 승인 및 이력</vt:lpstr>
      <vt:lpstr>기초 강의</vt:lpstr>
      <vt:lpstr>기초 강의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4299</cp:revision>
  <cp:lastPrinted>2013-08-09T04:41:49Z</cp:lastPrinted>
  <dcterms:created xsi:type="dcterms:W3CDTF">2008-12-02T04:27:09Z</dcterms:created>
  <dcterms:modified xsi:type="dcterms:W3CDTF">2021-02-26T11:39:24Z</dcterms:modified>
</cp:coreProperties>
</file>