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7"/>
  </p:notesMasterIdLst>
  <p:handoutMasterIdLst>
    <p:handoutMasterId r:id="rId8"/>
  </p:handoutMasterIdLst>
  <p:sldIdLst>
    <p:sldId id="988" r:id="rId3"/>
    <p:sldId id="1071" r:id="rId4"/>
    <p:sldId id="1107" r:id="rId5"/>
    <p:sldId id="967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 anchor="t"/>
          <a:lstStyle/>
          <a:p>
            <a:r>
              <a:rPr lang="ko-KR" altLang="en-US"/>
              <a:t>팝업 모달 처리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8273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CP-1070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팝업 모델 구성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18EBD4-7037-4B32-80C9-F25D06AC683D}"/>
              </a:ext>
            </a:extLst>
          </p:cNvPr>
          <p:cNvGrpSpPr/>
          <p:nvPr/>
        </p:nvGrpSpPr>
        <p:grpSpPr>
          <a:xfrm>
            <a:off x="4508227" y="3260079"/>
            <a:ext cx="4700116" cy="793816"/>
            <a:chOff x="4335181" y="1221016"/>
            <a:chExt cx="1220923" cy="7938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888D39-25C1-4B1F-B219-D7B073762F73}"/>
                </a:ext>
              </a:extLst>
            </p:cNvPr>
            <p:cNvSpPr/>
            <p:nvPr/>
          </p:nvSpPr>
          <p:spPr bwMode="auto">
            <a:xfrm>
              <a:off x="4335181" y="1221016"/>
              <a:ext cx="1220923" cy="2880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651B2D-D7B7-4950-8BE5-F5EDAE9A1B53}"/>
                </a:ext>
              </a:extLst>
            </p:cNvPr>
            <p:cNvSpPr/>
            <p:nvPr/>
          </p:nvSpPr>
          <p:spPr bwMode="auto">
            <a:xfrm>
              <a:off x="4335181" y="1510832"/>
              <a:ext cx="1220923" cy="5040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mainParam (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메뉴명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url,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사용여부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전달 인자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url(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"/esm_sys_1020/search“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grid, mainParam</a:t>
              </a:r>
            </a:p>
          </p:txBody>
        </p:sp>
      </p:grpSp>
      <p:cxnSp>
        <p:nvCxnSpPr>
          <p:cNvPr id="54" name="직선 연결선 41">
            <a:extLst>
              <a:ext uri="{FF2B5EF4-FFF2-40B4-BE49-F238E27FC236}">
                <a16:creationId xmlns:a16="http://schemas.microsoft.com/office/drawing/2014/main" id="{00F978C6-779C-4B3B-A729-9E6F2E65B0AD}"/>
              </a:ext>
            </a:extLst>
          </p:cNvPr>
          <p:cNvCxnSpPr>
            <a:cxnSpLocks/>
            <a:stCxn id="36" idx="3"/>
            <a:endCxn id="52" idx="3"/>
          </p:cNvCxnSpPr>
          <p:nvPr/>
        </p:nvCxnSpPr>
        <p:spPr bwMode="auto">
          <a:xfrm>
            <a:off x="9208343" y="2324773"/>
            <a:ext cx="12700" cy="1079306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41">
            <a:extLst>
              <a:ext uri="{FF2B5EF4-FFF2-40B4-BE49-F238E27FC236}">
                <a16:creationId xmlns:a16="http://schemas.microsoft.com/office/drawing/2014/main" id="{5B99393E-6A78-419C-A96A-113367C9FCC1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3860809" y="3404079"/>
            <a:ext cx="6474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41">
            <a:extLst>
              <a:ext uri="{FF2B5EF4-FFF2-40B4-BE49-F238E27FC236}">
                <a16:creationId xmlns:a16="http://schemas.microsoft.com/office/drawing/2014/main" id="{12482E4A-793D-4D5F-8D02-54697E016750}"/>
              </a:ext>
            </a:extLst>
          </p:cNvPr>
          <p:cNvCxnSpPr>
            <a:cxnSpLocks/>
          </p:cNvCxnSpPr>
          <p:nvPr/>
        </p:nvCxnSpPr>
        <p:spPr bwMode="auto">
          <a:xfrm>
            <a:off x="3860808" y="4366269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41">
            <a:extLst>
              <a:ext uri="{FF2B5EF4-FFF2-40B4-BE49-F238E27FC236}">
                <a16:creationId xmlns:a16="http://schemas.microsoft.com/office/drawing/2014/main" id="{5A47D0C4-5489-4292-A96E-4115973AABD9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380973" y="1607908"/>
            <a:ext cx="1692000" cy="7897916"/>
          </a:xfrm>
          <a:prstGeom prst="bentConnector4">
            <a:avLst>
              <a:gd name="adj1" fmla="val -9203"/>
              <a:gd name="adj2" fmla="val 102309"/>
            </a:avLst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2EB874-AAFE-4125-8A9F-A5F0D9FDBC33}"/>
              </a:ext>
            </a:extLst>
          </p:cNvPr>
          <p:cNvGrpSpPr/>
          <p:nvPr/>
        </p:nvGrpSpPr>
        <p:grpSpPr>
          <a:xfrm>
            <a:off x="4151992" y="4137534"/>
            <a:ext cx="2268000" cy="1717469"/>
            <a:chOff x="471971" y="1125600"/>
            <a:chExt cx="3656409" cy="171746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975ED4E-97FB-42FF-B711-8F334B5D7D38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2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urlpatterns = [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path('', views.home),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path(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'search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', 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views.doSearch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path('print', views.doPrint),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path('save', views.doSave),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C65AFE-1CC9-4565-8684-786CF706413B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(urls.py)</a:t>
              </a:r>
            </a:p>
          </p:txBody>
        </p:sp>
      </p:grpSp>
      <p:cxnSp>
        <p:nvCxnSpPr>
          <p:cNvPr id="85" name="직선 연결선 41">
            <a:extLst>
              <a:ext uri="{FF2B5EF4-FFF2-40B4-BE49-F238E27FC236}">
                <a16:creationId xmlns:a16="http://schemas.microsoft.com/office/drawing/2014/main" id="{7441EC90-F104-4F0B-B5E5-3D6ACC052CA5}"/>
              </a:ext>
            </a:extLst>
          </p:cNvPr>
          <p:cNvCxnSpPr>
            <a:cxnSpLocks/>
            <a:stCxn id="84" idx="3"/>
            <a:endCxn id="69" idx="1"/>
          </p:cNvCxnSpPr>
          <p:nvPr/>
        </p:nvCxnSpPr>
        <p:spPr bwMode="auto">
          <a:xfrm>
            <a:off x="6419992" y="4366270"/>
            <a:ext cx="3038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5A95802-BAF2-4CFD-B2C9-AD11A06DDBD6}"/>
              </a:ext>
            </a:extLst>
          </p:cNvPr>
          <p:cNvGrpSpPr/>
          <p:nvPr/>
        </p:nvGrpSpPr>
        <p:grpSpPr>
          <a:xfrm>
            <a:off x="6723877" y="4137534"/>
            <a:ext cx="2904108" cy="2263003"/>
            <a:chOff x="471971" y="1125600"/>
            <a:chExt cx="3656409" cy="226300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7FF8633-D99C-49DA-88AE-24487DB8BC9D}"/>
                </a:ext>
              </a:extLst>
            </p:cNvPr>
            <p:cNvSpPr/>
            <p:nvPr/>
          </p:nvSpPr>
          <p:spPr bwMode="auto">
            <a:xfrm>
              <a:off x="471971" y="1583068"/>
              <a:ext cx="3656409" cy="18055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esm_sys\esm_sys_1020\views.py</a:t>
              </a:r>
              <a:endParaRPr lang="pt-BR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 doSearch(request, *args, **kwargs):</a:t>
              </a:r>
            </a:p>
            <a:p>
              <a:pPr marL="268288" indent="-268288"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commParams = kwargs[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'commParams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’]</a:t>
              </a:r>
            </a:p>
            <a:p>
              <a:pPr marL="268288" indent="-268288"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commParams[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'data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'] = list(querySet.values)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처리결과리턴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JsonResponse(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commParams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E343693-E900-4EC4-82DA-15841CC6F5BE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(view.py)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D087CA6-A941-40CF-A667-08B6B2170B02}"/>
              </a:ext>
            </a:extLst>
          </p:cNvPr>
          <p:cNvGrpSpPr/>
          <p:nvPr/>
        </p:nvGrpSpPr>
        <p:grpSpPr>
          <a:xfrm>
            <a:off x="278015" y="2595070"/>
            <a:ext cx="3582793" cy="3805468"/>
            <a:chOff x="471971" y="1125600"/>
            <a:chExt cx="3656409" cy="380546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1125B1-49D1-4C9B-890D-4C4A36880049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7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static\js\lib\comTrans.js</a:t>
              </a:r>
              <a:endParaRPr lang="pt-BR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gfnGetGrdData(params, callback)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gridArr.push(params.grid);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(grid of gridArr) {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$.ajax({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type: "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POST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url: 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params.url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data: params.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mainParam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async: params.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aync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|| defaultAsync,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dataType: "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success: function (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</a:t>
              </a:r>
              <a:r>
                <a:rPr lang="ko-KR" altLang="en-US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}</a:t>
              </a:r>
              <a:endPara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192890-A6CB-47FF-A9B7-4FB0B995866E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 lib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(ajax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AE19CA-0B12-4135-A357-EA3AE1E56C5A}"/>
                </a:ext>
              </a:extLst>
            </p:cNvPr>
            <p:cNvSpPr/>
            <p:nvPr/>
          </p:nvSpPr>
          <p:spPr bwMode="auto">
            <a:xfrm>
              <a:off x="471971" y="3311069"/>
              <a:ext cx="3656409" cy="16199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없을 경우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건수 및 그리드에 값 전달</a:t>
              </a:r>
              <a:endParaRPr lang="en-US" altLang="ko-KR" b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window[grid].closest('.grid').find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('.grid-title__cnt').text(titleCnt);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window[grid].provider.setRows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(result);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콜백 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callback();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존재할 경우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$("#errorModal #errorModalContents").html(res.msg);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$("#errorModal").modal("show");</a:t>
              </a:r>
              <a:endParaRPr lang="en-US" altLang="ko-KR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9C703C1A-79BD-4DD8-9F4A-386F90748F8D}"/>
              </a:ext>
            </a:extLst>
          </p:cNvPr>
          <p:cNvSpPr/>
          <p:nvPr/>
        </p:nvSpPr>
        <p:spPr bwMode="auto">
          <a:xfrm>
            <a:off x="2927927" y="4996899"/>
            <a:ext cx="756000" cy="756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어떻게</a:t>
            </a:r>
            <a:endParaRPr kumimoji="0" lang="en-US" altLang="ko-KR" sz="1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html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찾는지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건수</a:t>
            </a:r>
            <a:endParaRPr kumimoji="0" lang="ko-KR" altLang="en-US" sz="1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89" name="직선 연결선 41">
            <a:extLst>
              <a:ext uri="{FF2B5EF4-FFF2-40B4-BE49-F238E27FC236}">
                <a16:creationId xmlns:a16="http://schemas.microsoft.com/office/drawing/2014/main" id="{D5552B8A-E8A6-4ED7-9B24-FF66CB81B550}"/>
              </a:ext>
            </a:extLst>
          </p:cNvPr>
          <p:cNvCxnSpPr>
            <a:cxnSpLocks/>
          </p:cNvCxnSpPr>
          <p:nvPr/>
        </p:nvCxnSpPr>
        <p:spPr bwMode="auto">
          <a:xfrm>
            <a:off x="3860808" y="1185554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직선 연결선 41">
            <a:extLst>
              <a:ext uri="{FF2B5EF4-FFF2-40B4-BE49-F238E27FC236}">
                <a16:creationId xmlns:a16="http://schemas.microsoft.com/office/drawing/2014/main" id="{DBEEE3FB-721A-44B6-82FA-500D7ED58833}"/>
              </a:ext>
            </a:extLst>
          </p:cNvPr>
          <p:cNvCxnSpPr>
            <a:cxnSpLocks/>
          </p:cNvCxnSpPr>
          <p:nvPr/>
        </p:nvCxnSpPr>
        <p:spPr bwMode="auto">
          <a:xfrm>
            <a:off x="5263934" y="1185554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4A1CB7-C9D6-4779-B26B-B35ADB89E064}"/>
              </a:ext>
            </a:extLst>
          </p:cNvPr>
          <p:cNvGrpSpPr/>
          <p:nvPr/>
        </p:nvGrpSpPr>
        <p:grpSpPr>
          <a:xfrm>
            <a:off x="278015" y="1014766"/>
            <a:ext cx="3582793" cy="1501470"/>
            <a:chOff x="471971" y="1125600"/>
            <a:chExt cx="3656409" cy="15014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881855-29A1-4485-BC3C-C326150C043C}"/>
                </a:ext>
              </a:extLst>
            </p:cNvPr>
            <p:cNvSpPr/>
            <p:nvPr/>
          </p:nvSpPr>
          <p:spPr bwMode="auto">
            <a:xfrm>
              <a:off x="471971" y="1583070"/>
              <a:ext cx="3656409" cy="10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pt-BR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templates\esm_com\bizform.html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객체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div id="errorModal“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타이틀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id="errorModalTitle“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메시지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div id="errorModalContents"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61E142-0017-41B9-BCD4-0D6AEF1CABBD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공통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모델 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CB846A-4274-4BAE-BD7D-D7B1CE044F63}"/>
              </a:ext>
            </a:extLst>
          </p:cNvPr>
          <p:cNvGrpSpPr/>
          <p:nvPr/>
        </p:nvGrpSpPr>
        <p:grpSpPr>
          <a:xfrm>
            <a:off x="5551934" y="1014766"/>
            <a:ext cx="3656409" cy="2162544"/>
            <a:chOff x="471971" y="1125600"/>
            <a:chExt cx="3656409" cy="21625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3D1FF7-76C5-4C16-9BFD-9616A36B206E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7050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pt-BR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templates\esm_sys\esm_sys_1020.html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버튼 클릭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버튼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onclick="doAction1('search’);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function doAction1(gubun)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case "search":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호출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gfnGetGrdData(params);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649E08-924B-4511-A021-B973C6889018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화면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메뉴등록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esm_sys_1020)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FA2D8F-44FF-4F39-83A9-7E5B587F9A54}"/>
              </a:ext>
            </a:extLst>
          </p:cNvPr>
          <p:cNvGrpSpPr/>
          <p:nvPr/>
        </p:nvGrpSpPr>
        <p:grpSpPr>
          <a:xfrm>
            <a:off x="4135744" y="1014766"/>
            <a:ext cx="1141254" cy="1282042"/>
            <a:chOff x="4335181" y="1221016"/>
            <a:chExt cx="1220923" cy="128204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47AA36-C01B-4C6C-830E-AD292EB59CFF}"/>
                </a:ext>
              </a:extLst>
            </p:cNvPr>
            <p:cNvSpPr/>
            <p:nvPr/>
          </p:nvSpPr>
          <p:spPr bwMode="auto">
            <a:xfrm>
              <a:off x="4335181" y="1221016"/>
              <a:ext cx="1220923" cy="2880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79E3ED-C9A4-4B1A-8848-A433D2F8A9CE}"/>
                </a:ext>
              </a:extLst>
            </p:cNvPr>
            <p:cNvSpPr/>
            <p:nvPr/>
          </p:nvSpPr>
          <p:spPr bwMode="auto">
            <a:xfrm>
              <a:off x="4335181" y="1510832"/>
              <a:ext cx="1220923" cy="99222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{% extends "esm_com/bizform.html" %}</a:t>
              </a:r>
            </a:p>
          </p:txBody>
        </p:sp>
      </p:grp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F3003BC0-97C7-411E-97DE-EDD9F8B4C954}"/>
              </a:ext>
            </a:extLst>
          </p:cNvPr>
          <p:cNvCxnSpPr>
            <a:cxnSpLocks/>
            <a:stCxn id="86" idx="1"/>
          </p:cNvCxnSpPr>
          <p:nvPr/>
        </p:nvCxnSpPr>
        <p:spPr bwMode="auto">
          <a:xfrm rot="16200000" flipH="1" flipV="1">
            <a:off x="2493708" y="5052304"/>
            <a:ext cx="489625" cy="600241"/>
          </a:xfrm>
          <a:prstGeom prst="curvedConnector4">
            <a:avLst>
              <a:gd name="adj1" fmla="val -12733"/>
              <a:gd name="adj2" fmla="val 592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36528</TotalTime>
  <Words>598</Words>
  <Application>Microsoft Office PowerPoint</Application>
  <PresentationFormat>A4 용지(210x297mm)</PresentationFormat>
  <Paragraphs>115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팝업 모달 처리</vt:lpstr>
      <vt:lpstr>문서 승인 및 이력</vt:lpstr>
      <vt:lpstr>팝업 모델 구성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4322</cp:revision>
  <cp:lastPrinted>2013-08-09T04:41:49Z</cp:lastPrinted>
  <dcterms:created xsi:type="dcterms:W3CDTF">2008-12-02T04:27:09Z</dcterms:created>
  <dcterms:modified xsi:type="dcterms:W3CDTF">2021-02-26T13:20:55Z</dcterms:modified>
</cp:coreProperties>
</file>