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2" r:id="rId9"/>
    <p:sldId id="1098" r:id="rId10"/>
    <p:sldId id="1093" r:id="rId11"/>
    <p:sldId id="967" r:id="rId12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  <p15:guide id="12" orient="horz" pos="925">
          <p15:clr>
            <a:srgbClr val="A4A3A4"/>
          </p15:clr>
        </p15:guide>
        <p15:guide id="13" orient="horz" pos="1402">
          <p15:clr>
            <a:srgbClr val="A4A3A4"/>
          </p15:clr>
        </p15:guide>
        <p15:guide id="14" orient="horz" pos="11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8CE"/>
    <a:srgbClr val="F8FAF4"/>
    <a:srgbClr val="FFFFCC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96" d="100"/>
          <a:sy n="96" d="100"/>
        </p:scale>
        <p:origin x="1042" y="62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  <p:guide orient="horz" pos="925"/>
        <p:guide orient="horz" pos="1402"/>
        <p:guide orient="horz" pos="116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569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ESM_SYS10_1000.</a:t>
            </a:r>
            <a:r>
              <a:rPr lang="ko-KR" altLang="en-US" noProof="0" dirty="0"/>
              <a:t>로그인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버튼 설명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로그인에 성공하면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입력한 비밀번호 값을 암호화하여 기존 사용자의 비밀번호를 비교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값을 쿠키 정보에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 로그인 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 자동 표기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791069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권택진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47246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9118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임원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부서장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B.U.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20127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EAM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_SYS10_1000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68891"/>
              </p:ext>
            </p:extLst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4" name="Rectangle 78"/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5" name="Rectangle 78"/>
          <p:cNvSpPr>
            <a:spLocks noChangeArrowheads="1"/>
          </p:cNvSpPr>
          <p:nvPr/>
        </p:nvSpPr>
        <p:spPr bwMode="auto">
          <a:xfrm>
            <a:off x="26668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73"/>
          <p:cNvCxnSpPr>
            <a:cxnSpLocks/>
            <a:stCxn id="34" idx="2"/>
            <a:endCxn id="25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78">
            <a:extLst>
              <a:ext uri="{FF2B5EF4-FFF2-40B4-BE49-F238E27FC236}">
                <a16:creationId xmlns:a16="http://schemas.microsoft.com/office/drawing/2014/main" id="{856F2DB3-B705-416B-A7D3-43174847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0" name="직선 화살표 연결선 73">
            <a:extLst>
              <a:ext uri="{FF2B5EF4-FFF2-40B4-BE49-F238E27FC236}">
                <a16:creationId xmlns:a16="http://schemas.microsoft.com/office/drawing/2014/main" id="{537EC6ED-FE46-4226-AC74-1D2FA5BF2A9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78">
            <a:extLst>
              <a:ext uri="{FF2B5EF4-FFF2-40B4-BE49-F238E27FC236}">
                <a16:creationId xmlns:a16="http://schemas.microsoft.com/office/drawing/2014/main" id="{731C700B-DAF1-423B-8C7D-1BCEAF90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1153A0-96A6-46AC-80EE-E21B84ED6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2665639"/>
            <a:ext cx="8894426" cy="29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72851"/>
              </p:ext>
            </p:extLst>
          </p:nvPr>
        </p:nvGraphicFramePr>
        <p:xfrm>
          <a:off x="349248" y="1053569"/>
          <a:ext cx="9229724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6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 사용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sys_user_info_s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7664"/>
              </p:ext>
            </p:extLst>
          </p:nvPr>
        </p:nvGraphicFramePr>
        <p:xfrm>
          <a:off x="349248" y="1053569"/>
          <a:ext cx="9329971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6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마스터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Datetime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63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164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사용자계정 또는 비밀번호가 일치하지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 버튼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33055</TotalTime>
  <Words>1136</Words>
  <Application>Microsoft Office PowerPoint</Application>
  <PresentationFormat>A4 용지(210x297mm)</PresentationFormat>
  <Paragraphs>331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맑은 고딕</vt:lpstr>
      <vt:lpstr>Arial</vt:lpstr>
      <vt:lpstr>Wingdings</vt:lpstr>
      <vt:lpstr>Built1 Template Master</vt:lpstr>
      <vt:lpstr>ESM_SYS10_1000.로그인</vt:lpstr>
      <vt:lpstr>문서 승인 및 이력</vt:lpstr>
      <vt:lpstr>목차</vt:lpstr>
      <vt:lpstr>1. 기능 개요</vt:lpstr>
      <vt:lpstr>2. 업무 절차</vt:lpstr>
      <vt:lpstr>3. UI 설계</vt:lpstr>
      <vt:lpstr>4. 항목 정의 (1/2)</vt:lpstr>
      <vt:lpstr>4. 항목 정의 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3998</cp:revision>
  <cp:lastPrinted>2013-08-09T04:41:49Z</cp:lastPrinted>
  <dcterms:created xsi:type="dcterms:W3CDTF">2008-12-02T04:27:09Z</dcterms:created>
  <dcterms:modified xsi:type="dcterms:W3CDTF">2021-02-08T05:14:55Z</dcterms:modified>
</cp:coreProperties>
</file>