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988" r:id="rId2"/>
    <p:sldId id="1071" r:id="rId3"/>
    <p:sldId id="1072" r:id="rId4"/>
    <p:sldId id="1075" r:id="rId5"/>
    <p:sldId id="967" r:id="rId6"/>
  </p:sldIdLst>
  <p:sldSz cx="9906000" cy="6858000" type="A4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>
          <p15:clr>
            <a:srgbClr val="A4A3A4"/>
          </p15:clr>
        </p15:guide>
        <p15:guide id="2" orient="horz" pos="3855">
          <p15:clr>
            <a:srgbClr val="A4A3A4"/>
          </p15:clr>
        </p15:guide>
        <p15:guide id="3" orient="horz" pos="845">
          <p15:clr>
            <a:srgbClr val="A4A3A4"/>
          </p15:clr>
        </p15:guide>
        <p15:guide id="4" orient="horz" pos="1461">
          <p15:clr>
            <a:srgbClr val="A4A3A4"/>
          </p15:clr>
        </p15:guide>
        <p15:guide id="5" pos="3120">
          <p15:clr>
            <a:srgbClr val="A4A3A4"/>
          </p15:clr>
        </p15:guide>
        <p15:guide id="6" pos="4512">
          <p15:clr>
            <a:srgbClr val="A4A3A4"/>
          </p15:clr>
        </p15:guide>
        <p15:guide id="7" orient="horz" pos="3996">
          <p15:clr>
            <a:srgbClr val="A4A3A4"/>
          </p15:clr>
        </p15:guide>
        <p15:guide id="8" orient="horz" pos="671">
          <p15:clr>
            <a:srgbClr val="A4A3A4"/>
          </p15:clr>
        </p15:guide>
        <p15:guide id="9" orient="horz" pos="1348">
          <p15:clr>
            <a:srgbClr val="A4A3A4"/>
          </p15:clr>
        </p15:guide>
        <p15:guide id="10" pos="220">
          <p15:clr>
            <a:srgbClr val="A4A3A4"/>
          </p15:clr>
        </p15:guide>
        <p15:guide id="11" pos="60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BFAF7"/>
    <a:srgbClr val="004C22"/>
    <a:srgbClr val="E6E8CE"/>
    <a:srgbClr val="A3C1E5"/>
    <a:srgbClr val="666699"/>
    <a:srgbClr val="006699"/>
    <a:srgbClr val="0066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1" autoAdjust="0"/>
    <p:restoredTop sz="88753" autoAdjust="0"/>
  </p:normalViewPr>
  <p:slideViewPr>
    <p:cSldViewPr snapToGrid="0" snapToObjects="1">
      <p:cViewPr varScale="1">
        <p:scale>
          <a:sx n="96" d="100"/>
          <a:sy n="96" d="100"/>
        </p:scale>
        <p:origin x="1042" y="58"/>
      </p:cViewPr>
      <p:guideLst>
        <p:guide orient="horz" pos="2167"/>
        <p:guide orient="horz" pos="3855"/>
        <p:guide orient="horz" pos="845"/>
        <p:guide orient="horz" pos="1461"/>
        <p:guide pos="3120"/>
        <p:guide pos="4512"/>
        <p:guide orient="horz" pos="3996"/>
        <p:guide orient="horz" pos="671"/>
        <p:guide orient="horz" pos="1348"/>
        <p:guide pos="220"/>
        <p:guide pos="603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534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8575" y="0"/>
            <a:ext cx="2933700" cy="534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2004"/>
            <a:ext cx="2935288" cy="534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8575" y="9392004"/>
            <a:ext cx="2933700" cy="534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29" tIns="45514" rIns="91029" bIns="455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fld id="{B1023B6E-F07D-4913-9CB4-01A8361C49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28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t" anchorCtr="0" compatLnSpc="1">
            <a:prstTxWarp prst="textNoShape">
              <a:avLst/>
            </a:prstTxWarp>
          </a:bodyPr>
          <a:lstStyle>
            <a:lvl1pPr algn="l" defTabSz="954535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1"/>
            <a:ext cx="2946400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t" anchorCtr="0" compatLnSpc="1">
            <a:prstTxWarp prst="textNoShape">
              <a:avLst/>
            </a:prstTxWarp>
          </a:bodyPr>
          <a:lstStyle>
            <a:lvl1pPr algn="r" defTabSz="954535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5952"/>
            <a:ext cx="5435600" cy="446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711"/>
            <a:ext cx="2946400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b" anchorCtr="0" compatLnSpc="1">
            <a:prstTxWarp prst="textNoShape">
              <a:avLst/>
            </a:prstTxWarp>
          </a:bodyPr>
          <a:lstStyle>
            <a:lvl1pPr algn="l" defTabSz="954535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711"/>
            <a:ext cx="2946400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7" tIns="47753" rIns="95507" bIns="47753" numCol="1" anchor="b" anchorCtr="0" compatLnSpc="1">
            <a:prstTxWarp prst="textNoShape">
              <a:avLst/>
            </a:prstTxWarp>
          </a:bodyPr>
          <a:lstStyle>
            <a:lvl1pPr algn="r" defTabSz="954088" eaLnBrk="1" latinLnBrk="1" hangingPunct="1">
              <a:defRPr kumimoji="1" sz="1300" b="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5472AED8-E5A8-49D9-8826-A8CB344D4F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64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57F7BE-2E8B-453B-96B3-30CDB4F9C44D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안녕하십니까</a:t>
            </a:r>
            <a:r>
              <a:rPr lang="en-US" altLang="ko-KR" dirty="0"/>
              <a:t>?</a:t>
            </a:r>
          </a:p>
          <a:p>
            <a:pPr eaLnBrk="1" hangingPunct="1"/>
            <a:r>
              <a:rPr lang="ko-KR" altLang="en-US" dirty="0"/>
              <a:t>동진쎄미켐 글로벌 </a:t>
            </a:r>
            <a:r>
              <a:rPr lang="en-US" altLang="ko-KR" dirty="0"/>
              <a:t>HR </a:t>
            </a:r>
            <a:r>
              <a:rPr lang="ko-KR" altLang="en-US" dirty="0"/>
              <a:t>시스템 구축 제안을 발표할</a:t>
            </a:r>
            <a:r>
              <a:rPr lang="ko-KR" altLang="en-US" baseline="0" dirty="0"/>
              <a:t> </a:t>
            </a:r>
            <a:r>
              <a:rPr lang="ko-KR" altLang="en-US" dirty="0"/>
              <a:t>빌트원 강정기입니다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이번 제안 기회를 주신데 대하여 동진쎄미켐 임직원 </a:t>
            </a:r>
            <a:r>
              <a:rPr lang="ko-KR" altLang="en-US" dirty="0" err="1"/>
              <a:t>여려분께</a:t>
            </a:r>
            <a:endParaRPr lang="en-US" altLang="ko-KR" dirty="0"/>
          </a:p>
          <a:p>
            <a:pPr eaLnBrk="1" hangingPunct="1"/>
            <a:r>
              <a:rPr lang="ko-KR" altLang="en-US" dirty="0"/>
              <a:t>감사의 말씀을 드리며</a:t>
            </a:r>
            <a:r>
              <a:rPr lang="en-US" altLang="ko-KR" dirty="0"/>
              <a:t>, </a:t>
            </a:r>
            <a:r>
              <a:rPr lang="ko-KR" altLang="en-US" dirty="0"/>
              <a:t>본 제안에 대한 내용을 말씀 드리도록 하겠습니다</a:t>
            </a:r>
            <a:r>
              <a:rPr lang="en-US" altLang="ko-KR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98787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구성은 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개요</a:t>
            </a:r>
            <a:r>
              <a:rPr lang="en-US" altLang="ko-KR" dirty="0"/>
              <a:t>,</a:t>
            </a:r>
            <a:r>
              <a:rPr lang="en-US" altLang="ko-KR" baseline="0" dirty="0"/>
              <a:t> … </a:t>
            </a:r>
            <a:r>
              <a:rPr lang="ko-KR" altLang="en-US" baseline="0" dirty="0" err="1"/>
              <a:t>제안사</a:t>
            </a:r>
            <a:r>
              <a:rPr lang="ko-KR" altLang="en-US" baseline="0" dirty="0"/>
              <a:t> 일반 현황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여분 제안 내용에 대하여 제안하며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질의 응답 시간을 통하여 여러분의 궁금증을 해결하도록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24E432-9271-4360-9D3D-1EC1C9FAB2C1}" type="slidenum">
              <a:rPr kumimoji="0" lang="ko-KR" altLang="en-US" sz="13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kumimoji="0" lang="ko-KR" altLang="en-US" sz="13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415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4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7446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defTabSz="954088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26847D-A5D5-4421-A21A-C17DBB39BA26}" type="slidenum">
              <a:rPr lang="en-US" altLang="ko-KR" sz="1300" b="0" smtClean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834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26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Rectangle 29"/>
          <p:cNvSpPr>
            <a:spLocks noChangeArrowheads="1"/>
          </p:cNvSpPr>
          <p:nvPr userDrawn="1"/>
        </p:nvSpPr>
        <p:spPr bwMode="gray">
          <a:xfrm>
            <a:off x="0" y="5905501"/>
            <a:ext cx="9906000" cy="952499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2013, 2021</a:t>
            </a: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8220" name="Rectangle 28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349250" y="2946213"/>
            <a:ext cx="9207500" cy="82232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rIns="0" anchor="t"/>
          <a:lstStyle>
            <a:lvl1pPr algn="ctr" latinLnBrk="0">
              <a:spcBef>
                <a:spcPct val="20000"/>
              </a:spcBef>
              <a:spcAft>
                <a:spcPct val="20000"/>
              </a:spcAft>
              <a:defRPr kumimoji="0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</a:lstStyle>
          <a:p>
            <a:pPr lv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9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전자복무관리시스템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86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본문_제목(1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9006" y="54125"/>
            <a:ext cx="4139969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1" y="52553"/>
            <a:ext cx="5089756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349249" y="1059906"/>
            <a:ext cx="9229725" cy="962025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8128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본문_제목(1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9006" y="54125"/>
            <a:ext cx="4139969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1" y="52553"/>
            <a:ext cx="5089756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94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.본문_제목(2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39006" y="52553"/>
            <a:ext cx="3987779" cy="35163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Autofit/>
          </a:bodyPr>
          <a:lstStyle>
            <a:lvl1pPr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9006" y="330613"/>
            <a:ext cx="3978263" cy="39460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Autofit/>
          </a:bodyPr>
          <a:lstStyle>
            <a:lvl1pPr>
              <a:defRPr kumimoji="1" lang="ko-KR" altLang="en-US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49" y="52553"/>
            <a:ext cx="5089757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3"/>
          </p:nvPr>
        </p:nvSpPr>
        <p:spPr>
          <a:xfrm>
            <a:off x="349249" y="1055688"/>
            <a:ext cx="9229725" cy="1074737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11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.본문_제목(2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39006" y="52553"/>
            <a:ext cx="3987779" cy="35163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Autofit/>
          </a:bodyPr>
          <a:lstStyle>
            <a:lvl1pPr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9006" y="330613"/>
            <a:ext cx="3978263" cy="39460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noAutofit/>
          </a:bodyPr>
          <a:lstStyle>
            <a:lvl1pPr>
              <a:defRPr kumimoji="1" lang="ko-KR" altLang="en-US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1" y="52553"/>
            <a:ext cx="5089756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3"/>
          </p:nvPr>
        </p:nvSpPr>
        <p:spPr>
          <a:xfrm>
            <a:off x="349249" y="1062038"/>
            <a:ext cx="9229725" cy="962025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700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.목차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49" y="52553"/>
            <a:ext cx="9229725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3"/>
          </p:nvPr>
        </p:nvSpPr>
        <p:spPr>
          <a:xfrm>
            <a:off x="349249" y="1055688"/>
            <a:ext cx="9229725" cy="962025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  <a:lvl2pPr>
              <a:defRPr lang="ko-KR" altLang="en-US" dirty="0" smtClean="0"/>
            </a:lvl2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453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2.목차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49" y="52553"/>
            <a:ext cx="9229725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643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Rectangle 29"/>
          <p:cNvSpPr>
            <a:spLocks noChangeArrowheads="1"/>
          </p:cNvSpPr>
          <p:nvPr userDrawn="1"/>
        </p:nvSpPr>
        <p:spPr bwMode="gray">
          <a:xfrm>
            <a:off x="0" y="5905501"/>
            <a:ext cx="9906000" cy="952499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 userDrawn="1"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2013, 2021</a:t>
            </a:r>
          </a:p>
        </p:txBody>
      </p:sp>
      <p:sp>
        <p:nvSpPr>
          <p:cNvPr id="12" name="Text Box 41"/>
          <p:cNvSpPr txBox="1">
            <a:spLocks noChangeArrowheads="1"/>
          </p:cNvSpPr>
          <p:nvPr userDrawn="1"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13" name="Rectangle 28"/>
          <p:cNvSpPr txBox="1">
            <a:spLocks noChangeArrowheads="1"/>
          </p:cNvSpPr>
          <p:nvPr userDrawn="1"/>
        </p:nvSpPr>
        <p:spPr bwMode="auto">
          <a:xfrm>
            <a:off x="349250" y="2946213"/>
            <a:ext cx="9207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0" hangingPunct="0">
              <a:spcBef>
                <a:spcPct val="20000"/>
              </a:spcBef>
              <a:spcAft>
                <a:spcPct val="20000"/>
              </a:spcAft>
              <a:defRPr kumimoji="0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9pPr>
          </a:lstStyle>
          <a:p>
            <a:r>
              <a:rPr lang="en-US" altLang="ko-KR" kern="0" dirty="0"/>
              <a:t>End of Document</a:t>
            </a:r>
            <a:endParaRPr lang="ko-KR" altLang="en-US" kern="0" dirty="0"/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5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전자복무관리시스템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962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9">
            <a:extLst>
              <a:ext uri="{FF2B5EF4-FFF2-40B4-BE49-F238E27FC236}">
                <a16:creationId xmlns:a16="http://schemas.microsoft.com/office/drawing/2014/main" id="{E7E22AF0-A991-4189-8251-D1FD8A97FE1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6855225"/>
            <a:ext cx="9906000" cy="1094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29">
            <a:extLst>
              <a:ext uri="{FF2B5EF4-FFF2-40B4-BE49-F238E27FC236}">
                <a16:creationId xmlns:a16="http://schemas.microsoft.com/office/drawing/2014/main" id="{89469E30-AD51-4F4A-94A4-F8E48002C2AD}"/>
              </a:ext>
            </a:extLst>
          </p:cNvPr>
          <p:cNvSpPr>
            <a:spLocks noChangeArrowheads="1"/>
          </p:cNvSpPr>
          <p:nvPr userDrawn="1"/>
        </p:nvSpPr>
        <p:spPr bwMode="gray">
          <a:xfrm flipV="1">
            <a:off x="0" y="6472517"/>
            <a:ext cx="9907200" cy="386605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9" name="Rectangle 29"/>
          <p:cNvSpPr>
            <a:spLocks noChangeArrowheads="1"/>
          </p:cNvSpPr>
          <p:nvPr userDrawn="1"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95300" y="150813"/>
            <a:ext cx="6256374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0242" y="1065213"/>
            <a:ext cx="9225516" cy="946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en-US" altLang="ko-KR" dirty="0"/>
              <a:t>Headline Message</a:t>
            </a:r>
          </a:p>
          <a:p>
            <a:pPr lvl="1"/>
            <a:r>
              <a:rPr lang="en-US" altLang="ko-KR" dirty="0"/>
              <a:t>Sub Message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gray">
          <a:xfrm>
            <a:off x="4446163" y="6527800"/>
            <a:ext cx="619230" cy="27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3C9443EC-2BC6-4459-A336-51C56D771946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defRPr/>
              </a:pPr>
              <a:t>‹#›</a:t>
            </a:fld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9"/>
          <p:cNvSpPr>
            <a:spLocks noChangeArrowheads="1"/>
          </p:cNvSpPr>
          <p:nvPr userDrawn="1"/>
        </p:nvSpPr>
        <p:spPr bwMode="gray">
          <a:xfrm rot="10800000">
            <a:off x="215900" y="0"/>
            <a:ext cx="9474200" cy="744538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31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61" r:id="rId3"/>
    <p:sldLayoutId id="2147483752" r:id="rId4"/>
    <p:sldLayoutId id="2147483753" r:id="rId5"/>
    <p:sldLayoutId id="2147483759" r:id="rId6"/>
    <p:sldLayoutId id="2147483762" r:id="rId7"/>
    <p:sldLayoutId id="2147483760" r:id="rId8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dirty="0"/>
              <a:t>GitHub &amp; Git </a:t>
            </a:r>
            <a:r>
              <a:rPr lang="ko-KR" altLang="en-US" dirty="0"/>
              <a:t>설명서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전자복무관리시스템 구축 프로젝트</a:t>
            </a:r>
            <a:endParaRPr lang="en-US" altLang="ko-KR" dirty="0"/>
          </a:p>
        </p:txBody>
      </p:sp>
      <p:graphicFrame>
        <p:nvGraphicFramePr>
          <p:cNvPr id="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64334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PM-1210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강정기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65966"/>
              </p:ext>
            </p:extLst>
          </p:nvPr>
        </p:nvGraphicFramePr>
        <p:xfrm>
          <a:off x="349248" y="3395650"/>
          <a:ext cx="9229726" cy="2941938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0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승인자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문서 작성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문서 승인 및 이력</a:t>
            </a:r>
          </a:p>
        </p:txBody>
      </p:sp>
      <p:graphicFrame>
        <p:nvGraphicFramePr>
          <p:cNvPr id="4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22497"/>
              </p:ext>
            </p:extLst>
          </p:nvPr>
        </p:nvGraphicFramePr>
        <p:xfrm>
          <a:off x="349248" y="1054874"/>
          <a:ext cx="9229727" cy="2288174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Kang jeong gi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46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42"/>
          <p:cNvSpPr>
            <a:spLocks noChangeArrowheads="1"/>
          </p:cNvSpPr>
          <p:nvPr/>
        </p:nvSpPr>
        <p:spPr bwMode="auto">
          <a:xfrm>
            <a:off x="5581651" y="1620220"/>
            <a:ext cx="3355972" cy="449006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5441950" y="1755669"/>
            <a:ext cx="3635375" cy="4226031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144000" tIns="252000" rIns="144000" bIns="252000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GitHub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접속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저장소 생성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구성원 초대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cxnSp>
        <p:nvCxnSpPr>
          <p:cNvPr id="5" name="꺾인 연결선 4"/>
          <p:cNvCxnSpPr>
            <a:cxnSpLocks/>
            <a:endCxn id="6158" idx="1"/>
          </p:cNvCxnSpPr>
          <p:nvPr/>
        </p:nvCxnSpPr>
        <p:spPr bwMode="auto">
          <a:xfrm>
            <a:off x="4903267" y="2015669"/>
            <a:ext cx="538683" cy="1853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E595378-2C09-4DB8-82A4-991B755735CF}"/>
              </a:ext>
            </a:extLst>
          </p:cNvPr>
          <p:cNvGrpSpPr/>
          <p:nvPr/>
        </p:nvGrpSpPr>
        <p:grpSpPr>
          <a:xfrm>
            <a:off x="657225" y="2299980"/>
            <a:ext cx="4246042" cy="485776"/>
            <a:chOff x="657225" y="2300395"/>
            <a:chExt cx="4246042" cy="48577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17546C6-E901-4E40-9DFA-DF7A47A8980E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23" name="TextBox 52">
              <a:extLst>
                <a:ext uri="{FF2B5EF4-FFF2-40B4-BE49-F238E27FC236}">
                  <a16:creationId xmlns:a16="http://schemas.microsoft.com/office/drawing/2014/main" id="{9B69A428-0DF7-4DF9-AA3E-9C7AB3F2B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Ⅱ. 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응용 프로그램 설치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5BE51BC-DD20-46B5-9EC7-8EF0CB86FFB7}"/>
              </a:ext>
            </a:extLst>
          </p:cNvPr>
          <p:cNvGrpSpPr/>
          <p:nvPr/>
        </p:nvGrpSpPr>
        <p:grpSpPr>
          <a:xfrm>
            <a:off x="657225" y="176212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093C396-4A3C-4C39-9606-8CD3F81C193C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pattFill prst="pct5">
              <a:fgClr>
                <a:schemeClr val="accent1">
                  <a:lumMod val="40000"/>
                  <a:lumOff val="60000"/>
                </a:schemeClr>
              </a:fgClr>
              <a:bgClr>
                <a:schemeClr val="accent1">
                  <a:lumMod val="40000"/>
                  <a:lumOff val="60000"/>
                </a:schemeClr>
              </a:bgClr>
            </a:patt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spcBef>
                  <a:spcPts val="0"/>
                </a:spcBef>
                <a:buClr>
                  <a:schemeClr val="accent2"/>
                </a:buClr>
              </a:pPr>
              <a:endParaRPr lang="ko-KR" altLang="en-US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TextBox 52">
              <a:extLst>
                <a:ext uri="{FF2B5EF4-FFF2-40B4-BE49-F238E27FC236}">
                  <a16:creationId xmlns:a16="http://schemas.microsoft.com/office/drawing/2014/main" id="{CA2369B7-F519-4ADA-9BED-D201D88ED1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ko-KR"/>
              </a:defPPr>
              <a:lvl1pPr eaLnBrk="1" hangingPunct="1">
                <a:spcBef>
                  <a:spcPct val="50000"/>
                </a:spcBef>
                <a:defRPr sz="2200"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ko-KR" dirty="0"/>
                <a:t>Ⅰ. GitHub </a:t>
              </a:r>
              <a:r>
                <a:rPr lang="ko-KR" altLang="en-US" dirty="0"/>
                <a:t>사용자 등록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333E96F-0BFB-4B66-8896-0AA6B28585B0}"/>
              </a:ext>
            </a:extLst>
          </p:cNvPr>
          <p:cNvGrpSpPr/>
          <p:nvPr/>
        </p:nvGrpSpPr>
        <p:grpSpPr>
          <a:xfrm>
            <a:off x="657225" y="3375690"/>
            <a:ext cx="4246042" cy="485776"/>
            <a:chOff x="657225" y="2300395"/>
            <a:chExt cx="4246042" cy="485776"/>
          </a:xfrm>
          <a:solidFill>
            <a:schemeClr val="bg1"/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637EBA9-ADF4-405A-9751-A3C6A5F12EC2}"/>
                </a:ext>
              </a:extLst>
            </p:cNvPr>
            <p:cNvSpPr/>
            <p:nvPr/>
          </p:nvSpPr>
          <p:spPr bwMode="auto">
            <a:xfrm>
              <a:off x="657225" y="230039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30" name="TextBox 52">
              <a:extLst>
                <a:ext uri="{FF2B5EF4-FFF2-40B4-BE49-F238E27FC236}">
                  <a16:creationId xmlns:a16="http://schemas.microsoft.com/office/drawing/2014/main" id="{4FCD6277-3BBE-48F5-9F81-FF4443FDC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233849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Ⅳ.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로컬 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저장소 설정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BBB39B1-33C5-4344-9DF3-5F705C9D9DCA}"/>
              </a:ext>
            </a:extLst>
          </p:cNvPr>
          <p:cNvGrpSpPr/>
          <p:nvPr/>
        </p:nvGrpSpPr>
        <p:grpSpPr>
          <a:xfrm>
            <a:off x="657225" y="283783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5BD1758-B25F-4F49-8BDC-DE3EE5D3EF77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33" name="TextBox 52">
              <a:extLst>
                <a:ext uri="{FF2B5EF4-FFF2-40B4-BE49-F238E27FC236}">
                  <a16:creationId xmlns:a16="http://schemas.microsoft.com/office/drawing/2014/main" id="{07B21294-3866-43A2-B3E4-B74D2C278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Ⅲ. Visual Studio Code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설치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AB638CB-7AF9-46BB-8831-30A74A899D19}"/>
              </a:ext>
            </a:extLst>
          </p:cNvPr>
          <p:cNvGrpSpPr/>
          <p:nvPr/>
        </p:nvGrpSpPr>
        <p:grpSpPr>
          <a:xfrm>
            <a:off x="657225" y="3913545"/>
            <a:ext cx="4246042" cy="485776"/>
            <a:chOff x="657225" y="1762125"/>
            <a:chExt cx="4246042" cy="485776"/>
          </a:xfrm>
          <a:solidFill>
            <a:schemeClr val="bg1"/>
          </a:solidFill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B3547B8-EEF2-43F0-A7B1-0F4B6B638A16}"/>
                </a:ext>
              </a:extLst>
            </p:cNvPr>
            <p:cNvSpPr/>
            <p:nvPr/>
          </p:nvSpPr>
          <p:spPr bwMode="auto">
            <a:xfrm>
              <a:off x="657225" y="1762125"/>
              <a:ext cx="4246041" cy="485776"/>
            </a:xfrm>
            <a:prstGeom prst="rect">
              <a:avLst/>
            </a:prstGeom>
            <a:grpFill/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itchFamily="2" charset="2"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36" name="TextBox 52">
              <a:extLst>
                <a:ext uri="{FF2B5EF4-FFF2-40B4-BE49-F238E27FC236}">
                  <a16:creationId xmlns:a16="http://schemas.microsoft.com/office/drawing/2014/main" id="{C3DDCBBA-9557-435C-8CAE-FB508E19B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061517" y="1800225"/>
              <a:ext cx="3841750" cy="43088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Ⅴ.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GitHub </a:t>
              </a:r>
              <a:r>
                <a:rPr lang="ko-KR" altLang="en-US" sz="2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저장소 설치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734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utoShape 55">
            <a:extLst>
              <a:ext uri="{FF2B5EF4-FFF2-40B4-BE49-F238E27FC236}">
                <a16:creationId xmlns:a16="http://schemas.microsoft.com/office/drawing/2014/main" id="{111517A9-FDBD-4620-9D26-4CFBDA20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90" y="1216079"/>
            <a:ext cx="9435220" cy="5266202"/>
          </a:xfrm>
          <a:prstGeom prst="round2SameRect">
            <a:avLst>
              <a:gd name="adj1" fmla="val 851"/>
              <a:gd name="adj2" fmla="val 0"/>
            </a:avLst>
          </a:prstGeom>
          <a:pattFill prst="ltDnDiag">
            <a:fgClr>
              <a:srgbClr val="FBFAF7"/>
            </a:fgClr>
            <a:bgClr>
              <a:schemeClr val="bg1"/>
            </a:bgClr>
          </a:pattFill>
          <a:ln w="3175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/>
          <a:lstStyle/>
          <a:p>
            <a:pPr marL="173163" indent="-173163"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965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ko-KR" dirty="0"/>
              <a:t>Ⅰ. GitHub </a:t>
            </a:r>
            <a:r>
              <a:rPr lang="ko-KR" altLang="en-US" dirty="0"/>
              <a:t>사용자 등록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</a:t>
            </a:r>
            <a:r>
              <a:rPr lang="ko-KR" altLang="en-US" dirty="0"/>
              <a:t>프로젝트 저장소 생성</a:t>
            </a:r>
          </a:p>
        </p:txBody>
      </p:sp>
      <p:sp>
        <p:nvSpPr>
          <p:cNvPr id="33" name="모서리가 둥근 직사각형 111">
            <a:extLst>
              <a:ext uri="{FF2B5EF4-FFF2-40B4-BE49-F238E27FC236}">
                <a16:creationId xmlns:a16="http://schemas.microsoft.com/office/drawing/2014/main" id="{D3E67C99-8D00-4E6B-AD78-743A87109CCD}"/>
              </a:ext>
            </a:extLst>
          </p:cNvPr>
          <p:cNvSpPr/>
          <p:nvPr/>
        </p:nvSpPr>
        <p:spPr>
          <a:xfrm>
            <a:off x="650559" y="1047182"/>
            <a:ext cx="3240000" cy="368433"/>
          </a:xfrm>
          <a:prstGeom prst="roundRect">
            <a:avLst>
              <a:gd name="adj" fmla="val 17066"/>
            </a:avLst>
          </a:prstGeom>
          <a:gradFill>
            <a:gsLst>
              <a:gs pos="99000">
                <a:srgbClr val="1F4685"/>
              </a:gs>
              <a:gs pos="0">
                <a:srgbClr val="2566AD"/>
              </a:gs>
            </a:gsLst>
            <a:lin ang="5400000" scaled="0"/>
          </a:gradFill>
          <a:ln w="3175" cap="flat" cmpd="sng" algn="ctr">
            <a:solidFill>
              <a:schemeClr val="tx2"/>
            </a:solidFill>
            <a:prstDash val="solid"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ko-KR" altLang="en-US" sz="1400" kern="0" dirty="0">
                <a:solidFill>
                  <a:prstClr val="white"/>
                </a:solidFill>
                <a:effectLst>
                  <a:glow rad="63500">
                    <a:srgbClr val="1D427D"/>
                  </a:glow>
                </a:effectLst>
                <a:latin typeface="맑은 고딕" pitchFamily="50" charset="-127"/>
                <a:ea typeface="맑은 고딕" pitchFamily="50" charset="-127"/>
              </a:rPr>
              <a:t>프로젝트 생성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641117F1-C50B-4C2C-86E3-D8465FE69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88" y="2119479"/>
            <a:ext cx="2960628" cy="696815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ESM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(Electronic Service management)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 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전자 복무관리 시스템 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359A6E-EC00-4AC8-B5B8-7F431CBA3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083" y="3139886"/>
            <a:ext cx="1420278" cy="6984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document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산출물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1D68162-E080-4706-8EF1-404D2E623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705" y="3139886"/>
            <a:ext cx="1420278" cy="698400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service</a:t>
            </a: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프로그램</a:t>
            </a:r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9F48633D-5A9C-48EF-980F-D1962A675C31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 bwMode="auto">
          <a:xfrm rot="5400000">
            <a:off x="1438716" y="2495800"/>
            <a:ext cx="323592" cy="96458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15013164-FC3B-4374-9FC3-B933D50E519B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 bwMode="auto">
          <a:xfrm rot="16200000" flipH="1">
            <a:off x="2449527" y="2449569"/>
            <a:ext cx="323592" cy="105704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16">
            <a:extLst>
              <a:ext uri="{FF2B5EF4-FFF2-40B4-BE49-F238E27FC236}">
                <a16:creationId xmlns:a16="http://schemas.microsoft.com/office/drawing/2014/main" id="{5128155F-C5DE-49B8-9B28-D2005BEDF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018" y="1629139"/>
            <a:ext cx="117378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esm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69A4555E-11FA-4E08-A124-6BF0A9DD5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018" y="2099453"/>
            <a:ext cx="117378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esm_env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264038A1-C748-45A7-BFA2-B087184AC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159" y="1629139"/>
            <a:ext cx="117378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sys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96EEF8D-A82E-46F7-AB0F-8940E40524E5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 bwMode="auto">
          <a:xfrm flipV="1">
            <a:off x="3849983" y="1813356"/>
            <a:ext cx="325035" cy="167573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FA1E05ED-42D5-4672-A206-63AC69FBBE7C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 bwMode="auto">
          <a:xfrm>
            <a:off x="5348802" y="1813356"/>
            <a:ext cx="599357" cy="0"/>
          </a:xfrm>
          <a:prstGeom prst="straightConnector1">
            <a:avLst/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16">
            <a:extLst>
              <a:ext uri="{FF2B5EF4-FFF2-40B4-BE49-F238E27FC236}">
                <a16:creationId xmlns:a16="http://schemas.microsoft.com/office/drawing/2014/main" id="{DD6FDBD3-A1A6-4115-98E6-60740EF36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159" y="2083833"/>
            <a:ext cx="117378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ems_sys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65BF3A4D-D65D-4A1C-847F-9C70F06E1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159" y="2554726"/>
            <a:ext cx="117378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ems_200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1D84C0FB-5406-499D-9EDF-8BBF1AD7F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159" y="3009420"/>
            <a:ext cx="117378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ems_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A4119092-7277-4F2E-B129-9EA784003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159" y="3489086"/>
            <a:ext cx="117378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main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73D1E47F-72CA-443A-908F-218FA02AE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159" y="3943780"/>
            <a:ext cx="117378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main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4D936D46-776B-4C66-9741-35BB6102C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159" y="4414673"/>
            <a:ext cx="117378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main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Rectangle 16">
            <a:extLst>
              <a:ext uri="{FF2B5EF4-FFF2-40B4-BE49-F238E27FC236}">
                <a16:creationId xmlns:a16="http://schemas.microsoft.com/office/drawing/2014/main" id="{7DCBDD97-AC8D-44DC-9808-274D7AB76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159" y="4869367"/>
            <a:ext cx="117378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main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ED749B6D-5121-4204-8AE0-54A08007E608}"/>
              </a:ext>
            </a:extLst>
          </p:cNvPr>
          <p:cNvCxnSpPr>
            <a:cxnSpLocks/>
            <a:stCxn id="22" idx="3"/>
            <a:endCxn id="41" idx="1"/>
          </p:cNvCxnSpPr>
          <p:nvPr/>
        </p:nvCxnSpPr>
        <p:spPr bwMode="auto">
          <a:xfrm>
            <a:off x="5348802" y="1813356"/>
            <a:ext cx="599357" cy="324022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548423B1-F82A-495A-B850-6EF7DAE1D4B6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 bwMode="auto">
          <a:xfrm flipV="1">
            <a:off x="3849983" y="2283670"/>
            <a:ext cx="325035" cy="120541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  <a:effectLst>
            <a:outerShdw dist="35921" dir="2700000" algn="ctr" rotWithShape="0">
              <a:schemeClr val="bg2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16">
            <a:extLst>
              <a:ext uri="{FF2B5EF4-FFF2-40B4-BE49-F238E27FC236}">
                <a16:creationId xmlns:a16="http://schemas.microsoft.com/office/drawing/2014/main" id="{254471CF-6E13-4CB0-9280-89D7D67FF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336" y="1629139"/>
            <a:ext cx="222331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login, logout, session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Rectangle 16">
            <a:extLst>
              <a:ext uri="{FF2B5EF4-FFF2-40B4-BE49-F238E27FC236}">
                <a16:creationId xmlns:a16="http://schemas.microsoft.com/office/drawing/2014/main" id="{C8674281-3F35-4D4F-9B99-1A11DD5E0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336" y="2083833"/>
            <a:ext cx="2223314" cy="839326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sys_sys_1000.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사용자등록</a:t>
            </a:r>
            <a:endParaRPr lang="en-US" altLang="ko-KR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sys_sys_1010.</a:t>
            </a:r>
            <a:r>
              <a:rPr lang="ko-KR" altLang="en-US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메뉴등록</a:t>
            </a:r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CECE717A-8CF1-4EDC-BC43-70567E85F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336" y="3009420"/>
            <a:ext cx="222331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main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Rectangle 16">
            <a:extLst>
              <a:ext uri="{FF2B5EF4-FFF2-40B4-BE49-F238E27FC236}">
                <a16:creationId xmlns:a16="http://schemas.microsoft.com/office/drawing/2014/main" id="{C88783D0-299F-45C3-B2B5-C4F614571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336" y="3489086"/>
            <a:ext cx="222331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main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Rectangle 16">
            <a:extLst>
              <a:ext uri="{FF2B5EF4-FFF2-40B4-BE49-F238E27FC236}">
                <a16:creationId xmlns:a16="http://schemas.microsoft.com/office/drawing/2014/main" id="{462D18F6-D251-4A67-80F1-F7B60F0D4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336" y="3943780"/>
            <a:ext cx="222331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main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Rectangle 16">
            <a:extLst>
              <a:ext uri="{FF2B5EF4-FFF2-40B4-BE49-F238E27FC236}">
                <a16:creationId xmlns:a16="http://schemas.microsoft.com/office/drawing/2014/main" id="{2A358E4E-72D5-4BDF-9297-0F681218C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336" y="4414673"/>
            <a:ext cx="222331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main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Rectangle 16">
            <a:extLst>
              <a:ext uri="{FF2B5EF4-FFF2-40B4-BE49-F238E27FC236}">
                <a16:creationId xmlns:a16="http://schemas.microsoft.com/office/drawing/2014/main" id="{FCCD2637-AF12-4CF9-AB7A-98717E56D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336" y="4869367"/>
            <a:ext cx="2223314" cy="368433"/>
          </a:xfrm>
          <a:prstGeom prst="rect">
            <a:avLst/>
          </a:prstGeom>
          <a:solidFill>
            <a:srgbClr val="4C98CC">
              <a:alpha val="9000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/>
            <a:r>
              <a:rPr lang="en-US" altLang="ko-KR" sz="13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main</a:t>
            </a:r>
            <a:endParaRPr lang="ko-KR" altLang="en-US" sz="13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20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전자복무관리시스템 구축 프로젝트</a:t>
            </a:r>
            <a:endParaRPr lang="en-US" altLang="ko-K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29843</TotalTime>
  <Words>301</Words>
  <Application>Microsoft Office PowerPoint</Application>
  <PresentationFormat>A4 용지(210x297mm)</PresentationFormat>
  <Paragraphs>94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돋움</vt:lpstr>
      <vt:lpstr>맑은 고딕</vt:lpstr>
      <vt:lpstr>Arial</vt:lpstr>
      <vt:lpstr>Wingdings</vt:lpstr>
      <vt:lpstr>Built1 Template Master</vt:lpstr>
      <vt:lpstr>GitHub &amp; Git 설명서</vt:lpstr>
      <vt:lpstr>문서 승인 및 이력</vt:lpstr>
      <vt:lpstr>목차</vt:lpstr>
      <vt:lpstr>2. 프로젝트 저장소 생성</vt:lpstr>
      <vt:lpstr>PowerPoint 프레젠테이션</vt:lpstr>
    </vt:vector>
  </TitlesOfParts>
  <Company>IBM Global Business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Capital Management</dc:title>
  <dc:creator>강정기</dc:creator>
  <cp:lastModifiedBy>dims</cp:lastModifiedBy>
  <cp:revision>3957</cp:revision>
  <cp:lastPrinted>2013-03-12T06:42:38Z</cp:lastPrinted>
  <dcterms:created xsi:type="dcterms:W3CDTF">2008-12-02T04:27:09Z</dcterms:created>
  <dcterms:modified xsi:type="dcterms:W3CDTF">2021-02-08T05:53:30Z</dcterms:modified>
</cp:coreProperties>
</file>