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18" d="100"/>
          <a:sy n="118" d="100"/>
        </p:scale>
        <p:origin x="540" y="114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ESM_SYS_1000.</a:t>
            </a:r>
            <a:r>
              <a:rPr lang="ko-KR" altLang="en-US" noProof="0" dirty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1069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9936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68891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cxnSpLocks/>
            <a:stCxn id="34" idx="2"/>
            <a:endCxn id="25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0" name="직선 화살표 연결선 73">
            <a:extLst>
              <a:ext uri="{FF2B5EF4-FFF2-40B4-BE49-F238E27FC236}">
                <a16:creationId xmlns:a16="http://schemas.microsoft.com/office/drawing/2014/main" id="{537EC6ED-FE46-4226-AC74-1D2FA5BF2A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78">
            <a:extLst>
              <a:ext uri="{FF2B5EF4-FFF2-40B4-BE49-F238E27FC236}">
                <a16:creationId xmlns:a16="http://schemas.microsoft.com/office/drawing/2014/main" id="{731C700B-DAF1-423B-8C7D-1BCEAF9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33071</TotalTime>
  <Words>1477</Words>
  <Application>Microsoft Office PowerPoint</Application>
  <PresentationFormat>A4 용지(210x297mm)</PresentationFormat>
  <Paragraphs>420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ESM_SYS_1000.로그인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4002</cp:revision>
  <cp:lastPrinted>2013-08-09T04:41:49Z</cp:lastPrinted>
  <dcterms:created xsi:type="dcterms:W3CDTF">2008-12-02T04:27:09Z</dcterms:created>
  <dcterms:modified xsi:type="dcterms:W3CDTF">2021-02-08T13:22:29Z</dcterms:modified>
</cp:coreProperties>
</file>