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88" r:id="rId2"/>
    <p:sldId id="1071" r:id="rId3"/>
    <p:sldId id="1072" r:id="rId4"/>
    <p:sldId id="1075" r:id="rId5"/>
    <p:sldId id="967" r:id="rId6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96" d="100"/>
          <a:sy n="96" d="100"/>
        </p:scale>
        <p:origin x="1042" y="6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어플리케이션 설계 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595378-2C09-4DB8-82A4-991B755735CF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7546C6-E901-4E40-9DFA-DF7A47A8980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9B69A428-0DF7-4DF9-AA3E-9C7AB3F2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E51BC-DD20-46B5-9EC7-8EF0CB86FFB7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93C396-4A3C-4C39-9606-8CD3F81C193C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52">
              <a:extLst>
                <a:ext uri="{FF2B5EF4-FFF2-40B4-BE49-F238E27FC236}">
                  <a16:creationId xmlns:a16="http://schemas.microsoft.com/office/drawing/2014/main" id="{CA2369B7-F519-4ADA-9BED-D201D88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Ⅰ. GitHub </a:t>
              </a:r>
              <a:r>
                <a:rPr lang="ko-KR" altLang="en-US" dirty="0"/>
                <a:t>사용자 등록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33E96F-0BFB-4B66-8896-0AA6B28585B0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37EBA9-ADF4-405A-9751-A3C6A5F12EC2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FCD6277-3BBE-48F5-9F81-FF4443FD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BB39B1-33C5-4344-9DF3-5F705C9D9DCA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BD1758-B25F-4F49-8BDC-DE3EE5D3EF7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07B21294-3866-43A2-B3E4-B74D2C27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B638CB-7AF9-46BB-8831-30A74A899D19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3547B8-EEF2-43F0-A7B1-0F4B6B638A1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C3DDCBBA-9557-435C-8CAE-FB508E19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5" y="1152547"/>
            <a:ext cx="9435220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96767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41" y="211947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3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05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1450643" y="2483874"/>
            <a:ext cx="323592" cy="988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2461453" y="2461495"/>
            <a:ext cx="323592" cy="10331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5128155F-C5DE-49B8-9B28-D2005BE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221264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9A4555E-11FA-4E08-A124-6BF0A9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691578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esm_env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4038A1-C748-45A7-BFA2-B087184A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162913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auth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6EEF8D-A82E-46F7-AB0F-8940E40524E5}"/>
              </a:ext>
            </a:extLst>
          </p:cNvPr>
          <p:cNvCxnSpPr>
            <a:cxnSpLocks/>
            <a:stCxn id="18" idx="1"/>
            <a:endCxn id="22" idx="1"/>
          </p:cNvCxnSpPr>
          <p:nvPr/>
        </p:nvCxnSpPr>
        <p:spPr bwMode="auto">
          <a:xfrm rot="10800000" flipH="1" flipV="1">
            <a:off x="2429705" y="3489085"/>
            <a:ext cx="600326" cy="916395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A1E05ED-42D5-4672-A206-63AC69FBBE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 flipV="1">
            <a:off x="4203815" y="1813356"/>
            <a:ext cx="432375" cy="25921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16">
            <a:extLst>
              <a:ext uri="{FF2B5EF4-FFF2-40B4-BE49-F238E27FC236}">
                <a16:creationId xmlns:a16="http://schemas.microsoft.com/office/drawing/2014/main" id="{DD6FDBD3-A1A6-4115-98E6-60740EF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856975"/>
            <a:ext cx="2305295" cy="128508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4119092-7277-4F2E-B129-9EA78400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525427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질의응답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3D1E47F-72CA-443A-908F-218FA02A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5708973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D749B6D-5121-4204-8AE0-54A08007E608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 bwMode="auto">
          <a:xfrm>
            <a:off x="4203815" y="4405481"/>
            <a:ext cx="432375" cy="14877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48423B1-F82A-495A-B850-6EF7DAE1D4B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 bwMode="auto">
          <a:xfrm rot="10800000" flipH="1" flipV="1">
            <a:off x="2429705" y="3489085"/>
            <a:ext cx="600326" cy="1386709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254471CF-6E13-4CB0-9280-89D7D67F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162913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login, logout, session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C8674281-3F35-4D4F-9B99-1A11DD5E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856974"/>
            <a:ext cx="2223314" cy="1285081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esm_sys_1000.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esm_sys_1010.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esm_sys_1020.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esm_sys_1030.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언어등록</a:t>
            </a: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88783D0-299F-45C3-B2B5-C4F61457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52542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62D18F6-D251-4A67-80F1-F7B60F0D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5708973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A9B659E0-F99A-4C31-A6F5-02D881D0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066530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파이썬 기능 유틸리티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CB9286F7-75CF-46B7-AB36-D6F24C57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06653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이메일발송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DB,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</a:t>
            </a: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EC8F6D80-F168-445A-BD86-3926318F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502527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popup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38A19B9-E330-40D0-AC53-101EF2E8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502527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공통코드 조회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6DF6056-C417-4D34-9D9B-F566F829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94937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7FBC76E7-1C4A-4B2B-BF0C-A16CA9FF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9493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CSS,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 라이브러리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E260C26-D82B-4BE0-816D-2121567F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395675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static_template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9862C9C8-FA87-4278-B347-A5BC4973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395675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base.html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29891</TotalTime>
  <Words>352</Words>
  <Application>Microsoft Office PowerPoint</Application>
  <PresentationFormat>A4 용지(210x297mm)</PresentationFormat>
  <Paragraphs>102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Wingdings</vt:lpstr>
      <vt:lpstr>Built1 Template Master</vt:lpstr>
      <vt:lpstr>어플리케이션 설계 구조</vt:lpstr>
      <vt:lpstr>문서 승인 및 이력</vt:lpstr>
      <vt:lpstr>목차</vt:lpstr>
      <vt:lpstr>2. 프로젝트 저장소 생성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3963</cp:revision>
  <cp:lastPrinted>2013-03-12T06:42:38Z</cp:lastPrinted>
  <dcterms:created xsi:type="dcterms:W3CDTF">2008-12-02T04:27:09Z</dcterms:created>
  <dcterms:modified xsi:type="dcterms:W3CDTF">2021-02-08T08:36:14Z</dcterms:modified>
</cp:coreProperties>
</file>