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3" r:id="rId9"/>
    <p:sldId id="1104" r:id="rId10"/>
    <p:sldId id="1106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8CE"/>
    <a:srgbClr val="F8FAF4"/>
    <a:srgbClr val="FFFFCC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68" d="100"/>
          <a:sy n="68" d="100"/>
        </p:scale>
        <p:origin x="1572" y="60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03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1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ESM_SYS_1000.</a:t>
            </a:r>
            <a:r>
              <a:rPr lang="ko-KR" altLang="en-US" noProof="0" dirty="0"/>
              <a:t>로그인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전자식 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/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6164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또는 비밀번호가 일치하지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 설명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로그인에 성공하면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비밀번호 값을 암호화하여 기존 사용자의 비밀번호를 비교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쿠키 정보에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로그인 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자동 표기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전자식 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64468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638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전자복무관리시스템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ESM_SYS_1000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6006ED5E-C755-4831-B86B-173DB98B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96103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장학복지팀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학과담당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시스템담당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9C24E1EB-E5D7-4A3B-979A-1BD14DAD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16451"/>
              </p:ext>
            </p:extLst>
          </p:nvPr>
        </p:nvGraphicFramePr>
        <p:xfrm>
          <a:off x="5019675" y="1828919"/>
          <a:ext cx="4559298" cy="2243252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25">
                  <a:extLst>
                    <a:ext uri="{9D8B030D-6E8A-4147-A177-3AD203B41FA5}">
                      <a16:colId xmlns:a16="http://schemas.microsoft.com/office/drawing/2014/main" val="1021739293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1402006209"/>
                    </a:ext>
                  </a:extLst>
                </a:gridCol>
                <a:gridCol w="615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503">
                  <a:extLst>
                    <a:ext uri="{9D8B030D-6E8A-4147-A177-3AD203B41FA5}">
                      <a16:colId xmlns:a16="http://schemas.microsoft.com/office/drawing/2014/main" val="2630541002"/>
                    </a:ext>
                  </a:extLst>
                </a:gridCol>
                <a:gridCol w="996511">
                  <a:extLst>
                    <a:ext uri="{9D8B030D-6E8A-4147-A177-3AD203B41FA5}">
                      <a16:colId xmlns:a16="http://schemas.microsoft.com/office/drawing/2014/main" val="1846787573"/>
                    </a:ext>
                  </a:extLst>
                </a:gridCol>
                <a:gridCol w="402605">
                  <a:extLst>
                    <a:ext uri="{9D8B030D-6E8A-4147-A177-3AD203B41FA5}">
                      <a16:colId xmlns:a16="http://schemas.microsoft.com/office/drawing/2014/main" val="680717380"/>
                    </a:ext>
                  </a:extLst>
                </a:gridCol>
              </a:tblGrid>
              <a:tr h="3687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보고서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엑셀다운로드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엑셀업로드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4" name="Group 335">
            <a:extLst>
              <a:ext uri="{FF2B5EF4-FFF2-40B4-BE49-F238E27FC236}">
                <a16:creationId xmlns:a16="http://schemas.microsoft.com/office/drawing/2014/main" id="{2F2963A4-034F-4A44-BDF2-2A53103D5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58265"/>
              </p:ext>
            </p:extLst>
          </p:nvPr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그룹 51">
            <a:extLst>
              <a:ext uri="{FF2B5EF4-FFF2-40B4-BE49-F238E27FC236}">
                <a16:creationId xmlns:a16="http://schemas.microsoft.com/office/drawing/2014/main" id="{22DEBE06-4B69-4FD5-BD32-51D943AF406F}"/>
              </a:ext>
            </a:extLst>
          </p:cNvPr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47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BC6D2945-997F-4A16-8652-6B079E9FC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0">
              <a:extLst>
                <a:ext uri="{FF2B5EF4-FFF2-40B4-BE49-F238E27FC236}">
                  <a16:creationId xmlns:a16="http://schemas.microsoft.com/office/drawing/2014/main" id="{5A2F343A-7E79-4DE0-BD46-9F7D9C1E3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49" name="그룹 51">
            <a:extLst>
              <a:ext uri="{FF2B5EF4-FFF2-40B4-BE49-F238E27FC236}">
                <a16:creationId xmlns:a16="http://schemas.microsoft.com/office/drawing/2014/main" id="{90B058BC-8499-4FE6-941E-E8C3AA62DD26}"/>
              </a:ext>
            </a:extLst>
          </p:cNvPr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50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E666079B-B7E9-4BFF-A228-D96E65F0F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10">
              <a:extLst>
                <a:ext uri="{FF2B5EF4-FFF2-40B4-BE49-F238E27FC236}">
                  <a16:creationId xmlns:a16="http://schemas.microsoft.com/office/drawing/2014/main" id="{8520936F-975C-4003-8B37-1BEB420E9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CCF3640-6398-43C7-A6F9-3A488ED14C30}"/>
              </a:ext>
            </a:extLst>
          </p:cNvPr>
          <p:cNvGrpSpPr>
            <a:grpSpLocks/>
          </p:cNvGrpSpPr>
          <p:nvPr/>
        </p:nvGrpSpPr>
        <p:grpSpPr bwMode="auto">
          <a:xfrm>
            <a:off x="560172" y="5223915"/>
            <a:ext cx="646331" cy="965604"/>
            <a:chOff x="600143" y="3717032"/>
            <a:chExt cx="646562" cy="964108"/>
          </a:xfrm>
        </p:grpSpPr>
        <p:pic>
          <p:nvPicPr>
            <p:cNvPr id="53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5BBED2F2-4B27-4373-B414-5CA0519E3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0">
              <a:extLst>
                <a:ext uri="{FF2B5EF4-FFF2-40B4-BE49-F238E27FC236}">
                  <a16:creationId xmlns:a16="http://schemas.microsoft.com/office/drawing/2014/main" id="{DB04E212-05AA-484A-B501-6364A232B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46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5" name="Rectangle 78">
            <a:extLst>
              <a:ext uri="{FF2B5EF4-FFF2-40B4-BE49-F238E27FC236}">
                <a16:creationId xmlns:a16="http://schemas.microsoft.com/office/drawing/2014/main" id="{70B0A4ED-2922-4B99-98EA-9D10E8422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Rectangle 78">
            <a:extLst>
              <a:ext uri="{FF2B5EF4-FFF2-40B4-BE49-F238E27FC236}">
                <a16:creationId xmlns:a16="http://schemas.microsoft.com/office/drawing/2014/main" id="{F5AD8D93-3A17-430F-82DF-21CE7408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236111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화살표 연결선 73">
            <a:extLst>
              <a:ext uri="{FF2B5EF4-FFF2-40B4-BE49-F238E27FC236}">
                <a16:creationId xmlns:a16="http://schemas.microsoft.com/office/drawing/2014/main" id="{88A62EF4-38ED-424D-A8C2-B3DD9AB33A4C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 bwMode="auto">
          <a:xfrm>
            <a:off x="3414399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Rectangle 78">
            <a:extLst>
              <a:ext uri="{FF2B5EF4-FFF2-40B4-BE49-F238E27FC236}">
                <a16:creationId xmlns:a16="http://schemas.microsoft.com/office/drawing/2014/main" id="{83E6F5A4-EA91-45F7-991D-EA936156A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초기화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9" name="Rectangle 78">
            <a:extLst>
              <a:ext uri="{FF2B5EF4-FFF2-40B4-BE49-F238E27FC236}">
                <a16:creationId xmlns:a16="http://schemas.microsoft.com/office/drawing/2014/main" id="{363AD01A-FC22-4422-A232-2795446AD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78">
            <a:extLst>
              <a:ext uri="{FF2B5EF4-FFF2-40B4-BE49-F238E27FC236}">
                <a16:creationId xmlns:a16="http://schemas.microsoft.com/office/drawing/2014/main" id="{4D75CC60-C8B1-499B-B2F9-D9A58C650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85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오류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1" name="직선 화살표 연결선 73">
            <a:extLst>
              <a:ext uri="{FF2B5EF4-FFF2-40B4-BE49-F238E27FC236}">
                <a16:creationId xmlns:a16="http://schemas.microsoft.com/office/drawing/2014/main" id="{C7341ECF-4292-4B6D-ACF3-11127EA1DDB0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507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Rectangle 78">
            <a:extLst>
              <a:ext uri="{FF2B5EF4-FFF2-40B4-BE49-F238E27FC236}">
                <a16:creationId xmlns:a16="http://schemas.microsoft.com/office/drawing/2014/main" id="{F9DCC5BC-3433-4308-A994-44F5C34E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9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6FEC47-4D52-4E7C-AA35-1C2DC350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56" y="2095837"/>
            <a:ext cx="7571489" cy="42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930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Varchar2(64)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개인마스터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PRESON_MASTER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Area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적용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</a:t>
            </a:r>
            <a:r>
              <a:rPr lang="en-US" altLang="ko-KR" dirty="0"/>
              <a:t> - SYS_USER(2/2)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0872"/>
              </p:ext>
            </p:extLst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9417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SYS_AUTH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1405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33086</TotalTime>
  <Words>1483</Words>
  <Application>Microsoft Office PowerPoint</Application>
  <PresentationFormat>A4 용지(210x297mm)</PresentationFormat>
  <Paragraphs>427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ESM_SYS_1000.로그인</vt:lpstr>
      <vt:lpstr>문서 승인 및 이력</vt:lpstr>
      <vt:lpstr>목차</vt:lpstr>
      <vt:lpstr>1. 기능 개요</vt:lpstr>
      <vt:lpstr>2. 업무 절차</vt:lpstr>
      <vt:lpstr>3. UI 설계</vt:lpstr>
      <vt:lpstr>4. 항목 정의 - SYS_USER(1/2)</vt:lpstr>
      <vt:lpstr>4. 항목 정의 - SYS_USER(2/2)</vt:lpstr>
      <vt:lpstr>4. 항목 정의 - SYS_USER_AUTH(1/2)</vt:lpstr>
      <vt:lpstr>4. 항목 정의 - SYS_USER_AUTH(2/2)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4007</cp:revision>
  <cp:lastPrinted>2013-08-09T04:41:49Z</cp:lastPrinted>
  <dcterms:created xsi:type="dcterms:W3CDTF">2008-12-02T04:27:09Z</dcterms:created>
  <dcterms:modified xsi:type="dcterms:W3CDTF">2021-02-10T15:19:32Z</dcterms:modified>
</cp:coreProperties>
</file>