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FF"/>
    <a:srgbClr val="F3F6FF"/>
    <a:srgbClr val="F0F8FA"/>
    <a:srgbClr val="E2ECEF"/>
    <a:srgbClr val="E2E3E5"/>
    <a:srgbClr val="F6F8FF"/>
    <a:srgbClr val="3333FF"/>
    <a:srgbClr val="E6E8CE"/>
    <a:srgbClr val="F8FAF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11" d="100"/>
          <a:sy n="111" d="100"/>
        </p:scale>
        <p:origin x="1608" y="108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ESM_SYS_1040.</a:t>
            </a:r>
            <a:r>
              <a:rPr lang="ko-KR" altLang="en-US" noProof="0" dirty="0" err="1"/>
              <a:t>언어코드등록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/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26646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항목은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암호화 표기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목록은 데이터를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조건에 일치하는 값을 조회 쿼리에 데이터를 전달하는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값을 초기화하는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삭제한 데이터를 저장하는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검색된 데이터를 엑셀로 다운로드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엑셀업로드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한 엑셀 포맷을 기준으로 엑셀 수정 후 업로드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행을 추가하는 버튼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행에 행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행을 삭제하는 기능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선택 시 대량으로 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그리드는 상시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행만 오픈 되며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 행에 값이 존재하면 데이터를 저장함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목록에 행에 값이 입력되거나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선택되지 않으면 입력 불가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목록을 선택하거나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추가 입력 후 작업하시기 바랍니다</a:t>
            </a:r>
            <a:r>
              <a:rPr kumimoji="0"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5911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화면 구성을 위한 항목 및 메시지를 한글</a:t>
            </a:r>
            <a:r>
              <a:rPr lang="en-US" altLang="ko-KR" dirty="0"/>
              <a:t>/</a:t>
            </a:r>
            <a:r>
              <a:rPr lang="ko-KR" altLang="en-US" dirty="0"/>
              <a:t>영문 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7884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25">
                  <a:extLst>
                    <a:ext uri="{9D8B030D-6E8A-4147-A177-3AD203B41FA5}">
                      <a16:colId xmlns:a16="http://schemas.microsoft.com/office/drawing/2014/main" val="1021739293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1402006209"/>
                    </a:ext>
                  </a:extLst>
                </a:gridCol>
                <a:gridCol w="6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03">
                  <a:extLst>
                    <a:ext uri="{9D8B030D-6E8A-4147-A177-3AD203B41FA5}">
                      <a16:colId xmlns:a16="http://schemas.microsoft.com/office/drawing/2014/main" val="2630541002"/>
                    </a:ext>
                  </a:extLst>
                </a:gridCol>
                <a:gridCol w="996511">
                  <a:extLst>
                    <a:ext uri="{9D8B030D-6E8A-4147-A177-3AD203B41FA5}">
                      <a16:colId xmlns:a16="http://schemas.microsoft.com/office/drawing/2014/main" val="1846787573"/>
                    </a:ext>
                  </a:extLst>
                </a:gridCol>
                <a:gridCol w="402605">
                  <a:extLst>
                    <a:ext uri="{9D8B030D-6E8A-4147-A177-3AD203B41FA5}">
                      <a16:colId xmlns:a16="http://schemas.microsoft.com/office/drawing/2014/main" val="680717380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59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장학복지팀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71694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전자복무관리시스템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SYS40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언어코드관리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ESM_SYS_1040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언어코드등록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사용을 위한 사용자의 계정정보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및 비밀번호 등 관련된 정보를 등록하고 관리하는 화면</a:t>
            </a:r>
          </a:p>
        </p:txBody>
      </p:sp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E3064C42-E442-4CA8-944C-D2547604F713}"/>
              </a:ext>
            </a:extLst>
          </p:cNvPr>
          <p:cNvGraphicFramePr>
            <a:graphicFrameLocks noGrp="1"/>
          </p:cNvGraphicFramePr>
          <p:nvPr/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51">
            <a:extLst>
              <a:ext uri="{FF2B5EF4-FFF2-40B4-BE49-F238E27FC236}">
                <a16:creationId xmlns:a16="http://schemas.microsoft.com/office/drawing/2014/main" id="{ED9DAE8F-A9BE-4C73-82F0-759E4BC7C0AC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32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D2896D36-CD36-4712-A91E-5C242BA08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4290885A-E5BE-4ED1-848D-7E6AEE86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35" name="그룹 51">
            <a:extLst>
              <a:ext uri="{FF2B5EF4-FFF2-40B4-BE49-F238E27FC236}">
                <a16:creationId xmlns:a16="http://schemas.microsoft.com/office/drawing/2014/main" id="{19A1DFB3-CD41-46F5-B131-89A23CAE4402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36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8E922AD4-C5FC-446D-9482-215570317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1D3650C7-4A15-4DCF-A4F3-0425EB50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38" name="그룹 51">
            <a:extLst>
              <a:ext uri="{FF2B5EF4-FFF2-40B4-BE49-F238E27FC236}">
                <a16:creationId xmlns:a16="http://schemas.microsoft.com/office/drawing/2014/main" id="{A64DC56C-2BC2-4AD9-B558-4DF2B732AF05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39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E087DF2-BC37-4E11-A718-45FA1B18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C31738F6-34EA-4D92-98C6-37BEA3DE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Rectangle 78">
            <a:extLst>
              <a:ext uri="{FF2B5EF4-FFF2-40B4-BE49-F238E27FC236}">
                <a16:creationId xmlns:a16="http://schemas.microsoft.com/office/drawing/2014/main" id="{E8B23650-A916-488F-B2B2-EC92537D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전자복무관리</a:t>
            </a:r>
            <a:endParaRPr kumimoji="1" lang="ko-KR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화살표 연결선 73">
            <a:extLst>
              <a:ext uri="{FF2B5EF4-FFF2-40B4-BE49-F238E27FC236}">
                <a16:creationId xmlns:a16="http://schemas.microsoft.com/office/drawing/2014/main" id="{360C374D-366C-4C9C-8C07-927E7E01C36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5006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78">
            <a:extLst>
              <a:ext uri="{FF2B5EF4-FFF2-40B4-BE49-F238E27FC236}">
                <a16:creationId xmlns:a16="http://schemas.microsoft.com/office/drawing/2014/main" id="{89731119-83DB-4481-B99B-6CA81919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ko-KR" altLang="en-US" sz="1100" b="0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언어코드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endParaRPr kumimoji="1" lang="ko-KR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78">
            <a:extLst>
              <a:ext uri="{FF2B5EF4-FFF2-40B4-BE49-F238E27FC236}">
                <a16:creationId xmlns:a16="http://schemas.microsoft.com/office/drawing/2014/main" id="{9C924425-5A90-49A1-81F2-391B8FA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466" y="3996448"/>
            <a:ext cx="744447" cy="253603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메시지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6" name="직선 화살표 연결선 73">
            <a:extLst>
              <a:ext uri="{FF2B5EF4-FFF2-40B4-BE49-F238E27FC236}">
                <a16:creationId xmlns:a16="http://schemas.microsoft.com/office/drawing/2014/main" id="{E1C30DF0-3BAF-4F00-846B-A833FB0049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78">
            <a:extLst>
              <a:ext uri="{FF2B5EF4-FFF2-40B4-BE49-F238E27FC236}">
                <a16:creationId xmlns:a16="http://schemas.microsoft.com/office/drawing/2014/main" id="{4B0D6E5A-DB33-48C3-B55A-83E9886B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96448"/>
            <a:ext cx="744447" cy="253603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라벨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Rectangle 78">
            <a:extLst>
              <a:ext uri="{FF2B5EF4-FFF2-40B4-BE49-F238E27FC236}">
                <a16:creationId xmlns:a16="http://schemas.microsoft.com/office/drawing/2014/main" id="{4CCDE946-8CCF-4FE9-82FD-D2832063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091" y="5326353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언어코드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이관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9" name="직선 화살표 연결선 73">
            <a:extLst>
              <a:ext uri="{FF2B5EF4-FFF2-40B4-BE49-F238E27FC236}">
                <a16:creationId xmlns:a16="http://schemas.microsoft.com/office/drawing/2014/main" id="{D01F3265-F688-4B97-B89F-A72E0AF2C182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 bwMode="auto">
          <a:xfrm flipH="1">
            <a:off x="4044399" y="5596353"/>
            <a:ext cx="381692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5" name="Rectangle 78">
            <a:extLst>
              <a:ext uri="{FF2B5EF4-FFF2-40B4-BE49-F238E27FC236}">
                <a16:creationId xmlns:a16="http://schemas.microsoft.com/office/drawing/2014/main" id="{04668BDA-7AFC-4F9B-992F-9BD76D94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179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C2AB12FC-90E3-4498-89D5-E62A4772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5260063"/>
            <a:ext cx="9397497" cy="112262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93D2122-F280-4D69-A05E-8B664DD25C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24881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D46E3B-FE78-4D74-A20F-407F19A7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0" name="Group 335">
            <a:extLst>
              <a:ext uri="{FF2B5EF4-FFF2-40B4-BE49-F238E27FC236}">
                <a16:creationId xmlns:a16="http://schemas.microsoft.com/office/drawing/2014/main" id="{45CB9368-004A-433E-8AAA-ECF658E8B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21161"/>
              </p:ext>
            </p:extLst>
          </p:nvPr>
        </p:nvGraphicFramePr>
        <p:xfrm>
          <a:off x="349250" y="2840304"/>
          <a:ext cx="9207499" cy="223652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4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5210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580974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사용자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7590"/>
                  </a:ext>
                </a:extLst>
              </a:tr>
            </a:tbl>
          </a:graphicData>
        </a:graphic>
      </p:graphicFrame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8E259A10-5AA5-4F48-AA7A-059BCE6F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33725"/>
              </p:ext>
            </p:extLst>
          </p:nvPr>
        </p:nvGraphicFramePr>
        <p:xfrm>
          <a:off x="349250" y="1953244"/>
          <a:ext cx="9229734" cy="593889"/>
        </p:xfrm>
        <a:graphic>
          <a:graphicData uri="http://schemas.openxmlformats.org/drawingml/2006/table">
            <a:tbl>
              <a:tblPr/>
              <a:tblGrid>
                <a:gridCol w="122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7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5426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92231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850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89155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</a:tblGrid>
              <a:tr h="28491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6" name="Group 335">
            <a:extLst>
              <a:ext uri="{FF2B5EF4-FFF2-40B4-BE49-F238E27FC236}">
                <a16:creationId xmlns:a16="http://schemas.microsoft.com/office/drawing/2014/main" id="{767C5D58-5A61-4012-B814-12C06920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6052"/>
              </p:ext>
            </p:extLst>
          </p:nvPr>
        </p:nvGraphicFramePr>
        <p:xfrm>
          <a:off x="349250" y="5409477"/>
          <a:ext cx="9229729" cy="878801"/>
        </p:xfrm>
        <a:graphic>
          <a:graphicData uri="http://schemas.openxmlformats.org/drawingml/2006/table">
            <a:tbl>
              <a:tblPr/>
              <a:tblGrid>
                <a:gridCol w="3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38554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</a:tblGrid>
              <a:tr h="28491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권한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284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관리자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DC852FC-27D3-4812-A8F1-F90EF9DD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500870"/>
            <a:ext cx="276942" cy="2705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DE56E1-DE43-40F7-8480-DD3429B19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952" y="6022874"/>
            <a:ext cx="164523" cy="21647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8E5BEAA-8B28-4EDA-B4B9-F43BC74B9431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057BC77-43D7-40A0-9D0E-3B3A5B39A0A9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C07984-80BA-4EF2-BF6F-1FC40DD1908D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A2E6D3-BCA7-43EA-8291-91C8E2072C65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9C68C04-C450-48D4-819B-0FE1EC90E1BB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B974A8-F1F3-4E90-86D2-A2CAFF31EB6A}"/>
              </a:ext>
            </a:extLst>
          </p:cNvPr>
          <p:cNvSpPr/>
          <p:nvPr/>
        </p:nvSpPr>
        <p:spPr bwMode="auto">
          <a:xfrm>
            <a:off x="6537792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FED379-6CF0-4BFA-A63B-A124F0389278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엑셀업로드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2EA1546-AC56-4878-9A2A-0E584EC3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822424"/>
            <a:ext cx="276942" cy="2705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2EC51AB-23D8-4478-B872-F241B4457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4140127"/>
            <a:ext cx="276942" cy="270501"/>
          </a:xfrm>
          <a:prstGeom prst="rect">
            <a:avLst/>
          </a:prstGeom>
        </p:spPr>
      </p:pic>
      <p:pic>
        <p:nvPicPr>
          <p:cNvPr id="1028" name="Picture 4" descr="달력 아이콘 이미지 검색결과">
            <a:extLst>
              <a:ext uri="{FF2B5EF4-FFF2-40B4-BE49-F238E27FC236}">
                <a16:creationId xmlns:a16="http://schemas.microsoft.com/office/drawing/2014/main" id="{968F3DE6-AF85-4CCD-AF62-76A35F0C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50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달력 아이콘 이미지 검색결과">
            <a:extLst>
              <a:ext uri="{FF2B5EF4-FFF2-40B4-BE49-F238E27FC236}">
                <a16:creationId xmlns:a16="http://schemas.microsoft.com/office/drawing/2014/main" id="{96B2C15F-D2D9-437A-B176-0A215343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1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33196</TotalTime>
  <Words>1709</Words>
  <Application>Microsoft Office PowerPoint</Application>
  <PresentationFormat>A4 용지(210x297mm)</PresentationFormat>
  <Paragraphs>497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ESM_SYS_1040.언어코드등록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4024</cp:revision>
  <cp:lastPrinted>2013-08-09T04:41:49Z</cp:lastPrinted>
  <dcterms:created xsi:type="dcterms:W3CDTF">2008-12-02T04:27:09Z</dcterms:created>
  <dcterms:modified xsi:type="dcterms:W3CDTF">2021-02-10T02:51:35Z</dcterms:modified>
</cp:coreProperties>
</file>