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988" r:id="rId2"/>
    <p:sldId id="1071" r:id="rId3"/>
    <p:sldId id="1072" r:id="rId4"/>
    <p:sldId id="1073" r:id="rId5"/>
    <p:sldId id="1075" r:id="rId6"/>
    <p:sldId id="1076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77" r:id="rId18"/>
    <p:sldId id="1078" r:id="rId19"/>
    <p:sldId id="1079" r:id="rId20"/>
    <p:sldId id="1090" r:id="rId21"/>
    <p:sldId id="967" r:id="rId22"/>
    <p:sldId id="1074" r:id="rId2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7"/>
    <a:srgbClr val="3333FF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5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8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8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2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0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6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7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0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61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2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9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6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ms111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설명서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C696E6-A329-471A-9625-99D06302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017966-D457-4214-9950-82607BBA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2ADC91-EA3A-4F27-B09F-27E028D4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838CAA-29DA-48A0-BD36-B96E6B4F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Choosing the default editor used by 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Adjusting the name of the initial branch in new repositories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Adjusting your PATH environment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Choosing HTTPS transport backend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30" name="모서리가 둥근 직사각형 111">
            <a:extLst>
              <a:ext uri="{FF2B5EF4-FFF2-40B4-BE49-F238E27FC236}">
                <a16:creationId xmlns:a16="http://schemas.microsoft.com/office/drawing/2014/main" id="{EF35E7DB-C0CB-4A7F-93BE-9154E8C0A118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32755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42CE3A-86FC-41EB-9C09-E6084085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7F2A5F-51ED-48F7-8721-1E3FC2DA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F1B7EC-583B-4F3B-A1DD-55B6BC417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F25604-A2CB-46C0-9606-3BAD4E45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Configuring the line ending conversions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Configuring the terminal emulator to user with Git Bash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Choose the default behavior of ‘git pull’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Choose a credential helper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모서리가 둥근 직사각형 111">
            <a:extLst>
              <a:ext uri="{FF2B5EF4-FFF2-40B4-BE49-F238E27FC236}">
                <a16:creationId xmlns:a16="http://schemas.microsoft.com/office/drawing/2014/main" id="{42136296-B68B-4368-8484-4931123A1816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71378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4B261D-7C96-4250-9686-B852EB14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3A05AB-4D46-4C66-9D6D-C52201D7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ACD768-BB07-4233-8E59-386E7707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7C32D2-DBD0-41BA-B677-E35BF82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Configuring extra option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Configuring experimental options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Installing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Completing the Git Setup Wizard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View Release Notes: unchecked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Finish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317926" y="46183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3740D2-D8A5-42F4-AAD1-C040396E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8626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</a:t>
            </a:r>
            <a:r>
              <a:rPr lang="ko-KR" altLang="en-US" dirty="0"/>
              <a:t>프로그램 설치정보 확인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Bash Here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Bash Here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MINGW64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오픈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-version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설치정보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3903779" y="539847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BFA2E-68D6-4799-9044-507B7FF3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55" y="1868580"/>
            <a:ext cx="2936435" cy="2167542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F5CC11B-B6BA-4B43-9188-16756CE59087}"/>
              </a:ext>
            </a:extLst>
          </p:cNvPr>
          <p:cNvSpPr/>
          <p:nvPr/>
        </p:nvSpPr>
        <p:spPr bwMode="auto">
          <a:xfrm>
            <a:off x="4953000" y="189075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091379"/>
            <a:ext cx="538683" cy="7773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DFB7AA-6FBD-4021-9EB7-8B52C60B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48721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https://code.visualstudio.com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VSCodeUserSetup-x64-1.53.0.exe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for Windows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Windows x64 Stable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다운로드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2295005" y="434984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8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C090E3-0105-4A3C-BA2F-CE2AB3D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B27A5F-7122-43A8-B1CB-00CD4A46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DC1D45B-8632-4FDD-88F6-28A526D83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E331A7-D11C-4572-8C7A-22FB5673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VS Code 1.53.0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 계약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작업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파일의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디렉터리의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중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마법사 완료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24123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61102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019011" y="46519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611021" y="590135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415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초기화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629234"/>
            <a:ext cx="538683" cy="2394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CCDF4-803B-4B55-B347-96A57BFDDB0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852E02-70D9-485E-9475-3CDFF0F2873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2" name="TextBox 52">
              <a:extLst>
                <a:ext uri="{FF2B5EF4-FFF2-40B4-BE49-F238E27FC236}">
                  <a16:creationId xmlns:a16="http://schemas.microsoft.com/office/drawing/2014/main" id="{21A09442-C13A-4215-A1E7-B722F478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05AEA0-0665-4916-9735-72DBBC871FB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0C97D4-C11E-4972-8442-D3A42D9FEF2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86D5529-A62D-4474-BEAB-45B821EE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5F98AE-B423-4FE1-A289-5DA7D4671FBB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6E2C09-3C53-4113-8839-756467F5189B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0B97AF1-E46F-4D84-BAE1-27FA0FF2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Ⅳ. </a:t>
              </a:r>
              <a:r>
                <a:rPr lang="ko-KR" altLang="en-US" dirty="0"/>
                <a:t>로컬 </a:t>
              </a:r>
              <a:r>
                <a:rPr lang="en-US" altLang="ko-KR" dirty="0"/>
                <a:t>Git </a:t>
              </a:r>
              <a:r>
                <a:rPr lang="ko-KR" altLang="en-US" dirty="0"/>
                <a:t>저장소 설정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6599A0-FCB8-4BAB-A2D8-F2284758519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55E71B-4AD3-412B-9EEA-4979693CC72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01850364-7C0A-4FA7-8CA3-2F1134D4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D2CC0-7459-4F44-B930-B4A9DEA96214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E6E67A-EF04-4673-9239-FDD4B02C974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961D2977-8CB8-44D6-A11A-A7E9515F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28ED87-0717-4AF0-BC87-642AA2CE8BDD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327915A-410E-4C82-90A5-E5B673FD0F72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5B83F30A-E3AB-460A-8484-560441E1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8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폴더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document(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D:\etimelabor\document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service 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D:\etimelabor\service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오픈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및 프로그램 소스 폴더 설정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File &gt; Open Folder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작업할 폴더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 창에서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99CFD9-47EC-42D3-B074-8705E1B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11327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2894129" y="243619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7A12C1-7A0C-40D6-B8E3-E478EF70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55" y="3186820"/>
            <a:ext cx="2636241" cy="316811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20810A-A54A-49C9-B812-E466C9265F28}"/>
              </a:ext>
            </a:extLst>
          </p:cNvPr>
          <p:cNvSpPr/>
          <p:nvPr/>
        </p:nvSpPr>
        <p:spPr bwMode="auto">
          <a:xfrm>
            <a:off x="5740451" y="30594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954E52-1C70-423E-A30E-426F2E8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6" y="4523116"/>
            <a:ext cx="2540733" cy="173044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547716-173C-467C-89DA-344E0E463717}"/>
              </a:ext>
            </a:extLst>
          </p:cNvPr>
          <p:cNvSpPr/>
          <p:nvPr/>
        </p:nvSpPr>
        <p:spPr bwMode="auto">
          <a:xfrm>
            <a:off x="2239395" y="59470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C49255-D840-4175-AF43-454F37E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2614658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5474F8-8795-455C-BDFE-F777E63A7E95}"/>
              </a:ext>
            </a:extLst>
          </p:cNvPr>
          <p:cNvCxnSpPr/>
          <p:nvPr/>
        </p:nvCxnSpPr>
        <p:spPr bwMode="auto">
          <a:xfrm flipV="1">
            <a:off x="2643403" y="3479653"/>
            <a:ext cx="596752" cy="7947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id="{07BBDB1C-C39A-47CB-BE9C-AAC9E988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697745"/>
            <a:ext cx="1312454" cy="481027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BCFD093-47C3-4148-A6CE-C817B82D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044" y="3697745"/>
            <a:ext cx="1312454" cy="481027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49428F-3579-4532-BCDB-AF8FC03F7AD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5400000">
            <a:off x="7457005" y="3092566"/>
            <a:ext cx="386272" cy="8240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C3284F-9766-4FAB-B3B0-6F8351C3EA5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 bwMode="auto">
          <a:xfrm rot="16200000" flipH="1">
            <a:off x="8281091" y="3092565"/>
            <a:ext cx="386272" cy="8240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5958D-4A0D-4BB9-849E-C530D3EB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40" y="3552206"/>
            <a:ext cx="4286250" cy="2809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초기화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Control (Ctrl + Shift + G)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Initialize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 작업 완료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Control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파일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인식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한번도 반영한지 않음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수정된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삭제된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2C1D9-E3CD-4AF2-B09B-8E2195F8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1" y="1588825"/>
            <a:ext cx="3893673" cy="28111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A9941A1-ADE7-428A-BFC8-A5641F4863CE}"/>
              </a:ext>
            </a:extLst>
          </p:cNvPr>
          <p:cNvSpPr/>
          <p:nvPr/>
        </p:nvSpPr>
        <p:spPr bwMode="auto">
          <a:xfrm>
            <a:off x="3925465" y="259329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56883" y="263856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D6EB9D-4243-4B87-8A82-D274BFC82CD2}"/>
              </a:ext>
            </a:extLst>
          </p:cNvPr>
          <p:cNvSpPr/>
          <p:nvPr/>
        </p:nvSpPr>
        <p:spPr bwMode="auto">
          <a:xfrm>
            <a:off x="2128167" y="52691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F4558-0720-41C5-A8A5-A62BDF919277}"/>
              </a:ext>
            </a:extLst>
          </p:cNvPr>
          <p:cNvSpPr/>
          <p:nvPr/>
        </p:nvSpPr>
        <p:spPr bwMode="auto">
          <a:xfrm>
            <a:off x="5459315" y="533561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초기화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내용을 입력 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Enter or (V: 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 없이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오류 발생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 팝업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 없이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오류 발생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Manage Access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메뉴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Invite a collaborator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AD6832-3F2C-4679-9999-29FA43FA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1" y="1588825"/>
            <a:ext cx="4286250" cy="28098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59EDBAB-F470-4CC9-A19C-4D5C7F517078}"/>
              </a:ext>
            </a:extLst>
          </p:cNvPr>
          <p:cNvSpPr/>
          <p:nvPr/>
        </p:nvSpPr>
        <p:spPr bwMode="auto">
          <a:xfrm>
            <a:off x="2144559" y="208982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183745-EDEA-48C9-BBD9-71A3041D3739}"/>
              </a:ext>
            </a:extLst>
          </p:cNvPr>
          <p:cNvSpPr/>
          <p:nvPr/>
        </p:nvSpPr>
        <p:spPr bwMode="auto">
          <a:xfrm>
            <a:off x="3589231" y="212678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72620-A087-46C2-A1D2-DCAC5FAB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18" y="4090408"/>
            <a:ext cx="4238625" cy="136207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FDE62D5C-36D9-4E18-BEA6-D8A98503EC5A}"/>
              </a:ext>
            </a:extLst>
          </p:cNvPr>
          <p:cNvSpPr/>
          <p:nvPr/>
        </p:nvSpPr>
        <p:spPr bwMode="auto">
          <a:xfrm>
            <a:off x="3141064" y="52691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6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그림 135" descr="14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76" y="2325572"/>
            <a:ext cx="651220" cy="38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55"/>
          <p:cNvSpPr>
            <a:spLocks noChangeArrowheads="1"/>
          </p:cNvSpPr>
          <p:nvPr/>
        </p:nvSpPr>
        <p:spPr bwMode="auto">
          <a:xfrm>
            <a:off x="349373" y="2042559"/>
            <a:ext cx="5533414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개요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프로젝트 추진 배경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중장기 비전 달성을 위한 경영진 및 임직원의 요구 수준에 부합할 수 있는 통합 관점의 </a:t>
            </a:r>
            <a:r>
              <a:rPr lang="en-US" altLang="ko-KR" dirty="0"/>
              <a:t>Global HR </a:t>
            </a:r>
            <a:r>
              <a:rPr lang="ko-KR" altLang="en-US" dirty="0"/>
              <a:t>시스템을 구축하고자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48787" y="25549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성과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분리운영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510" y="374699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급여시스템은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관리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지급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60510" y="49390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업적평가 및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능력평가 관리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240155" y="2324952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인사시스템 이원화에 따른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효율성 저하 및 통합관리 필요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240155" y="31196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정산시스템에 국한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글로벌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선진 프로세스 기능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연계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필요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3240155" y="39143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인사정보의 조회 및 분석 기능 미흡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전사차원 인력 적재적소 재배치 요구 등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3240155" y="47090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개인업적평가 및 역량평가에 대한 평가 프로세스 개선 니즈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240155" y="5503754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표준 프로세스 적용 및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제도 결과 반영을 위한 시스템 구현 필요</a:t>
            </a:r>
          </a:p>
        </p:txBody>
      </p:sp>
      <p:cxnSp>
        <p:nvCxnSpPr>
          <p:cNvPr id="49" name="직선 화살표 연결선 48"/>
          <p:cNvCxnSpPr>
            <a:stCxn id="38" idx="3"/>
            <a:endCxn id="43" idx="1"/>
          </p:cNvCxnSpPr>
          <p:nvPr/>
        </p:nvCxnSpPr>
        <p:spPr bwMode="auto">
          <a:xfrm flipV="1">
            <a:off x="2631680" y="2684952"/>
            <a:ext cx="608475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stCxn id="38" idx="3"/>
            <a:endCxn id="44" idx="1"/>
          </p:cNvCxnSpPr>
          <p:nvPr/>
        </p:nvCxnSpPr>
        <p:spPr bwMode="auto">
          <a:xfrm>
            <a:off x="2631680" y="3082303"/>
            <a:ext cx="608475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>
            <a:stCxn id="39" idx="3"/>
            <a:endCxn id="45" idx="1"/>
          </p:cNvCxnSpPr>
          <p:nvPr/>
        </p:nvCxnSpPr>
        <p:spPr bwMode="auto">
          <a:xfrm>
            <a:off x="2643403" y="4274353"/>
            <a:ext cx="596752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>
            <a:stCxn id="40" idx="3"/>
            <a:endCxn id="47" idx="1"/>
          </p:cNvCxnSpPr>
          <p:nvPr/>
        </p:nvCxnSpPr>
        <p:spPr bwMode="auto">
          <a:xfrm>
            <a:off x="2643403" y="5466403"/>
            <a:ext cx="596752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stCxn id="40" idx="3"/>
            <a:endCxn id="46" idx="1"/>
          </p:cNvCxnSpPr>
          <p:nvPr/>
        </p:nvCxnSpPr>
        <p:spPr bwMode="auto">
          <a:xfrm flipV="1">
            <a:off x="2643403" y="5069053"/>
            <a:ext cx="596752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stCxn id="38" idx="3"/>
            <a:endCxn id="47" idx="1"/>
          </p:cNvCxnSpPr>
          <p:nvPr/>
        </p:nvCxnSpPr>
        <p:spPr bwMode="auto">
          <a:xfrm>
            <a:off x="2631680" y="3082303"/>
            <a:ext cx="608475" cy="27814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직선 화살표 연결선 57"/>
          <p:cNvCxnSpPr>
            <a:stCxn id="39" idx="3"/>
            <a:endCxn id="47" idx="1"/>
          </p:cNvCxnSpPr>
          <p:nvPr/>
        </p:nvCxnSpPr>
        <p:spPr bwMode="auto">
          <a:xfrm>
            <a:off x="2643403" y="4274353"/>
            <a:ext cx="596752" cy="158940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2042559"/>
            <a:ext cx="3130183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Rectangle 16"/>
          <p:cNvSpPr>
            <a:spLocks noChangeArrowheads="1"/>
          </p:cNvSpPr>
          <p:nvPr/>
        </p:nvSpPr>
        <p:spPr bwMode="auto">
          <a:xfrm>
            <a:off x="6609328" y="2324952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인사관리 시스템 통합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업무효율성 및 편의성 향상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09328" y="47090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선진 프로세스 모델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표준화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통한 시스템 구현</a:t>
            </a: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6609328" y="31196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평가유형제공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(MBO,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역량평가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합리적 평가 및 성과주의 인사제도 정착</a:t>
            </a: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6609328" y="5503754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표준 프로세스를 기반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계열사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Roll-Out/Global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확산 기반 마련</a:t>
            </a: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6609328" y="39143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경영진의 전략적 의사결정 지원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적임자검색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기능으로 적재적소배치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 및 현황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7379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추진 배경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46436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구축 목표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(To-Be)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39" idx="3"/>
            <a:endCxn id="44" idx="1"/>
          </p:cNvCxnSpPr>
          <p:nvPr/>
        </p:nvCxnSpPr>
        <p:spPr bwMode="auto">
          <a:xfrm flipV="1">
            <a:off x="2643403" y="3479653"/>
            <a:ext cx="596752" cy="7947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91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7" idx="1"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D8A33-396E-403D-9DDD-F43005201607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65953-6E4A-4F14-91AE-EF9C98E62144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52">
              <a:extLst>
                <a:ext uri="{FF2B5EF4-FFF2-40B4-BE49-F238E27FC236}">
                  <a16:creationId xmlns:a16="http://schemas.microsoft.com/office/drawing/2014/main" id="{40BBE33C-3971-4D41-B2C7-C91052A8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CB508-F6AE-40A2-930A-F8EF4825356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EB7083-8AFD-4A63-A8A5-D102487E7993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0658588-1528-4025-B63D-90EA9DC1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17ECC3-42BF-485B-A233-CB0F40472CC9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629B9F-97E8-462D-BD4B-4762F5DD55EA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E712F542-4119-4CCC-AD30-68FF8FDC7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GitHub </a:t>
            </a:r>
            <a:r>
              <a:rPr lang="ko-KR" altLang="en-US" dirty="0"/>
              <a:t>사이트 접속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73163" indent="-173163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접속정보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163" indent="-173163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Username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dims1111@gmail.com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Password : kjgSYR0527!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C5318B4-C4F6-4005-842F-66D4E13E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1" y="1543032"/>
            <a:ext cx="5580769" cy="36989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A85833-BE0A-442E-8F48-AE2D1040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882" y="3005750"/>
            <a:ext cx="2169904" cy="327226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07E3035-F158-42CF-850B-422EEA135D6E}"/>
              </a:ext>
            </a:extLst>
          </p:cNvPr>
          <p:cNvSpPr/>
          <p:nvPr/>
        </p:nvSpPr>
        <p:spPr bwMode="auto">
          <a:xfrm>
            <a:off x="1192809" y="166274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DCFC20-DDB1-4BBC-84BD-A1930D89B99A}"/>
              </a:ext>
            </a:extLst>
          </p:cNvPr>
          <p:cNvSpPr/>
          <p:nvPr/>
        </p:nvSpPr>
        <p:spPr bwMode="auto">
          <a:xfrm>
            <a:off x="5660668" y="47409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Start a project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 name : etimelabor (full name : electronic time and labor project)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Description 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전자복무관리시스템 프로젝트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Public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Create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E94423-B06B-4A1F-A896-D7A91928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1" y="1543032"/>
            <a:ext cx="3172548" cy="332773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2C7DD2-7FB5-4563-A1B4-65A42E00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70" y="2870532"/>
            <a:ext cx="3765676" cy="35212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99513A3-5C56-4DB5-9C0C-7E0DE3D1806C}"/>
              </a:ext>
            </a:extLst>
          </p:cNvPr>
          <p:cNvSpPr/>
          <p:nvPr/>
        </p:nvSpPr>
        <p:spPr bwMode="auto">
          <a:xfrm>
            <a:off x="2229616" y="266008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48F8AE-25FD-468D-8A15-93D4777ED0ED}"/>
              </a:ext>
            </a:extLst>
          </p:cNvPr>
          <p:cNvSpPr/>
          <p:nvPr/>
        </p:nvSpPr>
        <p:spPr bwMode="auto">
          <a:xfrm>
            <a:off x="3166460" y="609085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프로젝트 구성원 초대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-https://github.com/dims1111/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etimelabor.git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Manage Access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메뉴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Invite a collaborator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입력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구성원은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확인 후 수락버튼을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4A313-BAF9-4B9B-8A07-1583A96D8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96"/>
          <a:stretch/>
        </p:blipFill>
        <p:spPr>
          <a:xfrm>
            <a:off x="367357" y="1528647"/>
            <a:ext cx="5840595" cy="296275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38B5F9-5F41-44D0-9B88-EBC5F369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" y="3659443"/>
            <a:ext cx="5207251" cy="26142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46862B-39EB-4797-92CD-FB9335A15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129" y="2948103"/>
            <a:ext cx="3117372" cy="185586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DA282E-A911-417F-AAD1-53BA4ABD8B5A}"/>
              </a:ext>
            </a:extLst>
          </p:cNvPr>
          <p:cNvSpPr/>
          <p:nvPr/>
        </p:nvSpPr>
        <p:spPr bwMode="auto">
          <a:xfrm>
            <a:off x="3166460" y="175670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9C8764-8326-4516-8862-29251AC8F137}"/>
              </a:ext>
            </a:extLst>
          </p:cNvPr>
          <p:cNvSpPr/>
          <p:nvPr/>
        </p:nvSpPr>
        <p:spPr bwMode="auto">
          <a:xfrm>
            <a:off x="1466874" y="417857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9FF7F7-F1FB-4444-A3AD-820D1D306EA1}"/>
              </a:ext>
            </a:extLst>
          </p:cNvPr>
          <p:cNvSpPr/>
          <p:nvPr/>
        </p:nvSpPr>
        <p:spPr bwMode="auto">
          <a:xfrm>
            <a:off x="5258036" y="440829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설치정보 확인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9" idx="1"/>
            <a:endCxn id="6158" idx="1"/>
          </p:cNvCxnSpPr>
          <p:nvPr/>
        </p:nvCxnSpPr>
        <p:spPr bwMode="auto">
          <a:xfrm>
            <a:off x="4903267" y="2553524"/>
            <a:ext cx="538683" cy="13151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Git-2.30.0.2-64-bit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https://git-scm.com/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Git-2.30.0.2-64-bit.exe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2.30.0 for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- 64-bit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프로그램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324F82-6CDC-423B-B456-0939E987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370425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4506371" y="361006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81D56-F68E-4B85-8CB0-10CFF03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1" y="3974471"/>
            <a:ext cx="3093012" cy="233830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BC8872F-FFF3-4961-87FC-77418496DA3E}"/>
              </a:ext>
            </a:extLst>
          </p:cNvPr>
          <p:cNvSpPr/>
          <p:nvPr/>
        </p:nvSpPr>
        <p:spPr bwMode="auto">
          <a:xfrm>
            <a:off x="2127005" y="536276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Destination Location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Components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GUI Here : unchecked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Start Menu Folder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FBDCC-30D5-4025-B8E8-22138A65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051109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2B3081-80E8-4D97-B68F-A29AB2ED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E4260A-75A8-4C88-ABFD-1E5C1860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DFDD07-9C2B-4C1B-8DF8-56528D5EE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690140697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29145</TotalTime>
  <Words>2652</Words>
  <Application>Microsoft Office PowerPoint</Application>
  <PresentationFormat>A4 용지(210x297mm)</PresentationFormat>
  <Paragraphs>543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GitHub 설명서</vt:lpstr>
      <vt:lpstr>문서 승인 및 이력</vt:lpstr>
      <vt:lpstr>목차</vt:lpstr>
      <vt:lpstr>1. GitHub 사이트 접속</vt:lpstr>
      <vt:lpstr>2. 프로젝트 저장소 생성</vt:lpstr>
      <vt:lpstr>3. 프로젝트 구성원 초대</vt:lpstr>
      <vt:lpstr>목차</vt:lpstr>
      <vt:lpstr>1. 응용 프로그램 다운로드</vt:lpstr>
      <vt:lpstr>2. Git 2.30.2 프로그램 설치</vt:lpstr>
      <vt:lpstr>2. Git 2.30.2 프로그램 설치</vt:lpstr>
      <vt:lpstr>2. Git 2.30.2 프로그램 설치</vt:lpstr>
      <vt:lpstr>2. Git 2.30.2 프로그램 설치</vt:lpstr>
      <vt:lpstr>3. Git 프로그램 설치정보 확인</vt:lpstr>
      <vt:lpstr>목차</vt:lpstr>
      <vt:lpstr>1. 응용 프로그램 다운로드</vt:lpstr>
      <vt:lpstr>2. VS Code 1.53.0 프로그램 설치</vt:lpstr>
      <vt:lpstr>목차</vt:lpstr>
      <vt:lpstr>1. 로컬 Git 저장소 생성</vt:lpstr>
      <vt:lpstr>2. 로컬 Git 저장소 초기화</vt:lpstr>
      <vt:lpstr>2. 로컬 Git 저장소 초기화</vt:lpstr>
      <vt:lpstr>PowerPoint 프레젠테이션</vt:lpstr>
      <vt:lpstr>1. 프로젝트 추진 배경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3830</cp:revision>
  <cp:lastPrinted>2013-03-12T06:42:38Z</cp:lastPrinted>
  <dcterms:created xsi:type="dcterms:W3CDTF">2008-12-02T04:27:09Z</dcterms:created>
  <dcterms:modified xsi:type="dcterms:W3CDTF">2021-02-06T09:11:11Z</dcterms:modified>
</cp:coreProperties>
</file>