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8"/>
  </p:notesMasterIdLst>
  <p:handoutMasterIdLst>
    <p:handoutMasterId r:id="rId9"/>
  </p:handoutMasterIdLst>
  <p:sldIdLst>
    <p:sldId id="988" r:id="rId3"/>
    <p:sldId id="1071" r:id="rId4"/>
    <p:sldId id="1107" r:id="rId5"/>
    <p:sldId id="967" r:id="rId6"/>
    <p:sldId id="1077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930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1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/>
          <a:lstStyle/>
          <a:p>
            <a:r>
              <a:rPr lang="ko-KR" altLang="en-US"/>
              <a:t>전자식 복무관리 시스템</a:t>
            </a:r>
            <a:br>
              <a:rPr lang="en-US" altLang="ko-KR"/>
            </a:br>
            <a:r>
              <a:rPr lang="en-US" altLang="ko-KR"/>
              <a:t>[ Electronic Service management ]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en-US" altLang="ko-KR"/>
              <a:t>Json </a:t>
            </a:r>
            <a:r>
              <a:rPr lang="ko-KR" altLang="en-US"/>
              <a:t>이해</a:t>
            </a:r>
            <a:endParaRPr lang="en-US" altLang="ko-KR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30120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CP-1000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openAPI</a:t>
            </a:r>
            <a:r>
              <a:rPr lang="ko-KR" altLang="en-US"/>
              <a:t> 데이터 인터페이스 </a:t>
            </a:r>
            <a:r>
              <a:rPr lang="en-US" altLang="ko-KR"/>
              <a:t>JSON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814125-60FB-4CD8-9D96-727E6F7AAC0D}"/>
              </a:ext>
            </a:extLst>
          </p:cNvPr>
          <p:cNvGrpSpPr/>
          <p:nvPr/>
        </p:nvGrpSpPr>
        <p:grpSpPr>
          <a:xfrm>
            <a:off x="471971" y="1125600"/>
            <a:ext cx="3656409" cy="1804413"/>
            <a:chOff x="471971" y="1125600"/>
            <a:chExt cx="3656409" cy="180441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D14112-6C78-4C59-A311-DABE695FCF9F}"/>
                </a:ext>
              </a:extLst>
            </p:cNvPr>
            <p:cNvSpPr/>
            <p:nvPr/>
          </p:nvSpPr>
          <p:spPr bwMode="auto">
            <a:xfrm>
              <a:off x="471971" y="1583071"/>
              <a:ext cx="3656409" cy="13469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Key-Value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이루어진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jsonObject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"id": 1,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"name": “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E428FC4-5833-4DD1-9142-AB19BB973F60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Key-Value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쌍으로 이루어진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Object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E3419F0-E256-488D-9C2D-FD8858774FD9}"/>
              </a:ext>
            </a:extLst>
          </p:cNvPr>
          <p:cNvGrpSpPr/>
          <p:nvPr/>
        </p:nvGrpSpPr>
        <p:grpSpPr>
          <a:xfrm>
            <a:off x="5098291" y="1125600"/>
            <a:ext cx="4335738" cy="2261884"/>
            <a:chOff x="471971" y="1125600"/>
            <a:chExt cx="3656409" cy="226188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3737F8-FA62-4421-9774-D9C64C956CA1}"/>
                </a:ext>
              </a:extLst>
            </p:cNvPr>
            <p:cNvSpPr/>
            <p:nvPr/>
          </p:nvSpPr>
          <p:spPr bwMode="auto">
            <a:xfrm>
              <a:off x="471971" y="1583071"/>
              <a:ext cx="3656409" cy="134694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 Array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"id": 1,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"name": ["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이순신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… ,"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유관순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"]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, “age”: [100, 90, 60]  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93B3BA-3E30-4DA5-9F39-24B8B25CE24B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들어갈 값이 여러개일 때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D25E3AB-BD6A-43B4-8CC4-E3BC10B2468D}"/>
                </a:ext>
              </a:extLst>
            </p:cNvPr>
            <p:cNvSpPr/>
            <p:nvPr/>
          </p:nvSpPr>
          <p:spPr bwMode="auto">
            <a:xfrm>
              <a:off x="471971" y="2930013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Value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들어갈 자료형으로는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Number, String, Boolean, Array, Object, Null</a:t>
              </a: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59086B3-A6CB-409E-8A36-2A79AAF4143E}"/>
              </a:ext>
            </a:extLst>
          </p:cNvPr>
          <p:cNvSpPr/>
          <p:nvPr/>
        </p:nvSpPr>
        <p:spPr bwMode="auto">
          <a:xfrm>
            <a:off x="4381876" y="1618006"/>
            <a:ext cx="461728" cy="1016557"/>
          </a:xfrm>
          <a:prstGeom prst="rightArrow">
            <a:avLst/>
          </a:prstGeom>
          <a:ln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2DC0002-29B7-42C4-89FA-4488AAA360A0}"/>
              </a:ext>
            </a:extLst>
          </p:cNvPr>
          <p:cNvGrpSpPr/>
          <p:nvPr/>
        </p:nvGrpSpPr>
        <p:grpSpPr>
          <a:xfrm>
            <a:off x="5098291" y="3995549"/>
            <a:ext cx="4335738" cy="2287555"/>
            <a:chOff x="471971" y="1125600"/>
            <a:chExt cx="3656409" cy="228755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7C42852-0E13-42B7-BF62-B452FAB951D4}"/>
                </a:ext>
              </a:extLst>
            </p:cNvPr>
            <p:cNvSpPr/>
            <p:nvPr/>
          </p:nvSpPr>
          <p:spPr bwMode="auto">
            <a:xfrm>
              <a:off x="471971" y="1583070"/>
              <a:ext cx="3656409" cy="18300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 = '{"id": 1, 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"name": ["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이순신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 … ,"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유관순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“age”: [100, 90, 60]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}'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jsonObject = json.loads(js)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jsonArray = jsonObject.get("name")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list in jsonArray:</a:t>
              </a:r>
            </a:p>
            <a:p>
              <a:pPr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print(list)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7998A73-8993-4423-A8E1-215585BD198A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파싱</a:t>
              </a:r>
              <a:endPara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AEBFC7E4-3B2E-401D-B69D-B850D29CDE4B}"/>
              </a:ext>
            </a:extLst>
          </p:cNvPr>
          <p:cNvSpPr/>
          <p:nvPr/>
        </p:nvSpPr>
        <p:spPr bwMode="auto">
          <a:xfrm rot="5400000">
            <a:off x="7035296" y="3178446"/>
            <a:ext cx="461728" cy="1016557"/>
          </a:xfrm>
          <a:prstGeom prst="rightArrow">
            <a:avLst/>
          </a:prstGeom>
          <a:ln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en-US" altLang="ko-KR"/>
              <a:t>Python &amp; Django </a:t>
            </a:r>
            <a:r>
              <a:rPr lang="ko-KR" altLang="en-US"/>
              <a:t>실습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I. </a:t>
            </a:r>
            <a:r>
              <a:rPr lang="ko-KR" altLang="en-US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50" y="71025"/>
            <a:ext cx="6621918" cy="606372"/>
          </a:xfrm>
        </p:spPr>
        <p:txBody>
          <a:bodyPr/>
          <a:lstStyle/>
          <a:p>
            <a:pPr eaLnBrk="1" hangingPunct="1"/>
            <a:r>
              <a:rPr lang="en-US" altLang="ko-KR"/>
              <a:t>[Appendix] Model Class </a:t>
            </a:r>
            <a:r>
              <a:rPr lang="ko-KR" altLang="en-US"/>
              <a:t>항목유형 및 항목옵션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8164"/>
              </p:ext>
            </p:extLst>
          </p:nvPr>
        </p:nvGraphicFramePr>
        <p:xfrm>
          <a:off x="331142" y="1026410"/>
          <a:ext cx="5082830" cy="5311020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749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항목유형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제한된 문자열 필드 타입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길이를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옵션에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EmailField, GenericIPAddressField, CommaSeparatedIntegerField, FilePathField, URLField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대용량 문자열을 갖는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IntegerField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정수형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BigIntegerField, SmallIntegerField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Null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허용하기 위해서는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true/false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날짜와 시간을 갖는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소숫점을 갖는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BinaryField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바이너리 데이타를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업로드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067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파생클래스로서 이미지 파일인지 체크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0235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UUIDField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GUID (UUID)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AutoFild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없으면 자동 설정됨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models.AutoFiled(primary_key=True)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5344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Foreignkey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외래키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85487"/>
                  </a:ext>
                </a:extLst>
              </a:tr>
            </a:tbl>
          </a:graphicData>
        </a:graphic>
      </p:graphicFrame>
      <p:graphicFrame>
        <p:nvGraphicFramePr>
          <p:cNvPr id="5" name="Group 326">
            <a:extLst>
              <a:ext uri="{FF2B5EF4-FFF2-40B4-BE49-F238E27FC236}">
                <a16:creationId xmlns:a16="http://schemas.microsoft.com/office/drawing/2014/main" id="{A88A5728-F6D5-4BB6-80D0-AAEBD676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41993"/>
              </p:ext>
            </p:extLst>
          </p:nvPr>
        </p:nvGraphicFramePr>
        <p:xfrm>
          <a:off x="5482698" y="1026410"/>
          <a:ext cx="4077761" cy="5319622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680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항목옵션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Empty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models.IntegerField(null=True)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blank=False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Required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blank=True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Optional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models.DateTimeField(blank=True)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primary_key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models.CharField(max_length=10, 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models.IntegerField(unique=True)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필드의 디폴트값을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models.CharField(max_length=2, default="WA")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db_column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컬럼명은 디폴트로 필드명을 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 다르게 쓸 경우 지정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컬럼사이즈를 정의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user_account = models.CharField(max_length=20, blank=True,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18443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35933</TotalTime>
  <Words>682</Words>
  <Application>Microsoft Office PowerPoint</Application>
  <PresentationFormat>A4 용지(210x297mm)</PresentationFormat>
  <Paragraphs>142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전자식 복무관리 시스템 [ Electronic Service management ]</vt:lpstr>
      <vt:lpstr>문서 승인 및 이력</vt:lpstr>
      <vt:lpstr>openAPI 데이터 인터페이스 JSON</vt:lpstr>
      <vt:lpstr>PowerPoint 프레젠테이션</vt:lpstr>
      <vt:lpstr>[Appendix] Model Class 항목유형 및 항목옵션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4291</cp:revision>
  <cp:lastPrinted>2013-08-09T04:41:49Z</cp:lastPrinted>
  <dcterms:created xsi:type="dcterms:W3CDTF">2008-12-02T04:27:09Z</dcterms:created>
  <dcterms:modified xsi:type="dcterms:W3CDTF">2021-02-20T17:50:50Z</dcterms:modified>
</cp:coreProperties>
</file>