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3" r:id="rId2"/>
  </p:sldMasterIdLst>
  <p:notesMasterIdLst>
    <p:notesMasterId r:id="rId7"/>
  </p:notesMasterIdLst>
  <p:handoutMasterIdLst>
    <p:handoutMasterId r:id="rId8"/>
  </p:handoutMasterIdLst>
  <p:sldIdLst>
    <p:sldId id="988" r:id="rId3"/>
    <p:sldId id="1071" r:id="rId4"/>
    <p:sldId id="1107" r:id="rId5"/>
    <p:sldId id="967" r:id="rId6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40" userDrawn="1">
          <p15:clr>
            <a:srgbClr val="A4A3A4"/>
          </p15:clr>
        </p15:guide>
        <p15:guide id="10" pos="217" userDrawn="1">
          <p15:clr>
            <a:srgbClr val="A4A3A4"/>
          </p15:clr>
        </p15:guide>
        <p15:guide id="11" pos="6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CC"/>
    <a:srgbClr val="E6E8CE"/>
    <a:srgbClr val="F8FAF4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06" d="100"/>
          <a:sy n="106" d="100"/>
        </p:scale>
        <p:origin x="1686" y="102"/>
      </p:cViewPr>
      <p:guideLst>
        <p:guide orient="horz" pos="3996"/>
        <p:guide orient="horz" pos="640"/>
        <p:guide pos="217"/>
        <p:guide pos="60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안녕하십니까</a:t>
            </a:r>
            <a:r>
              <a:rPr lang="en-US" altLang="ko-KR"/>
              <a:t>?</a:t>
            </a:r>
          </a:p>
          <a:p>
            <a:pPr eaLnBrk="1" hangingPunct="1"/>
            <a:r>
              <a:rPr lang="ko-KR" altLang="en-US"/>
              <a:t>동진쎄미켐 글로벌 </a:t>
            </a:r>
            <a:r>
              <a:rPr lang="en-US" altLang="ko-KR"/>
              <a:t>HR </a:t>
            </a:r>
            <a:r>
              <a:rPr lang="ko-KR" altLang="en-US"/>
              <a:t>시스템 구축 제안을 발표할</a:t>
            </a:r>
            <a:r>
              <a:rPr lang="ko-KR" altLang="en-US" baseline="0"/>
              <a:t> </a:t>
            </a:r>
            <a:r>
              <a:rPr lang="ko-KR" altLang="en-US"/>
              <a:t>빌트원 강정기입니다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이번 제안 기회를 주신데 대하여 동진쎄미켐 임직원 </a:t>
            </a:r>
            <a:r>
              <a:rPr lang="ko-KR" altLang="en-US" err="1"/>
              <a:t>여려분께</a:t>
            </a:r>
            <a:endParaRPr lang="en-US" altLang="ko-KR"/>
          </a:p>
          <a:p>
            <a:pPr eaLnBrk="1" hangingPunct="1"/>
            <a:r>
              <a:rPr lang="ko-KR" altLang="en-US"/>
              <a:t>감사의 말씀을 드리며</a:t>
            </a:r>
            <a:r>
              <a:rPr lang="en-US" altLang="ko-KR"/>
              <a:t>, </a:t>
            </a:r>
            <a:r>
              <a:rPr lang="ko-KR" altLang="en-US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04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/>
              <a:t>End of Document</a:t>
            </a:r>
            <a:endParaRPr lang="ko-KR" altLang="en-US" kern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5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6708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4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8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>
          <a:xfrm>
            <a:off x="349250" y="2674615"/>
            <a:ext cx="9207500" cy="822325"/>
          </a:xfrm>
        </p:spPr>
        <p:txBody>
          <a:bodyPr anchor="t"/>
          <a:lstStyle/>
          <a:p>
            <a:r>
              <a:rPr lang="ko-KR" altLang="en-US"/>
              <a:t>그리드 객체 이해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전자복무관리시스템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08273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CP-1070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64468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그리드 초기화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4A1CB7-C9D6-4779-B26B-B35ADB89E064}"/>
              </a:ext>
            </a:extLst>
          </p:cNvPr>
          <p:cNvGrpSpPr/>
          <p:nvPr/>
        </p:nvGrpSpPr>
        <p:grpSpPr>
          <a:xfrm>
            <a:off x="278015" y="1014766"/>
            <a:ext cx="5679165" cy="2185470"/>
            <a:chOff x="471971" y="1125600"/>
            <a:chExt cx="4180580" cy="218547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8881855-29A1-4485-BC3C-C326150C043C}"/>
                </a:ext>
              </a:extLst>
            </p:cNvPr>
            <p:cNvSpPr/>
            <p:nvPr/>
          </p:nvSpPr>
          <p:spPr bwMode="auto">
            <a:xfrm>
              <a:off x="471971" y="1583070"/>
              <a:ext cx="4180580" cy="172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pt-BR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static\js\lib\comGrid.js</a:t>
              </a:r>
            </a:p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gfnGridInit</a:t>
              </a:r>
            </a:p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961E142-0017-41B9-BCD4-0D6AEF1CABBD}"/>
                </a:ext>
              </a:extLst>
            </p:cNvPr>
            <p:cNvSpPr/>
            <p:nvPr/>
          </p:nvSpPr>
          <p:spPr bwMode="auto">
            <a:xfrm>
              <a:off x="471971" y="1125600"/>
              <a:ext cx="4180580" cy="45747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공통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</a:t>
              </a:r>
            </a:p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팝업 모델 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4DBC85-C3F1-4EE0-9013-71CCB75CED0B}"/>
                </a:ext>
              </a:extLst>
            </p:cNvPr>
            <p:cNvSpPr/>
            <p:nvPr/>
          </p:nvSpPr>
          <p:spPr bwMode="auto">
            <a:xfrm>
              <a:off x="641431" y="2061587"/>
              <a:ext cx="3045147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this.gridView = new RealGridJS.GridView(this.attr("id"));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40D6AD4-C9D0-4B07-B5B6-76D899F2715B}"/>
                </a:ext>
              </a:extLst>
            </p:cNvPr>
            <p:cNvSpPr/>
            <p:nvPr/>
          </p:nvSpPr>
          <p:spPr bwMode="auto">
            <a:xfrm>
              <a:off x="641431" y="2459525"/>
              <a:ext cx="3045147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this.provider = new RealGridJS.LocalDataProvider();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B26CF13-B1E8-474E-B398-91B2C66BE956}"/>
                </a:ext>
              </a:extLst>
            </p:cNvPr>
            <p:cNvSpPr/>
            <p:nvPr/>
          </p:nvSpPr>
          <p:spPr bwMode="auto">
            <a:xfrm>
              <a:off x="641431" y="2857463"/>
              <a:ext cx="3045147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this.gridView.setDataSource(this.provider);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B6205B6-F81B-445A-8E69-7CFBABBD0B62}"/>
                </a:ext>
              </a:extLst>
            </p:cNvPr>
            <p:cNvSpPr/>
            <p:nvPr/>
          </p:nvSpPr>
          <p:spPr bwMode="auto">
            <a:xfrm>
              <a:off x="3716529" y="2061587"/>
              <a:ext cx="853654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레이아웃 뷰</a:t>
              </a:r>
              <a:endParaRPr lang="en-US" altLang="ko-KR" sz="105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E0782E9-A4C1-4CE4-8BCC-F41E1920CED6}"/>
                </a:ext>
              </a:extLst>
            </p:cNvPr>
            <p:cNvSpPr/>
            <p:nvPr/>
          </p:nvSpPr>
          <p:spPr bwMode="auto">
            <a:xfrm>
              <a:off x="3716529" y="2459525"/>
              <a:ext cx="853654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뷰</a:t>
              </a:r>
              <a:endParaRPr lang="en-US" altLang="ko-KR" sz="105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E85406D-4A8D-4C2C-A72D-9BAC3EAB2F77}"/>
                </a:ext>
              </a:extLst>
            </p:cNvPr>
            <p:cNvSpPr/>
            <p:nvPr/>
          </p:nvSpPr>
          <p:spPr bwMode="auto">
            <a:xfrm>
              <a:off x="3716529" y="2857463"/>
              <a:ext cx="853653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레이아웃에 데이터 뷰 할당</a:t>
              </a:r>
              <a:endParaRPr lang="en-US" altLang="ko-KR" sz="105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21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전자복무관리시스템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36648</TotalTime>
  <Words>225</Words>
  <Application>Microsoft Office PowerPoint</Application>
  <PresentationFormat>A4 용지(210x297mm)</PresentationFormat>
  <Paragraphs>64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1_Built1 Template Master</vt:lpstr>
      <vt:lpstr>그리드 객체 이해</vt:lpstr>
      <vt:lpstr>문서 승인 및 이력</vt:lpstr>
      <vt:lpstr>그리드 초기화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4324</cp:revision>
  <cp:lastPrinted>2013-08-09T04:41:49Z</cp:lastPrinted>
  <dcterms:created xsi:type="dcterms:W3CDTF">2008-12-02T04:27:09Z</dcterms:created>
  <dcterms:modified xsi:type="dcterms:W3CDTF">2021-02-27T17:17:20Z</dcterms:modified>
</cp:coreProperties>
</file>