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988" r:id="rId2"/>
    <p:sldId id="1071" r:id="rId3"/>
    <p:sldId id="1072" r:id="rId4"/>
    <p:sldId id="1075" r:id="rId5"/>
    <p:sldId id="967" r:id="rId6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1461">
          <p15:clr>
            <a:srgbClr val="A4A3A4"/>
          </p15:clr>
        </p15:guide>
        <p15:guide id="5" pos="3120">
          <p15:clr>
            <a:srgbClr val="A4A3A4"/>
          </p15:clr>
        </p15:guide>
        <p15:guide id="6" pos="4512">
          <p15:clr>
            <a:srgbClr val="A4A3A4"/>
          </p15:clr>
        </p15:guide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9" orient="horz" pos="1348">
          <p15:clr>
            <a:srgbClr val="A4A3A4"/>
          </p15:clr>
        </p15:guide>
        <p15:guide id="10" pos="220">
          <p15:clr>
            <a:srgbClr val="A4A3A4"/>
          </p15:clr>
        </p15:guide>
        <p15:guide id="11" pos="60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BFAF7"/>
    <a:srgbClr val="004C22"/>
    <a:srgbClr val="E6E8CE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88753" autoAdjust="0"/>
  </p:normalViewPr>
  <p:slideViewPr>
    <p:cSldViewPr snapToGrid="0" snapToObjects="1">
      <p:cViewPr varScale="1">
        <p:scale>
          <a:sx n="96" d="100"/>
          <a:sy n="96" d="100"/>
        </p:scale>
        <p:origin x="1042" y="62"/>
      </p:cViewPr>
      <p:guideLst>
        <p:guide orient="horz" pos="2167"/>
        <p:guide orient="horz" pos="3855"/>
        <p:guide orient="horz" pos="845"/>
        <p:guide orient="horz" pos="1461"/>
        <p:guide pos="3120"/>
        <p:guide pos="4512"/>
        <p:guide orient="horz" pos="3996"/>
        <p:guide orient="horz" pos="671"/>
        <p:guide orient="horz" pos="1348"/>
        <p:guide pos="220"/>
        <p:guide pos="603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53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5" y="0"/>
            <a:ext cx="2933700" cy="53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2004"/>
            <a:ext cx="2935288" cy="53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5" y="9392004"/>
            <a:ext cx="2933700" cy="53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algn="l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algn="r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952"/>
            <a:ext cx="5435600" cy="446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71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algn="l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71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algn="r" defTabSz="954088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44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5905501"/>
            <a:ext cx="9906000" cy="952499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2013, 2021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54125"/>
            <a:ext cx="4139969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349249" y="1059906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54125"/>
            <a:ext cx="4139969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39006" y="52553"/>
            <a:ext cx="3987779" cy="3516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330613"/>
            <a:ext cx="3978263" cy="3946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5089757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349249" y="1055688"/>
            <a:ext cx="9229725" cy="1074737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39006" y="52553"/>
            <a:ext cx="3987779" cy="3516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330613"/>
            <a:ext cx="3978263" cy="3946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349249" y="1062038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9229725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349249" y="1055688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9229725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5905501"/>
            <a:ext cx="9906000" cy="952499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2013, 2021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9">
            <a:extLst>
              <a:ext uri="{FF2B5EF4-FFF2-40B4-BE49-F238E27FC236}">
                <a16:creationId xmlns:a16="http://schemas.microsoft.com/office/drawing/2014/main" id="{E7E22AF0-A991-4189-8251-D1FD8A97FE1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855225"/>
            <a:ext cx="9906000" cy="1094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89469E30-AD51-4F4A-94A4-F8E48002C2AD}"/>
              </a:ext>
            </a:extLst>
          </p:cNvPr>
          <p:cNvSpPr>
            <a:spLocks noChangeArrowheads="1"/>
          </p:cNvSpPr>
          <p:nvPr userDrawn="1"/>
        </p:nvSpPr>
        <p:spPr bwMode="gray">
          <a:xfrm flipV="1">
            <a:off x="0" y="6472517"/>
            <a:ext cx="9907200" cy="38660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446163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dirty="0"/>
              <a:t>어플리케이션 설계 구조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64334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PM-1210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65966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2497"/>
              </p:ext>
            </p:extLst>
          </p:nvPr>
        </p:nvGraphicFramePr>
        <p:xfrm>
          <a:off x="349248" y="1054874"/>
          <a:ext cx="9229727" cy="2288174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Kang jeong gi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접속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저장소 생성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구성원 초대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cxnSp>
        <p:nvCxnSpPr>
          <p:cNvPr id="5" name="꺾인 연결선 4"/>
          <p:cNvCxnSpPr>
            <a:cxnSpLocks/>
            <a:endCxn id="6158" idx="1"/>
          </p:cNvCxnSpPr>
          <p:nvPr/>
        </p:nvCxnSpPr>
        <p:spPr bwMode="auto">
          <a:xfrm>
            <a:off x="4903267" y="2015669"/>
            <a:ext cx="538683" cy="1853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595378-2C09-4DB8-82A4-991B755735CF}"/>
              </a:ext>
            </a:extLst>
          </p:cNvPr>
          <p:cNvGrpSpPr/>
          <p:nvPr/>
        </p:nvGrpSpPr>
        <p:grpSpPr>
          <a:xfrm>
            <a:off x="657225" y="2299980"/>
            <a:ext cx="4246042" cy="485776"/>
            <a:chOff x="657225" y="2300395"/>
            <a:chExt cx="4246042" cy="48577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7546C6-E901-4E40-9DFA-DF7A47A8980E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3" name="TextBox 52">
              <a:extLst>
                <a:ext uri="{FF2B5EF4-FFF2-40B4-BE49-F238E27FC236}">
                  <a16:creationId xmlns:a16="http://schemas.microsoft.com/office/drawing/2014/main" id="{9B69A428-0DF7-4DF9-AA3E-9C7AB3F2B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5BE51BC-DD20-46B5-9EC7-8EF0CB86FFB7}"/>
              </a:ext>
            </a:extLst>
          </p:cNvPr>
          <p:cNvGrpSpPr/>
          <p:nvPr/>
        </p:nvGrpSpPr>
        <p:grpSpPr>
          <a:xfrm>
            <a:off x="657225" y="176212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093C396-4A3C-4C39-9606-8CD3F81C193C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52">
              <a:extLst>
                <a:ext uri="{FF2B5EF4-FFF2-40B4-BE49-F238E27FC236}">
                  <a16:creationId xmlns:a16="http://schemas.microsoft.com/office/drawing/2014/main" id="{CA2369B7-F519-4ADA-9BED-D201D88ED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eaLnBrk="1" hangingPunct="1">
                <a:spcBef>
                  <a:spcPct val="50000"/>
                </a:spcBef>
                <a:defRPr sz="22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dirty="0"/>
                <a:t>Ⅰ. GitHub </a:t>
              </a:r>
              <a:r>
                <a:rPr lang="ko-KR" altLang="en-US" dirty="0"/>
                <a:t>사용자 등록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333E96F-0BFB-4B66-8896-0AA6B28585B0}"/>
              </a:ext>
            </a:extLst>
          </p:cNvPr>
          <p:cNvGrpSpPr/>
          <p:nvPr/>
        </p:nvGrpSpPr>
        <p:grpSpPr>
          <a:xfrm>
            <a:off x="657225" y="337569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37EBA9-ADF4-405A-9751-A3C6A5F12EC2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30" name="TextBox 52">
              <a:extLst>
                <a:ext uri="{FF2B5EF4-FFF2-40B4-BE49-F238E27FC236}">
                  <a16:creationId xmlns:a16="http://schemas.microsoft.com/office/drawing/2014/main" id="{4FCD6277-3BBE-48F5-9F81-FF4443FDC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Ⅳ.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로컬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설정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BBB39B1-33C5-4344-9DF3-5F705C9D9DCA}"/>
              </a:ext>
            </a:extLst>
          </p:cNvPr>
          <p:cNvGrpSpPr/>
          <p:nvPr/>
        </p:nvGrpSpPr>
        <p:grpSpPr>
          <a:xfrm>
            <a:off x="657225" y="283783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5BD1758-B25F-4F49-8BDC-DE3EE5D3EF77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33" name="TextBox 52">
              <a:extLst>
                <a:ext uri="{FF2B5EF4-FFF2-40B4-BE49-F238E27FC236}">
                  <a16:creationId xmlns:a16="http://schemas.microsoft.com/office/drawing/2014/main" id="{07B21294-3866-43A2-B3E4-B74D2C278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Ⅲ. Visual Studio Code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설치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AB638CB-7AF9-46BB-8831-30A74A899D19}"/>
              </a:ext>
            </a:extLst>
          </p:cNvPr>
          <p:cNvGrpSpPr/>
          <p:nvPr/>
        </p:nvGrpSpPr>
        <p:grpSpPr>
          <a:xfrm>
            <a:off x="657225" y="391354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B3547B8-EEF2-43F0-A7B1-0F4B6B638A16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36" name="TextBox 52">
              <a:extLst>
                <a:ext uri="{FF2B5EF4-FFF2-40B4-BE49-F238E27FC236}">
                  <a16:creationId xmlns:a16="http://schemas.microsoft.com/office/drawing/2014/main" id="{C3DDCBBA-9557-435C-8CAE-FB508E19B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Ⅴ.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GitHub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55" y="1152547"/>
            <a:ext cx="9435220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Ⅰ. GitHub </a:t>
            </a:r>
            <a:r>
              <a:rPr lang="ko-KR" altLang="en-US" dirty="0"/>
              <a:t>사용자 등록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프로젝트 저장소 생성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프로젝트 생성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641117F1-C50B-4C2C-86E3-D8465FE69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41" y="2119479"/>
            <a:ext cx="2960628" cy="696815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(Electronic Service management)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전자 복무관리 시스템 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359A6E-EC00-4AC8-B5B8-7F431CBA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83" y="3139886"/>
            <a:ext cx="1420278" cy="6984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document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산출물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1D68162-E080-4706-8EF1-404D2E62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705" y="3139886"/>
            <a:ext cx="1420278" cy="6984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프로그램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F48633D-5A9C-48EF-980F-D1962A675C3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 bwMode="auto">
          <a:xfrm rot="5400000">
            <a:off x="1450643" y="2483874"/>
            <a:ext cx="323592" cy="9884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5013164-FC3B-4374-9FC3-B933D50E519B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 bwMode="auto">
          <a:xfrm rot="16200000" flipH="1">
            <a:off x="2461453" y="2461495"/>
            <a:ext cx="323592" cy="103318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16">
            <a:extLst>
              <a:ext uri="{FF2B5EF4-FFF2-40B4-BE49-F238E27FC236}">
                <a16:creationId xmlns:a16="http://schemas.microsoft.com/office/drawing/2014/main" id="{5128155F-C5DE-49B8-9B28-D2005BEDF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018" y="1629139"/>
            <a:ext cx="117378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69A4555E-11FA-4E08-A124-6BF0A9DD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018" y="2099453"/>
            <a:ext cx="117378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esm_env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264038A1-C748-45A7-BFA2-B087184AC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159" y="1629139"/>
            <a:ext cx="117378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auth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96EEF8D-A82E-46F7-AB0F-8940E40524E5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 bwMode="auto">
          <a:xfrm flipV="1">
            <a:off x="3849983" y="1813356"/>
            <a:ext cx="325035" cy="167573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FA1E05ED-42D5-4672-A206-63AC69FBBE7C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 bwMode="auto">
          <a:xfrm>
            <a:off x="5348802" y="1813356"/>
            <a:ext cx="599357" cy="0"/>
          </a:xfrm>
          <a:prstGeom prst="straightConnector1">
            <a:avLst/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16">
            <a:extLst>
              <a:ext uri="{FF2B5EF4-FFF2-40B4-BE49-F238E27FC236}">
                <a16:creationId xmlns:a16="http://schemas.microsoft.com/office/drawing/2014/main" id="{DD6FDBD3-A1A6-4115-98E6-60740EF36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159" y="3650234"/>
            <a:ext cx="1173784" cy="128508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esm_sys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시스템관리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A4119092-7277-4F2E-B129-9EA784003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159" y="5413299"/>
            <a:ext cx="117378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질의응답</a:t>
            </a: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73D1E47F-72CA-443A-908F-218FA02AE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159" y="5867993"/>
            <a:ext cx="117378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ED749B6D-5121-4204-8AE0-54A08007E608}"/>
              </a:ext>
            </a:extLst>
          </p:cNvPr>
          <p:cNvCxnSpPr>
            <a:cxnSpLocks/>
            <a:stCxn id="22" idx="3"/>
            <a:endCxn id="39" idx="1"/>
          </p:cNvCxnSpPr>
          <p:nvPr/>
        </p:nvCxnSpPr>
        <p:spPr bwMode="auto">
          <a:xfrm>
            <a:off x="5348802" y="1813356"/>
            <a:ext cx="599357" cy="423885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48423B1-F82A-495A-B850-6EF7DAE1D4B6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 bwMode="auto">
          <a:xfrm flipV="1">
            <a:off x="3849983" y="2283670"/>
            <a:ext cx="325035" cy="120541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16">
            <a:extLst>
              <a:ext uri="{FF2B5EF4-FFF2-40B4-BE49-F238E27FC236}">
                <a16:creationId xmlns:a16="http://schemas.microsoft.com/office/drawing/2014/main" id="{254471CF-6E13-4CB0-9280-89D7D67FF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336" y="1629139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login, logout, session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C8674281-3F35-4D4F-9B99-1A11DD5E0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336" y="3650233"/>
            <a:ext cx="2223314" cy="1285081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esm_sys_1000.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사용자등록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esm_sys_1010.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메뉴등록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esm_sys_1020.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권한등록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esm_sys_1030.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언어등록</a:t>
            </a:r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C88783D0-299F-45C3-B2B5-C4F614571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336" y="5413299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462D18F6-D251-4A67-80F1-F7B60F0D4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336" y="5867993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Rectangle 16">
            <a:extLst>
              <a:ext uri="{FF2B5EF4-FFF2-40B4-BE49-F238E27FC236}">
                <a16:creationId xmlns:a16="http://schemas.microsoft.com/office/drawing/2014/main" id="{A9B659E0-F99A-4C31-A6F5-02D881D01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159" y="2066530"/>
            <a:ext cx="117378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util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16">
            <a:extLst>
              <a:ext uri="{FF2B5EF4-FFF2-40B4-BE49-F238E27FC236}">
                <a16:creationId xmlns:a16="http://schemas.microsoft.com/office/drawing/2014/main" id="{CB9286F7-75CF-46B7-AB36-D6F24C577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336" y="2066530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이메일발송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DB,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엑셀</a:t>
            </a:r>
          </a:p>
        </p:txBody>
      </p:sp>
      <p:sp>
        <p:nvSpPr>
          <p:cNvPr id="61" name="Rectangle 16">
            <a:extLst>
              <a:ext uri="{FF2B5EF4-FFF2-40B4-BE49-F238E27FC236}">
                <a16:creationId xmlns:a16="http://schemas.microsoft.com/office/drawing/2014/main" id="{EC8F6D80-F168-445A-BD86-3926318F6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159" y="2502527"/>
            <a:ext cx="117378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popup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Rectangle 16">
            <a:extLst>
              <a:ext uri="{FF2B5EF4-FFF2-40B4-BE49-F238E27FC236}">
                <a16:creationId xmlns:a16="http://schemas.microsoft.com/office/drawing/2014/main" id="{A38A19B9-E330-40D0-AC53-101EF2E82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336" y="2502527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학생조회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조직조회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공통코드 조회</a:t>
            </a:r>
          </a:p>
        </p:txBody>
      </p:sp>
      <p:sp>
        <p:nvSpPr>
          <p:cNvPr id="63" name="Rectangle 16">
            <a:extLst>
              <a:ext uri="{FF2B5EF4-FFF2-40B4-BE49-F238E27FC236}">
                <a16:creationId xmlns:a16="http://schemas.microsoft.com/office/drawing/2014/main" id="{B6DF6056-C417-4D34-9D9B-F566F829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159" y="2949379"/>
            <a:ext cx="117378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static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16">
            <a:extLst>
              <a:ext uri="{FF2B5EF4-FFF2-40B4-BE49-F238E27FC236}">
                <a16:creationId xmlns:a16="http://schemas.microsoft.com/office/drawing/2014/main" id="{7FBC76E7-1C4A-4B2B-BF0C-A16CA9FFE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336" y="2949379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CSS,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JS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65520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29857</TotalTime>
  <Words>337</Words>
  <Application>Microsoft Office PowerPoint</Application>
  <PresentationFormat>A4 용지(210x297mm)</PresentationFormat>
  <Paragraphs>99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돋움</vt:lpstr>
      <vt:lpstr>맑은 고딕</vt:lpstr>
      <vt:lpstr>Arial</vt:lpstr>
      <vt:lpstr>Wingdings</vt:lpstr>
      <vt:lpstr>Built1 Template Master</vt:lpstr>
      <vt:lpstr>어플리케이션 설계 구조</vt:lpstr>
      <vt:lpstr>문서 승인 및 이력</vt:lpstr>
      <vt:lpstr>목차</vt:lpstr>
      <vt:lpstr>2. 프로젝트 저장소 생성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dims</cp:lastModifiedBy>
  <cp:revision>3959</cp:revision>
  <cp:lastPrinted>2013-03-12T06:42:38Z</cp:lastPrinted>
  <dcterms:created xsi:type="dcterms:W3CDTF">2008-12-02T04:27:09Z</dcterms:created>
  <dcterms:modified xsi:type="dcterms:W3CDTF">2021-02-08T06:07:26Z</dcterms:modified>
</cp:coreProperties>
</file>