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</a:t>
            </a:r>
            <a:r>
              <a:rPr lang="en-US" altLang="ko-KR" noProof="0"/>
              <a:t>_1020.</a:t>
            </a:r>
            <a:r>
              <a:rPr lang="ko-KR" altLang="en-US" noProof="0" dirty="0"/>
              <a:t>메뉴등록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전자식 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전자식 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91069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246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1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B.U.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9936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68891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73"/>
          <p:cNvCxnSpPr>
            <a:cxnSpLocks/>
            <a:stCxn id="34" idx="2"/>
            <a:endCxn id="25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78">
            <a:extLst>
              <a:ext uri="{FF2B5EF4-FFF2-40B4-BE49-F238E27FC236}">
                <a16:creationId xmlns:a16="http://schemas.microsoft.com/office/drawing/2014/main" id="{856F2DB3-B705-416B-A7D3-4317484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0" name="직선 화살표 연결선 73">
            <a:extLst>
              <a:ext uri="{FF2B5EF4-FFF2-40B4-BE49-F238E27FC236}">
                <a16:creationId xmlns:a16="http://schemas.microsoft.com/office/drawing/2014/main" id="{537EC6ED-FE46-4226-AC74-1D2FA5BF2A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78">
            <a:extLst>
              <a:ext uri="{FF2B5EF4-FFF2-40B4-BE49-F238E27FC236}">
                <a16:creationId xmlns:a16="http://schemas.microsoft.com/office/drawing/2014/main" id="{731C700B-DAF1-423B-8C7D-1BCEAF90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153A0-96A6-46AC-80EE-E21B84E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665639"/>
            <a:ext cx="8894426" cy="29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33072</TotalTime>
  <Words>1479</Words>
  <Application>Microsoft Office PowerPoint</Application>
  <PresentationFormat>A4 용지(210x297mm)</PresentationFormat>
  <Paragraphs>420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ESM_SYS_1020.메뉴등록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4005</cp:revision>
  <cp:lastPrinted>2013-08-09T04:41:49Z</cp:lastPrinted>
  <dcterms:created xsi:type="dcterms:W3CDTF">2008-12-02T04:27:09Z</dcterms:created>
  <dcterms:modified xsi:type="dcterms:W3CDTF">2021-02-10T15:20:12Z</dcterms:modified>
</cp:coreProperties>
</file>