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3" r:id="rId9"/>
    <p:sldId id="1104" r:id="rId10"/>
    <p:sldId id="1106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8CE"/>
    <a:srgbClr val="F8FAF4"/>
    <a:srgbClr val="FFFFCC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80" d="100"/>
          <a:sy n="80" d="100"/>
        </p:scale>
        <p:origin x="1218" y="96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03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1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ESM_SYS_1040.</a:t>
            </a:r>
            <a:r>
              <a:rPr lang="ko-KR" altLang="en-US" noProof="0"/>
              <a:t>언어코드등록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/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6164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또는 비밀번호가 일치하지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 설명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로그인에 성공하면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비밀번호 값을 암호화하여 기존 사용자의 비밀번호를 비교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쿠키 정보에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로그인 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자동 표기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91069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권택진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47246"/>
              </p:ext>
            </p:extLst>
          </p:nvPr>
        </p:nvGraphicFramePr>
        <p:xfrm>
          <a:off x="5019675" y="1828919"/>
          <a:ext cx="4559298" cy="2243252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7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9118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B.U.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9936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ESM_SYS_1000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5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68891"/>
              </p:ext>
            </p:extLst>
          </p:nvPr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그룹 51"/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17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19" name="그룹 51"/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20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22" name="그룹 51"/>
          <p:cNvGrpSpPr>
            <a:grpSpLocks/>
          </p:cNvGrpSpPr>
          <p:nvPr/>
        </p:nvGrpSpPr>
        <p:grpSpPr bwMode="auto">
          <a:xfrm>
            <a:off x="560172" y="5223915"/>
            <a:ext cx="646331" cy="965604"/>
            <a:chOff x="600143" y="3717032"/>
            <a:chExt cx="646562" cy="964108"/>
          </a:xfrm>
        </p:grpSpPr>
        <p:pic>
          <p:nvPicPr>
            <p:cNvPr id="23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46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Rectangle 78"/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Rectangle 78"/>
          <p:cNvSpPr>
            <a:spLocks noChangeArrowheads="1"/>
          </p:cNvSpPr>
          <p:nvPr/>
        </p:nvSpPr>
        <p:spPr bwMode="auto">
          <a:xfrm>
            <a:off x="2666803" y="236111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73"/>
          <p:cNvCxnSpPr>
            <a:cxnSpLocks/>
            <a:stCxn id="34" idx="2"/>
            <a:endCxn id="25" idx="0"/>
          </p:cNvCxnSpPr>
          <p:nvPr/>
        </p:nvCxnSpPr>
        <p:spPr bwMode="auto">
          <a:xfrm>
            <a:off x="3414399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angle 78">
            <a:extLst>
              <a:ext uri="{FF2B5EF4-FFF2-40B4-BE49-F238E27FC236}">
                <a16:creationId xmlns:a16="http://schemas.microsoft.com/office/drawing/2014/main" id="{37C0615E-BD16-4D64-8387-473E82E5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초기화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id="{EE3085FE-9D5D-4712-92A5-0EA777D3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78">
            <a:extLst>
              <a:ext uri="{FF2B5EF4-FFF2-40B4-BE49-F238E27FC236}">
                <a16:creationId xmlns:a16="http://schemas.microsoft.com/office/drawing/2014/main" id="{856F2DB3-B705-416B-A7D3-43174847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85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오류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0" name="직선 화살표 연결선 73">
            <a:extLst>
              <a:ext uri="{FF2B5EF4-FFF2-40B4-BE49-F238E27FC236}">
                <a16:creationId xmlns:a16="http://schemas.microsoft.com/office/drawing/2014/main" id="{537EC6ED-FE46-4226-AC74-1D2FA5BF2A9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507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ectangle 78">
            <a:extLst>
              <a:ext uri="{FF2B5EF4-FFF2-40B4-BE49-F238E27FC236}">
                <a16:creationId xmlns:a16="http://schemas.microsoft.com/office/drawing/2014/main" id="{731C700B-DAF1-423B-8C7D-1BCEAF900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9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1153A0-96A6-46AC-80EE-E21B84ED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2665639"/>
            <a:ext cx="8894426" cy="29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930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Varchar2(64)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개인마스터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PRESON_MASTER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Area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적용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</a:t>
            </a:r>
            <a:r>
              <a:rPr lang="en-US" altLang="ko-KR" dirty="0"/>
              <a:t> - SYS_USER(2/2)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0872"/>
              </p:ext>
            </p:extLst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9417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SYS_AUTH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1405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33073</TotalTime>
  <Words>1477</Words>
  <Application>Microsoft Office PowerPoint</Application>
  <PresentationFormat>A4 용지(210x297mm)</PresentationFormat>
  <Paragraphs>420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ESM_SYS_1040.언어코드등록</vt:lpstr>
      <vt:lpstr>문서 승인 및 이력</vt:lpstr>
      <vt:lpstr>목차</vt:lpstr>
      <vt:lpstr>1. 기능 개요</vt:lpstr>
      <vt:lpstr>2. 업무 절차</vt:lpstr>
      <vt:lpstr>3. UI 설계</vt:lpstr>
      <vt:lpstr>4. 항목 정의 - SYS_USER(1/2)</vt:lpstr>
      <vt:lpstr>4. 항목 정의 - SYS_USER(2/2)</vt:lpstr>
      <vt:lpstr>4. 항목 정의 - SYS_USER_AUTH(1/2)</vt:lpstr>
      <vt:lpstr>4. 항목 정의 - SYS_USER_AUTH(2/2)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4006</cp:revision>
  <cp:lastPrinted>2013-08-09T04:41:49Z</cp:lastPrinted>
  <dcterms:created xsi:type="dcterms:W3CDTF">2008-12-02T04:27:09Z</dcterms:created>
  <dcterms:modified xsi:type="dcterms:W3CDTF">2021-02-09T13:13:11Z</dcterms:modified>
</cp:coreProperties>
</file>