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b6929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b6929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bb6929c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bb6929c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b6929c0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b6929c0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b6929c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b6929c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b6929c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b6929c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b6929c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b6929c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bb6929c0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bb6929c0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53225"/>
            <a:ext cx="8520600" cy="12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Ezy-Sort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27425"/>
            <a:ext cx="8520600" cy="22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</a:t>
            </a:r>
            <a:r>
              <a:rPr lang="en" sz="1200"/>
              <a:t>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Ibrahim Aboudamous [Team Lead]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Abdi Mohamud [Back End Lead, Git Master]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Carolyn Chen [Scrum/Front end]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Tianrong Zhen [Front end]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Anne Lanaza [</a:t>
            </a:r>
            <a:r>
              <a:rPr lang="en" sz="1400"/>
              <a:t>Front End</a:t>
            </a:r>
            <a:r>
              <a:rPr lang="en" sz="1400"/>
              <a:t> lead]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Surabhi Chavan [Front end]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John Sabour [Back end]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Stack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Server Host: AWS 1vCPU 1(GIB) EBS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Operating System: Linux AMI 2018.03.0(HVM)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Database: MySQL 8.0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Web Server: Apache 2.4.41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Server-side language: Python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Web-App framework: Django 2.25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API: TabScanner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	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DEREK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Derek is a sophomore at San Jose State University. Living outside of school with his girlfriend and a cat. As a college student, he got a lot of homework, projects, and exams every week; he likes to play video games and watch gaming videos during his free time. His friend recommended him to use a website to help him origanze his refrigerator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STORY </a:t>
            </a:r>
            <a:r>
              <a:rPr lang="en">
                <a:solidFill>
                  <a:srgbClr val="FFFFFF"/>
                </a:solidFill>
              </a:rPr>
              <a:t>Candice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-Candice is a fifty-year-old mother of 2 children. Candice owns a pre-school so she has a lot of responsibilities to take care of. Candice has recently had a lot of problems in keeping up with expiration dates for the refrigerator meant to keep food for the preschoolers. Candice is not the best when it comes to using high-tech products but is extremely interested in learning and finding solutions.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Since she is not the best with high-tech products an easy user friendly UI is what she looks for in a product.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Agile Process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meetings a week in the library, during the meetings, we define the tasks for the sprint and bring up any technical obstacles.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Weekly sprints: during each sprint, we use slack to communicate with each other to see if anyone needs help as well as in person meeting.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demos: after each sprint to see if the functionality developed during the sprint is working correctly or not.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Feature: Health Page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27075"/>
            <a:ext cx="8520600" cy="3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health page shows the items consumed in the past month, including the item name, calories, and other information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 (Refrigerator page,Add-Item page)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refrigerator page: it can show all the items we have in the refrigerator, including the iterm information like iterm name, purchase date, expiration date and calories.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the add-item page: we can add and delete item on the page. The page can show the item information like ID number, name, purchase date, expiration date and calories.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Registration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207350" y="1139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-Users will be given the option to login, or register if they do not already have an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-Information such as a username, password, and email address will be required to make an account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-After making an account, all work done by the user including items added to the refrigerator and receipts scanned will be saved to their individual profile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