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79" r:id="rId5"/>
    <p:sldId id="287" r:id="rId6"/>
    <p:sldId id="296" r:id="rId7"/>
    <p:sldId id="290" r:id="rId8"/>
    <p:sldId id="294" r:id="rId9"/>
    <p:sldId id="291" r:id="rId10"/>
    <p:sldId id="295" r:id="rId11"/>
    <p:sldId id="292" r:id="rId12"/>
    <p:sldId id="293" r:id="rId13"/>
    <p:sldId id="270" r:id="rId14"/>
    <p:sldId id="288" r:id="rId15"/>
    <p:sldId id="289" r:id="rId16"/>
    <p:sldId id="271" r:id="rId17"/>
    <p:sldId id="273" r:id="rId18"/>
    <p:sldId id="274" r:id="rId19"/>
    <p:sldId id="278" r:id="rId20"/>
    <p:sldId id="283" r:id="rId21"/>
    <p:sldId id="282" r:id="rId22"/>
    <p:sldId id="277"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280" autoAdjust="0"/>
  </p:normalViewPr>
  <p:slideViewPr>
    <p:cSldViewPr>
      <p:cViewPr varScale="1">
        <p:scale>
          <a:sx n="48" d="100"/>
          <a:sy n="48" d="100"/>
        </p:scale>
        <p:origin x="67" y="88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F52-419F-99EB-0A384E23D0A1}"/>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F52-419F-99EB-0A384E23D0A1}"/>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F52-419F-99EB-0A384E23D0A1}"/>
            </c:ext>
          </c:extLst>
        </c:ser>
        <c:dLbls>
          <c:dLblPos val="outEnd"/>
          <c:showLegendKey val="0"/>
          <c:showVal val="1"/>
          <c:showCatName val="0"/>
          <c:showSerName val="0"/>
          <c:showPercent val="0"/>
          <c:showBubbleSize val="0"/>
        </c:dLbls>
        <c:gapWidth val="444"/>
        <c:overlap val="-90"/>
        <c:axId val="601062776"/>
        <c:axId val="601062384"/>
      </c:barChart>
      <c:catAx>
        <c:axId val="6010627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601062384"/>
        <c:crosses val="autoZero"/>
        <c:auto val="1"/>
        <c:lblAlgn val="ctr"/>
        <c:lblOffset val="100"/>
        <c:noMultiLvlLbl val="0"/>
      </c:catAx>
      <c:valAx>
        <c:axId val="601062384"/>
        <c:scaling>
          <c:orientation val="minMax"/>
        </c:scaling>
        <c:delete val="1"/>
        <c:axPos val="l"/>
        <c:numFmt formatCode="General" sourceLinked="1"/>
        <c:majorTickMark val="none"/>
        <c:minorTickMark val="none"/>
        <c:tickLblPos val="nextTo"/>
        <c:crossAx val="6010627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hierarchy3" loCatId="relationship" qsTypeId="urn:microsoft.com/office/officeart/2005/8/quickstyle/simple1" qsCatId="simple" csTypeId="urn:microsoft.com/office/officeart/2005/8/colors/colorful1" csCatId="colorful" phldr="1"/>
      <dgm:spPr/>
      <dgm:t>
        <a:bodyPr/>
        <a:lstStyle/>
        <a:p>
          <a:endParaRPr lang="en-US"/>
        </a:p>
      </dgm:t>
    </dgm:pt>
    <dgm:pt modelId="{477D14C5-CED9-4CFC-B338-DFB0C8090B9F}">
      <dgm:prSet phldrT="[Text]"/>
      <dgm:spPr>
        <a:solidFill>
          <a:schemeClr val="accent2">
            <a:lumMod val="75000"/>
          </a:schemeClr>
        </a:solidFill>
        <a:ln>
          <a:noFill/>
        </a:ln>
      </dgm:spPr>
      <dgm:t>
        <a:bodyPr/>
        <a:lstStyle/>
        <a:p>
          <a:r>
            <a:rPr lang="en-US" dirty="0"/>
            <a:t>Group A</a:t>
          </a:r>
        </a:p>
      </dgm:t>
    </dgm:pt>
    <dgm:pt modelId="{92DFCBC7-BC14-4697-8ECD-BF0D5B1EDA3B}" type="parTrans" cxnId="{7D461F02-AB37-447A-AC6B-D31C4D2EC6A9}">
      <dgm:prSet/>
      <dgm:spPr/>
      <dgm:t>
        <a:bodyPr/>
        <a:lstStyle/>
        <a:p>
          <a:endParaRPr lang="en-US"/>
        </a:p>
      </dgm:t>
    </dgm:pt>
    <dgm:pt modelId="{87E3C0DB-7BEE-424E-8E11-B838D238D595}" type="sibTrans" cxnId="{7D461F02-AB37-447A-AC6B-D31C4D2EC6A9}">
      <dgm:prSet/>
      <dgm:spPr/>
      <dgm:t>
        <a:bodyPr/>
        <a:lstStyle/>
        <a:p>
          <a:endParaRPr lang="en-US"/>
        </a:p>
      </dgm:t>
    </dgm:pt>
    <dgm:pt modelId="{C111C18A-FD96-4E63-821A-54D70D8DC65F}">
      <dgm:prSet phldrT="[Text]"/>
      <dgm:spPr/>
      <dgm:t>
        <a:bodyPr/>
        <a:lstStyle/>
        <a:p>
          <a:r>
            <a:rPr lang="en-US" dirty="0"/>
            <a:t>Task 1</a:t>
          </a: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33EAD35F-38F2-4CB7-9A6D-B04FFD8A51FD}">
      <dgm:prSet phldrT="[Text]"/>
      <dgm:spPr/>
      <dgm:t>
        <a:bodyPr/>
        <a:lstStyle/>
        <a:p>
          <a:r>
            <a:rPr lang="en-US" dirty="0"/>
            <a:t>Task 2</a:t>
          </a:r>
        </a:p>
      </dgm:t>
    </dgm:pt>
    <dgm:pt modelId="{81FE7DB1-4BFC-4407-80A9-E5514E94C61D}" type="parTrans" cxnId="{FAC3D40F-8E66-452D-9CA4-C2871F2D10EF}">
      <dgm:prSet/>
      <dgm:spPr/>
      <dgm:t>
        <a:bodyPr/>
        <a:lstStyle/>
        <a:p>
          <a:endParaRPr lang="en-US"/>
        </a:p>
      </dgm:t>
    </dgm:pt>
    <dgm:pt modelId="{4B66B839-1910-459B-92B2-14846EBA7A70}" type="sibTrans" cxnId="{FAC3D40F-8E66-452D-9CA4-C2871F2D10EF}">
      <dgm:prSet/>
      <dgm:spPr/>
      <dgm:t>
        <a:bodyPr/>
        <a:lstStyle/>
        <a:p>
          <a:endParaRPr lang="en-US"/>
        </a:p>
      </dgm:t>
    </dgm:pt>
    <dgm:pt modelId="{3C67E77D-62FA-499D-B5E6-E79A091C5267}">
      <dgm:prSet phldrT="[Text]"/>
      <dgm:spPr>
        <a:ln>
          <a:noFill/>
        </a:ln>
      </dgm:spPr>
      <dgm:t>
        <a:bodyPr/>
        <a:lstStyle/>
        <a:p>
          <a:r>
            <a:rPr lang="en-US" dirty="0"/>
            <a:t>Group B</a:t>
          </a:r>
        </a:p>
      </dgm:t>
    </dgm:pt>
    <dgm:pt modelId="{5337D229-E330-4525-B0FA-14EC5A80604A}" type="parTrans" cxnId="{32AA6160-4426-4C4D-93AE-E2F474E37AD9}">
      <dgm:prSet/>
      <dgm:spPr/>
      <dgm:t>
        <a:bodyPr/>
        <a:lstStyle/>
        <a:p>
          <a:endParaRPr lang="en-US"/>
        </a:p>
      </dgm:t>
    </dgm:pt>
    <dgm:pt modelId="{C056AC5D-B04E-4376-A1CB-3EAB7BE5AF5B}" type="sibTrans" cxnId="{32AA6160-4426-4C4D-93AE-E2F474E37AD9}">
      <dgm:prSet/>
      <dgm:spPr/>
      <dgm:t>
        <a:bodyPr/>
        <a:lstStyle/>
        <a:p>
          <a:endParaRPr lang="en-US"/>
        </a:p>
      </dgm:t>
    </dgm:pt>
    <dgm:pt modelId="{D6510970-8F9C-4B45-A0F3-6ACB9AA76D40}">
      <dgm:prSet phldrT="[Text]"/>
      <dgm:spPr/>
      <dgm:t>
        <a:bodyPr/>
        <a:lstStyle/>
        <a:p>
          <a:r>
            <a:rPr lang="en-US" dirty="0"/>
            <a:t>Task 1</a:t>
          </a:r>
        </a:p>
      </dgm:t>
    </dgm:pt>
    <dgm:pt modelId="{7A9FC291-2B6A-4475-8B09-917F9F09E3AB}" type="parTrans" cxnId="{C6E7222A-5F84-456A-9806-D51868FAF8A9}">
      <dgm:prSet/>
      <dgm:spPr/>
      <dgm:t>
        <a:bodyPr/>
        <a:lstStyle/>
        <a:p>
          <a:endParaRPr lang="en-US"/>
        </a:p>
      </dgm:t>
    </dgm:pt>
    <dgm:pt modelId="{4B87F32C-3630-48F2-9114-4262C0BEEA9E}" type="sibTrans" cxnId="{C6E7222A-5F84-456A-9806-D51868FAF8A9}">
      <dgm:prSet/>
      <dgm:spPr/>
      <dgm:t>
        <a:bodyPr/>
        <a:lstStyle/>
        <a:p>
          <a:endParaRPr lang="en-US"/>
        </a:p>
      </dgm:t>
    </dgm:pt>
    <dgm:pt modelId="{709ED9DC-E391-4C6C-B788-93F1C2EFB6FD}">
      <dgm:prSet phldrT="[Text]"/>
      <dgm:spPr/>
      <dgm:t>
        <a:bodyPr/>
        <a:lstStyle/>
        <a:p>
          <a:r>
            <a:rPr lang="en-US" dirty="0"/>
            <a:t>Task 2</a:t>
          </a:r>
        </a:p>
      </dgm:t>
    </dgm:pt>
    <dgm:pt modelId="{B5FA6CF0-E0A0-46A0-93C9-B722B31A8A9C}" type="parTrans" cxnId="{78E3C3B3-FD19-41A6-A9CC-BB3375A6FF81}">
      <dgm:prSet/>
      <dgm:spPr/>
      <dgm:t>
        <a:bodyPr/>
        <a:lstStyle/>
        <a:p>
          <a:endParaRPr lang="en-US"/>
        </a:p>
      </dgm:t>
    </dgm:pt>
    <dgm:pt modelId="{F3C03C29-D7FF-4D61-8D75-8B75B2F589EC}" type="sibTrans" cxnId="{78E3C3B3-FD19-41A6-A9CC-BB3375A6FF81}">
      <dgm:prSet/>
      <dgm:spPr/>
      <dgm:t>
        <a:bodyPr/>
        <a:lstStyle/>
        <a:p>
          <a:endParaRPr lang="en-US"/>
        </a:p>
      </dgm:t>
    </dgm:pt>
    <dgm:pt modelId="{944DDEEE-85BF-40A7-8E7C-D9F7A88BCBF5}">
      <dgm:prSet phldrT="[Text]"/>
      <dgm:spPr/>
      <dgm:t>
        <a:bodyPr/>
        <a:lstStyle/>
        <a:p>
          <a:r>
            <a:rPr lang="en-US" dirty="0"/>
            <a:t>Task 3</a:t>
          </a:r>
        </a:p>
      </dgm:t>
    </dgm:pt>
    <dgm:pt modelId="{96E48E8C-6815-486B-913A-46E906683CA5}" type="parTrans" cxnId="{52554D45-D369-47D0-9A69-8D83F42E756F}">
      <dgm:prSet/>
      <dgm:spPr/>
      <dgm:t>
        <a:bodyPr/>
        <a:lstStyle/>
        <a:p>
          <a:endParaRPr lang="en-US"/>
        </a:p>
      </dgm:t>
    </dgm:pt>
    <dgm:pt modelId="{1900C70F-712D-42B9-9131-8AFF6E443C7B}" type="sibTrans" cxnId="{52554D45-D369-47D0-9A69-8D83F42E756F}">
      <dgm:prSet/>
      <dgm:spPr/>
      <dgm:t>
        <a:bodyPr/>
        <a:lstStyle/>
        <a:p>
          <a:endParaRPr lang="en-US"/>
        </a:p>
      </dgm:t>
    </dgm:pt>
    <dgm:pt modelId="{E1ECB3F7-5344-453E-AEA2-CAA73EB0DABA}" type="pres">
      <dgm:prSet presAssocID="{90119837-5B71-4D44-BB01-DB0B084933C8}" presName="diagram" presStyleCnt="0">
        <dgm:presLayoutVars>
          <dgm:chPref val="1"/>
          <dgm:dir/>
          <dgm:animOne val="branch"/>
          <dgm:animLvl val="lvl"/>
          <dgm:resizeHandles/>
        </dgm:presLayoutVars>
      </dgm:prSet>
      <dgm:spPr/>
    </dgm:pt>
    <dgm:pt modelId="{9FE87B32-31C8-4CDD-B08E-24E52DE4CE78}" type="pres">
      <dgm:prSet presAssocID="{477D14C5-CED9-4CFC-B338-DFB0C8090B9F}" presName="root" presStyleCnt="0"/>
      <dgm:spPr/>
    </dgm:pt>
    <dgm:pt modelId="{695DCA82-6066-40ED-A15A-6FDE682D723D}" type="pres">
      <dgm:prSet presAssocID="{477D14C5-CED9-4CFC-B338-DFB0C8090B9F}" presName="rootComposite" presStyleCnt="0"/>
      <dgm:spPr/>
    </dgm:pt>
    <dgm:pt modelId="{B9700976-E85B-495D-B103-872B61698E32}" type="pres">
      <dgm:prSet presAssocID="{477D14C5-CED9-4CFC-B338-DFB0C8090B9F}" presName="rootText" presStyleLbl="node1" presStyleIdx="0" presStyleCnt="2"/>
      <dgm:spPr/>
    </dgm:pt>
    <dgm:pt modelId="{B62D9734-DA9E-46AA-A75B-F6A8EBEB531F}" type="pres">
      <dgm:prSet presAssocID="{477D14C5-CED9-4CFC-B338-DFB0C8090B9F}" presName="rootConnector" presStyleLbl="node1" presStyleIdx="0" presStyleCnt="2"/>
      <dgm:spPr/>
    </dgm:pt>
    <dgm:pt modelId="{36838E61-FB53-46D8-BAE4-E8663A272959}" type="pres">
      <dgm:prSet presAssocID="{477D14C5-CED9-4CFC-B338-DFB0C8090B9F}" presName="childShape" presStyleCnt="0"/>
      <dgm:spPr/>
    </dgm:pt>
    <dgm:pt modelId="{01B46424-51BE-46E7-8507-830F5370350D}" type="pres">
      <dgm:prSet presAssocID="{83BE74EF-FAB4-45A2-BBED-7CD5259AB210}" presName="Name13" presStyleLbl="parChTrans1D2" presStyleIdx="0" presStyleCnt="5"/>
      <dgm:spPr/>
    </dgm:pt>
    <dgm:pt modelId="{AB7F83CD-CC33-41D3-A8B3-A64B9D8F17C5}" type="pres">
      <dgm:prSet presAssocID="{C111C18A-FD96-4E63-821A-54D70D8DC65F}" presName="childText" presStyleLbl="bgAcc1" presStyleIdx="0" presStyleCnt="5">
        <dgm:presLayoutVars>
          <dgm:bulletEnabled val="1"/>
        </dgm:presLayoutVars>
      </dgm:prSet>
      <dgm:spPr/>
    </dgm:pt>
    <dgm:pt modelId="{A13D2311-7E4F-467B-B75E-03829038DDB3}" type="pres">
      <dgm:prSet presAssocID="{81FE7DB1-4BFC-4407-80A9-E5514E94C61D}" presName="Name13" presStyleLbl="parChTrans1D2" presStyleIdx="1" presStyleCnt="5"/>
      <dgm:spPr/>
    </dgm:pt>
    <dgm:pt modelId="{8794BCF4-37F3-44F5-BD23-174D99D50D66}" type="pres">
      <dgm:prSet presAssocID="{33EAD35F-38F2-4CB7-9A6D-B04FFD8A51FD}" presName="childText" presStyleLbl="bgAcc1" presStyleIdx="1" presStyleCnt="5">
        <dgm:presLayoutVars>
          <dgm:bulletEnabled val="1"/>
        </dgm:presLayoutVars>
      </dgm:prSet>
      <dgm:spPr/>
    </dgm:pt>
    <dgm:pt modelId="{35392C3E-5634-4F0B-84FD-38AC8E2176CC}" type="pres">
      <dgm:prSet presAssocID="{3C67E77D-62FA-499D-B5E6-E79A091C5267}" presName="root" presStyleCnt="0"/>
      <dgm:spPr/>
    </dgm:pt>
    <dgm:pt modelId="{C2840127-AC1F-4D2F-9F6B-E3BB001D4AF1}" type="pres">
      <dgm:prSet presAssocID="{3C67E77D-62FA-499D-B5E6-E79A091C5267}" presName="rootComposite" presStyleCnt="0"/>
      <dgm:spPr/>
    </dgm:pt>
    <dgm:pt modelId="{B53087BD-B014-4C09-8359-ABD9D1B2C2A7}" type="pres">
      <dgm:prSet presAssocID="{3C67E77D-62FA-499D-B5E6-E79A091C5267}" presName="rootText" presStyleLbl="node1" presStyleIdx="1" presStyleCnt="2"/>
      <dgm:spPr/>
    </dgm:pt>
    <dgm:pt modelId="{711A2D00-C5A0-4F13-B629-FD1B6B280C44}" type="pres">
      <dgm:prSet presAssocID="{3C67E77D-62FA-499D-B5E6-E79A091C5267}" presName="rootConnector" presStyleLbl="node1" presStyleIdx="1" presStyleCnt="2"/>
      <dgm:spPr/>
    </dgm:pt>
    <dgm:pt modelId="{AD0152DF-B099-4C31-9F29-68B51FE64AD1}" type="pres">
      <dgm:prSet presAssocID="{3C67E77D-62FA-499D-B5E6-E79A091C5267}" presName="childShape" presStyleCnt="0"/>
      <dgm:spPr/>
    </dgm:pt>
    <dgm:pt modelId="{369F92C9-0DAE-4800-AB3A-DD84D3F53EA0}" type="pres">
      <dgm:prSet presAssocID="{7A9FC291-2B6A-4475-8B09-917F9F09E3AB}" presName="Name13" presStyleLbl="parChTrans1D2" presStyleIdx="2" presStyleCnt="5"/>
      <dgm:spPr/>
    </dgm:pt>
    <dgm:pt modelId="{163E0E09-3766-4BC9-A140-3A06FBBD769A}" type="pres">
      <dgm:prSet presAssocID="{D6510970-8F9C-4B45-A0F3-6ACB9AA76D40}" presName="childText" presStyleLbl="bgAcc1" presStyleIdx="2" presStyleCnt="5">
        <dgm:presLayoutVars>
          <dgm:bulletEnabled val="1"/>
        </dgm:presLayoutVars>
      </dgm:prSet>
      <dgm:spPr/>
    </dgm:pt>
    <dgm:pt modelId="{80757C65-B623-457B-BD42-01209E6139BD}" type="pres">
      <dgm:prSet presAssocID="{B5FA6CF0-E0A0-46A0-93C9-B722B31A8A9C}" presName="Name13" presStyleLbl="parChTrans1D2" presStyleIdx="3" presStyleCnt="5"/>
      <dgm:spPr/>
    </dgm:pt>
    <dgm:pt modelId="{EE053E75-C9AA-4CFB-9260-9576E0676FAB}" type="pres">
      <dgm:prSet presAssocID="{709ED9DC-E391-4C6C-B788-93F1C2EFB6FD}" presName="childText" presStyleLbl="bgAcc1" presStyleIdx="3" presStyleCnt="5">
        <dgm:presLayoutVars>
          <dgm:bulletEnabled val="1"/>
        </dgm:presLayoutVars>
      </dgm:prSet>
      <dgm:spPr/>
    </dgm:pt>
    <dgm:pt modelId="{8D5A5B3D-5CEF-46E0-9827-67186F8112C2}" type="pres">
      <dgm:prSet presAssocID="{96E48E8C-6815-486B-913A-46E906683CA5}" presName="Name13" presStyleLbl="parChTrans1D2" presStyleIdx="4" presStyleCnt="5"/>
      <dgm:spPr/>
    </dgm:pt>
    <dgm:pt modelId="{262B9C36-207C-4843-8D1F-3D8BDFBA0BFC}" type="pres">
      <dgm:prSet presAssocID="{944DDEEE-85BF-40A7-8E7C-D9F7A88BCBF5}" presName="childText" presStyleLbl="bgAcc1" presStyleIdx="4" presStyleCnt="5">
        <dgm:presLayoutVars>
          <dgm:bulletEnabled val="1"/>
        </dgm:presLayoutVars>
      </dgm:prSet>
      <dgm:spPr/>
    </dgm:pt>
  </dgm:ptLst>
  <dgm:cxnLst>
    <dgm:cxn modelId="{7D461F02-AB37-447A-AC6B-D31C4D2EC6A9}" srcId="{90119837-5B71-4D44-BB01-DB0B084933C8}" destId="{477D14C5-CED9-4CFC-B338-DFB0C8090B9F}" srcOrd="0" destOrd="0" parTransId="{92DFCBC7-BC14-4697-8ECD-BF0D5B1EDA3B}" sibTransId="{87E3C0DB-7BEE-424E-8E11-B838D238D595}"/>
    <dgm:cxn modelId="{FAC3D40F-8E66-452D-9CA4-C2871F2D10EF}" srcId="{477D14C5-CED9-4CFC-B338-DFB0C8090B9F}" destId="{33EAD35F-38F2-4CB7-9A6D-B04FFD8A51FD}" srcOrd="1" destOrd="0" parTransId="{81FE7DB1-4BFC-4407-80A9-E5514E94C61D}" sibTransId="{4B66B839-1910-459B-92B2-14846EBA7A70}"/>
    <dgm:cxn modelId="{85964C1D-A15A-48B1-84B7-EC65FB9D2672}" type="presOf" srcId="{B5FA6CF0-E0A0-46A0-93C9-B722B31A8A9C}" destId="{80757C65-B623-457B-BD42-01209E6139BD}" srcOrd="0" destOrd="0" presId="urn:microsoft.com/office/officeart/2005/8/layout/hierarchy3"/>
    <dgm:cxn modelId="{C6E7222A-5F84-456A-9806-D51868FAF8A9}" srcId="{3C67E77D-62FA-499D-B5E6-E79A091C5267}" destId="{D6510970-8F9C-4B45-A0F3-6ACB9AA76D40}" srcOrd="0" destOrd="0" parTransId="{7A9FC291-2B6A-4475-8B09-917F9F09E3AB}" sibTransId="{4B87F32C-3630-48F2-9114-4262C0BEEA9E}"/>
    <dgm:cxn modelId="{B6F3AF30-591A-45A3-AECA-7C0314427A00}" type="presOf" srcId="{C111C18A-FD96-4E63-821A-54D70D8DC65F}" destId="{AB7F83CD-CC33-41D3-A8B3-A64B9D8F17C5}" srcOrd="0" destOrd="0" presId="urn:microsoft.com/office/officeart/2005/8/layout/hierarchy3"/>
    <dgm:cxn modelId="{32AA6160-4426-4C4D-93AE-E2F474E37AD9}" srcId="{90119837-5B71-4D44-BB01-DB0B084933C8}" destId="{3C67E77D-62FA-499D-B5E6-E79A091C5267}" srcOrd="1" destOrd="0" parTransId="{5337D229-E330-4525-B0FA-14EC5A80604A}" sibTransId="{C056AC5D-B04E-4376-A1CB-3EAB7BE5AF5B}"/>
    <dgm:cxn modelId="{AB1CCF63-878E-4765-8B9B-2CF1D0440105}" type="presOf" srcId="{477D14C5-CED9-4CFC-B338-DFB0C8090B9F}" destId="{B62D9734-DA9E-46AA-A75B-F6A8EBEB531F}" srcOrd="1" destOrd="0" presId="urn:microsoft.com/office/officeart/2005/8/layout/hierarchy3"/>
    <dgm:cxn modelId="{52554D45-D369-47D0-9A69-8D83F42E756F}" srcId="{3C67E77D-62FA-499D-B5E6-E79A091C5267}" destId="{944DDEEE-85BF-40A7-8E7C-D9F7A88BCBF5}" srcOrd="2" destOrd="0" parTransId="{96E48E8C-6815-486B-913A-46E906683CA5}" sibTransId="{1900C70F-712D-42B9-9131-8AFF6E443C7B}"/>
    <dgm:cxn modelId="{92DB744C-B5D5-4A0D-85AB-63CEB3C581BE}" type="presOf" srcId="{3C67E77D-62FA-499D-B5E6-E79A091C5267}" destId="{B53087BD-B014-4C09-8359-ABD9D1B2C2A7}" srcOrd="0" destOrd="0" presId="urn:microsoft.com/office/officeart/2005/8/layout/hierarchy3"/>
    <dgm:cxn modelId="{FFD8B471-C98F-4DB5-8DE3-2AB7E896ADD5}" srcId="{477D14C5-CED9-4CFC-B338-DFB0C8090B9F}" destId="{C111C18A-FD96-4E63-821A-54D70D8DC65F}" srcOrd="0" destOrd="0" parTransId="{83BE74EF-FAB4-45A2-BBED-7CD5259AB210}" sibTransId="{B4F34DE2-2DAE-4F88-8C78-BD8892EBF4FF}"/>
    <dgm:cxn modelId="{26093A72-5CF5-476C-9DAD-EA6AD427D751}" type="presOf" srcId="{33EAD35F-38F2-4CB7-9A6D-B04FFD8A51FD}" destId="{8794BCF4-37F3-44F5-BD23-174D99D50D66}" srcOrd="0" destOrd="0" presId="urn:microsoft.com/office/officeart/2005/8/layout/hierarchy3"/>
    <dgm:cxn modelId="{BE191657-CD09-4BEE-B7FD-43F9E605C71D}" type="presOf" srcId="{81FE7DB1-4BFC-4407-80A9-E5514E94C61D}" destId="{A13D2311-7E4F-467B-B75E-03829038DDB3}" srcOrd="0" destOrd="0" presId="urn:microsoft.com/office/officeart/2005/8/layout/hierarchy3"/>
    <dgm:cxn modelId="{1890D886-8739-475E-8F5E-6A91F6CCE7CB}" type="presOf" srcId="{477D14C5-CED9-4CFC-B338-DFB0C8090B9F}" destId="{B9700976-E85B-495D-B103-872B61698E32}" srcOrd="0" destOrd="0" presId="urn:microsoft.com/office/officeart/2005/8/layout/hierarchy3"/>
    <dgm:cxn modelId="{5E17FD91-DC93-43BC-86A8-42B552B3DDBB}" type="presOf" srcId="{96E48E8C-6815-486B-913A-46E906683CA5}" destId="{8D5A5B3D-5CEF-46E0-9827-67186F8112C2}" srcOrd="0" destOrd="0" presId="urn:microsoft.com/office/officeart/2005/8/layout/hierarchy3"/>
    <dgm:cxn modelId="{274F2999-1756-4183-A620-63BBE785DC57}" type="presOf" srcId="{709ED9DC-E391-4C6C-B788-93F1C2EFB6FD}" destId="{EE053E75-C9AA-4CFB-9260-9576E0676FAB}" srcOrd="0" destOrd="0" presId="urn:microsoft.com/office/officeart/2005/8/layout/hierarchy3"/>
    <dgm:cxn modelId="{1A0E4B9C-CBB3-43B3-ADA2-D807C76AC857}" type="presOf" srcId="{3C67E77D-62FA-499D-B5E6-E79A091C5267}" destId="{711A2D00-C5A0-4F13-B629-FD1B6B280C44}" srcOrd="1" destOrd="0" presId="urn:microsoft.com/office/officeart/2005/8/layout/hierarchy3"/>
    <dgm:cxn modelId="{8212ADA3-2A1D-41D3-BE8F-FF680CC92FD8}" type="presOf" srcId="{90119837-5B71-4D44-BB01-DB0B084933C8}" destId="{E1ECB3F7-5344-453E-AEA2-CAA73EB0DABA}" srcOrd="0" destOrd="0" presId="urn:microsoft.com/office/officeart/2005/8/layout/hierarchy3"/>
    <dgm:cxn modelId="{A78E7DA6-A34A-41BC-8629-6A7B56249F44}" type="presOf" srcId="{7A9FC291-2B6A-4475-8B09-917F9F09E3AB}" destId="{369F92C9-0DAE-4800-AB3A-DD84D3F53EA0}" srcOrd="0" destOrd="0" presId="urn:microsoft.com/office/officeart/2005/8/layout/hierarchy3"/>
    <dgm:cxn modelId="{78E3C3B3-FD19-41A6-A9CC-BB3375A6FF81}" srcId="{3C67E77D-62FA-499D-B5E6-E79A091C5267}" destId="{709ED9DC-E391-4C6C-B788-93F1C2EFB6FD}" srcOrd="1" destOrd="0" parTransId="{B5FA6CF0-E0A0-46A0-93C9-B722B31A8A9C}" sibTransId="{F3C03C29-D7FF-4D61-8D75-8B75B2F589EC}"/>
    <dgm:cxn modelId="{ACDE11C6-DB04-4AE9-A422-032F328B535B}" type="presOf" srcId="{D6510970-8F9C-4B45-A0F3-6ACB9AA76D40}" destId="{163E0E09-3766-4BC9-A140-3A06FBBD769A}" srcOrd="0" destOrd="0" presId="urn:microsoft.com/office/officeart/2005/8/layout/hierarchy3"/>
    <dgm:cxn modelId="{27B842DB-205E-4BF1-8142-CBDA5BF10ACC}" type="presOf" srcId="{944DDEEE-85BF-40A7-8E7C-D9F7A88BCBF5}" destId="{262B9C36-207C-4843-8D1F-3D8BDFBA0BFC}" srcOrd="0" destOrd="0" presId="urn:microsoft.com/office/officeart/2005/8/layout/hierarchy3"/>
    <dgm:cxn modelId="{D7A90ADF-CD0C-4FDC-A0EC-BD4109DD291A}" type="presOf" srcId="{83BE74EF-FAB4-45A2-BBED-7CD5259AB210}" destId="{01B46424-51BE-46E7-8507-830F5370350D}" srcOrd="0" destOrd="0" presId="urn:microsoft.com/office/officeart/2005/8/layout/hierarchy3"/>
    <dgm:cxn modelId="{B7D4B8EE-2F41-4503-ACC4-3D893D6F968F}" type="presParOf" srcId="{E1ECB3F7-5344-453E-AEA2-CAA73EB0DABA}" destId="{9FE87B32-31C8-4CDD-B08E-24E52DE4CE78}" srcOrd="0" destOrd="0" presId="urn:microsoft.com/office/officeart/2005/8/layout/hierarchy3"/>
    <dgm:cxn modelId="{8AFABB73-0F8F-46E7-807B-43A99E8736FD}" type="presParOf" srcId="{9FE87B32-31C8-4CDD-B08E-24E52DE4CE78}" destId="{695DCA82-6066-40ED-A15A-6FDE682D723D}" srcOrd="0" destOrd="0" presId="urn:microsoft.com/office/officeart/2005/8/layout/hierarchy3"/>
    <dgm:cxn modelId="{DDEA8AD7-B2DF-4F7F-9E40-641400E57E2F}" type="presParOf" srcId="{695DCA82-6066-40ED-A15A-6FDE682D723D}" destId="{B9700976-E85B-495D-B103-872B61698E32}" srcOrd="0" destOrd="0" presId="urn:microsoft.com/office/officeart/2005/8/layout/hierarchy3"/>
    <dgm:cxn modelId="{0F068A46-40BA-4986-BD7A-D94E3555D3FB}" type="presParOf" srcId="{695DCA82-6066-40ED-A15A-6FDE682D723D}" destId="{B62D9734-DA9E-46AA-A75B-F6A8EBEB531F}" srcOrd="1" destOrd="0" presId="urn:microsoft.com/office/officeart/2005/8/layout/hierarchy3"/>
    <dgm:cxn modelId="{C8E7ED7E-1B70-40D5-BD85-BD75A5E11505}" type="presParOf" srcId="{9FE87B32-31C8-4CDD-B08E-24E52DE4CE78}" destId="{36838E61-FB53-46D8-BAE4-E8663A272959}" srcOrd="1" destOrd="0" presId="urn:microsoft.com/office/officeart/2005/8/layout/hierarchy3"/>
    <dgm:cxn modelId="{9AFB2A67-65B6-44D1-B727-2F3592A620B5}" type="presParOf" srcId="{36838E61-FB53-46D8-BAE4-E8663A272959}" destId="{01B46424-51BE-46E7-8507-830F5370350D}" srcOrd="0" destOrd="0" presId="urn:microsoft.com/office/officeart/2005/8/layout/hierarchy3"/>
    <dgm:cxn modelId="{218607AE-AC50-4004-8089-D3ADA7D38554}" type="presParOf" srcId="{36838E61-FB53-46D8-BAE4-E8663A272959}" destId="{AB7F83CD-CC33-41D3-A8B3-A64B9D8F17C5}" srcOrd="1" destOrd="0" presId="urn:microsoft.com/office/officeart/2005/8/layout/hierarchy3"/>
    <dgm:cxn modelId="{3D94DF2F-DD99-4E00-A35B-C192A75A3268}" type="presParOf" srcId="{36838E61-FB53-46D8-BAE4-E8663A272959}" destId="{A13D2311-7E4F-467B-B75E-03829038DDB3}" srcOrd="2" destOrd="0" presId="urn:microsoft.com/office/officeart/2005/8/layout/hierarchy3"/>
    <dgm:cxn modelId="{C41F9840-3544-456F-878F-AF1E9B24F4DC}" type="presParOf" srcId="{36838E61-FB53-46D8-BAE4-E8663A272959}" destId="{8794BCF4-37F3-44F5-BD23-174D99D50D66}" srcOrd="3" destOrd="0" presId="urn:microsoft.com/office/officeart/2005/8/layout/hierarchy3"/>
    <dgm:cxn modelId="{DAD031A2-E762-4383-88F9-74D539EE823A}" type="presParOf" srcId="{E1ECB3F7-5344-453E-AEA2-CAA73EB0DABA}" destId="{35392C3E-5634-4F0B-84FD-38AC8E2176CC}" srcOrd="1" destOrd="0" presId="urn:microsoft.com/office/officeart/2005/8/layout/hierarchy3"/>
    <dgm:cxn modelId="{6ED26A32-CFFA-4FF9-9BDE-2BE8BD7DB4FE}" type="presParOf" srcId="{35392C3E-5634-4F0B-84FD-38AC8E2176CC}" destId="{C2840127-AC1F-4D2F-9F6B-E3BB001D4AF1}" srcOrd="0" destOrd="0" presId="urn:microsoft.com/office/officeart/2005/8/layout/hierarchy3"/>
    <dgm:cxn modelId="{132F75FF-8287-407E-8E56-09DC05B9E73D}" type="presParOf" srcId="{C2840127-AC1F-4D2F-9F6B-E3BB001D4AF1}" destId="{B53087BD-B014-4C09-8359-ABD9D1B2C2A7}" srcOrd="0" destOrd="0" presId="urn:microsoft.com/office/officeart/2005/8/layout/hierarchy3"/>
    <dgm:cxn modelId="{4586B863-BD38-47F4-B267-9753F7056CC0}" type="presParOf" srcId="{C2840127-AC1F-4D2F-9F6B-E3BB001D4AF1}" destId="{711A2D00-C5A0-4F13-B629-FD1B6B280C44}" srcOrd="1" destOrd="0" presId="urn:microsoft.com/office/officeart/2005/8/layout/hierarchy3"/>
    <dgm:cxn modelId="{28B89170-C5EF-409C-80C2-DF816FC26632}" type="presParOf" srcId="{35392C3E-5634-4F0B-84FD-38AC8E2176CC}" destId="{AD0152DF-B099-4C31-9F29-68B51FE64AD1}" srcOrd="1" destOrd="0" presId="urn:microsoft.com/office/officeart/2005/8/layout/hierarchy3"/>
    <dgm:cxn modelId="{0F71A2E1-1CB7-48F1-9C1A-A5110E6E9EC2}" type="presParOf" srcId="{AD0152DF-B099-4C31-9F29-68B51FE64AD1}" destId="{369F92C9-0DAE-4800-AB3A-DD84D3F53EA0}" srcOrd="0" destOrd="0" presId="urn:microsoft.com/office/officeart/2005/8/layout/hierarchy3"/>
    <dgm:cxn modelId="{E15B30B8-DB09-4CDE-976B-4763AD7F75E6}" type="presParOf" srcId="{AD0152DF-B099-4C31-9F29-68B51FE64AD1}" destId="{163E0E09-3766-4BC9-A140-3A06FBBD769A}" srcOrd="1" destOrd="0" presId="urn:microsoft.com/office/officeart/2005/8/layout/hierarchy3"/>
    <dgm:cxn modelId="{5D7E5AE7-497F-421C-9FB7-15F479531B6C}" type="presParOf" srcId="{AD0152DF-B099-4C31-9F29-68B51FE64AD1}" destId="{80757C65-B623-457B-BD42-01209E6139BD}" srcOrd="2" destOrd="0" presId="urn:microsoft.com/office/officeart/2005/8/layout/hierarchy3"/>
    <dgm:cxn modelId="{BED15003-C89B-419A-AC67-6A241E8B83AC}" type="presParOf" srcId="{AD0152DF-B099-4C31-9F29-68B51FE64AD1}" destId="{EE053E75-C9AA-4CFB-9260-9576E0676FAB}" srcOrd="3" destOrd="0" presId="urn:microsoft.com/office/officeart/2005/8/layout/hierarchy3"/>
    <dgm:cxn modelId="{65CF61DF-DBC0-4473-A310-1085ACE259CF}" type="presParOf" srcId="{AD0152DF-B099-4C31-9F29-68B51FE64AD1}" destId="{8D5A5B3D-5CEF-46E0-9827-67186F8112C2}" srcOrd="4" destOrd="0" presId="urn:microsoft.com/office/officeart/2005/8/layout/hierarchy3"/>
    <dgm:cxn modelId="{4AE519EC-4BC0-4C7E-B785-933DAA2A178D}" type="presParOf" srcId="{AD0152DF-B099-4C31-9F29-68B51FE64AD1}" destId="{262B9C36-207C-4843-8D1F-3D8BDFBA0BFC}" srcOrd="5" destOrd="0" presId="urn:microsoft.com/office/officeart/2005/8/layout/hierarchy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00976-E85B-495D-B103-872B61698E32}">
      <dsp:nvSpPr>
        <dsp:cNvPr id="0" name=""/>
        <dsp:cNvSpPr/>
      </dsp:nvSpPr>
      <dsp:spPr>
        <a:xfrm>
          <a:off x="189904" y="1488"/>
          <a:ext cx="1795462" cy="897731"/>
        </a:xfrm>
        <a:prstGeom prst="roundRect">
          <a:avLst>
            <a:gd name="adj" fmla="val 10000"/>
          </a:avLst>
        </a:prstGeom>
        <a:solidFill>
          <a:schemeClr val="accent2">
            <a:lumMod val="7500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Group A</a:t>
          </a:r>
        </a:p>
      </dsp:txBody>
      <dsp:txXfrm>
        <a:off x="216198" y="27782"/>
        <a:ext cx="1742874" cy="845143"/>
      </dsp:txXfrm>
    </dsp:sp>
    <dsp:sp modelId="{01B46424-51BE-46E7-8507-830F5370350D}">
      <dsp:nvSpPr>
        <dsp:cNvPr id="0" name=""/>
        <dsp:cNvSpPr/>
      </dsp:nvSpPr>
      <dsp:spPr>
        <a:xfrm>
          <a:off x="369450" y="899219"/>
          <a:ext cx="179546" cy="673298"/>
        </a:xfrm>
        <a:custGeom>
          <a:avLst/>
          <a:gdLst/>
          <a:ahLst/>
          <a:cxnLst/>
          <a:rect l="0" t="0" r="0" b="0"/>
          <a:pathLst>
            <a:path>
              <a:moveTo>
                <a:pt x="0" y="0"/>
              </a:moveTo>
              <a:lnTo>
                <a:pt x="0" y="673298"/>
              </a:lnTo>
              <a:lnTo>
                <a:pt x="179546" y="673298"/>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7F83CD-CC33-41D3-A8B3-A64B9D8F17C5}">
      <dsp:nvSpPr>
        <dsp:cNvPr id="0" name=""/>
        <dsp:cNvSpPr/>
      </dsp:nvSpPr>
      <dsp:spPr>
        <a:xfrm>
          <a:off x="548997" y="1123652"/>
          <a:ext cx="1436370" cy="897731"/>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sz="3500" kern="1200" dirty="0"/>
            <a:t>Task 1</a:t>
          </a:r>
        </a:p>
      </dsp:txBody>
      <dsp:txXfrm>
        <a:off x="575291" y="1149946"/>
        <a:ext cx="1383782" cy="845143"/>
      </dsp:txXfrm>
    </dsp:sp>
    <dsp:sp modelId="{A13D2311-7E4F-467B-B75E-03829038DDB3}">
      <dsp:nvSpPr>
        <dsp:cNvPr id="0" name=""/>
        <dsp:cNvSpPr/>
      </dsp:nvSpPr>
      <dsp:spPr>
        <a:xfrm>
          <a:off x="369450" y="899219"/>
          <a:ext cx="179546" cy="1795462"/>
        </a:xfrm>
        <a:custGeom>
          <a:avLst/>
          <a:gdLst/>
          <a:ahLst/>
          <a:cxnLst/>
          <a:rect l="0" t="0" r="0" b="0"/>
          <a:pathLst>
            <a:path>
              <a:moveTo>
                <a:pt x="0" y="0"/>
              </a:moveTo>
              <a:lnTo>
                <a:pt x="0" y="1795462"/>
              </a:lnTo>
              <a:lnTo>
                <a:pt x="179546" y="1795462"/>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94BCF4-37F3-44F5-BD23-174D99D50D66}">
      <dsp:nvSpPr>
        <dsp:cNvPr id="0" name=""/>
        <dsp:cNvSpPr/>
      </dsp:nvSpPr>
      <dsp:spPr>
        <a:xfrm>
          <a:off x="548997" y="2245816"/>
          <a:ext cx="1436370" cy="897731"/>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sz="3500" kern="1200" dirty="0"/>
            <a:t>Task 2</a:t>
          </a:r>
        </a:p>
      </dsp:txBody>
      <dsp:txXfrm>
        <a:off x="575291" y="2272110"/>
        <a:ext cx="1383782" cy="845143"/>
      </dsp:txXfrm>
    </dsp:sp>
    <dsp:sp modelId="{B53087BD-B014-4C09-8359-ABD9D1B2C2A7}">
      <dsp:nvSpPr>
        <dsp:cNvPr id="0" name=""/>
        <dsp:cNvSpPr/>
      </dsp:nvSpPr>
      <dsp:spPr>
        <a:xfrm>
          <a:off x="2434232" y="1488"/>
          <a:ext cx="1795462" cy="897731"/>
        </a:xfrm>
        <a:prstGeom prst="roundRect">
          <a:avLst>
            <a:gd name="adj" fmla="val 10000"/>
          </a:avLst>
        </a:prstGeom>
        <a:solidFill>
          <a:schemeClr val="accent3">
            <a:hueOff val="0"/>
            <a:satOff val="0"/>
            <a:lumOff val="0"/>
            <a:alphaOff val="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Group B</a:t>
          </a:r>
        </a:p>
      </dsp:txBody>
      <dsp:txXfrm>
        <a:off x="2460526" y="27782"/>
        <a:ext cx="1742874" cy="845143"/>
      </dsp:txXfrm>
    </dsp:sp>
    <dsp:sp modelId="{369F92C9-0DAE-4800-AB3A-DD84D3F53EA0}">
      <dsp:nvSpPr>
        <dsp:cNvPr id="0" name=""/>
        <dsp:cNvSpPr/>
      </dsp:nvSpPr>
      <dsp:spPr>
        <a:xfrm>
          <a:off x="2613779" y="899219"/>
          <a:ext cx="179546" cy="673298"/>
        </a:xfrm>
        <a:custGeom>
          <a:avLst/>
          <a:gdLst/>
          <a:ahLst/>
          <a:cxnLst/>
          <a:rect l="0" t="0" r="0" b="0"/>
          <a:pathLst>
            <a:path>
              <a:moveTo>
                <a:pt x="0" y="0"/>
              </a:moveTo>
              <a:lnTo>
                <a:pt x="0" y="673298"/>
              </a:lnTo>
              <a:lnTo>
                <a:pt x="179546" y="673298"/>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3E0E09-3766-4BC9-A140-3A06FBBD769A}">
      <dsp:nvSpPr>
        <dsp:cNvPr id="0" name=""/>
        <dsp:cNvSpPr/>
      </dsp:nvSpPr>
      <dsp:spPr>
        <a:xfrm>
          <a:off x="2793325" y="1123652"/>
          <a:ext cx="1436370" cy="897731"/>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sz="3500" kern="1200" dirty="0"/>
            <a:t>Task 1</a:t>
          </a:r>
        </a:p>
      </dsp:txBody>
      <dsp:txXfrm>
        <a:off x="2819619" y="1149946"/>
        <a:ext cx="1383782" cy="845143"/>
      </dsp:txXfrm>
    </dsp:sp>
    <dsp:sp modelId="{80757C65-B623-457B-BD42-01209E6139BD}">
      <dsp:nvSpPr>
        <dsp:cNvPr id="0" name=""/>
        <dsp:cNvSpPr/>
      </dsp:nvSpPr>
      <dsp:spPr>
        <a:xfrm>
          <a:off x="2613779" y="899219"/>
          <a:ext cx="179546" cy="1795462"/>
        </a:xfrm>
        <a:custGeom>
          <a:avLst/>
          <a:gdLst/>
          <a:ahLst/>
          <a:cxnLst/>
          <a:rect l="0" t="0" r="0" b="0"/>
          <a:pathLst>
            <a:path>
              <a:moveTo>
                <a:pt x="0" y="0"/>
              </a:moveTo>
              <a:lnTo>
                <a:pt x="0" y="1795462"/>
              </a:lnTo>
              <a:lnTo>
                <a:pt x="179546" y="1795462"/>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053E75-C9AA-4CFB-9260-9576E0676FAB}">
      <dsp:nvSpPr>
        <dsp:cNvPr id="0" name=""/>
        <dsp:cNvSpPr/>
      </dsp:nvSpPr>
      <dsp:spPr>
        <a:xfrm>
          <a:off x="2793325" y="2245816"/>
          <a:ext cx="1436370" cy="897731"/>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sz="3500" kern="1200" dirty="0"/>
            <a:t>Task 2</a:t>
          </a:r>
        </a:p>
      </dsp:txBody>
      <dsp:txXfrm>
        <a:off x="2819619" y="2272110"/>
        <a:ext cx="1383782" cy="845143"/>
      </dsp:txXfrm>
    </dsp:sp>
    <dsp:sp modelId="{8D5A5B3D-5CEF-46E0-9827-67186F8112C2}">
      <dsp:nvSpPr>
        <dsp:cNvPr id="0" name=""/>
        <dsp:cNvSpPr/>
      </dsp:nvSpPr>
      <dsp:spPr>
        <a:xfrm>
          <a:off x="2613779" y="899219"/>
          <a:ext cx="179546" cy="2917626"/>
        </a:xfrm>
        <a:custGeom>
          <a:avLst/>
          <a:gdLst/>
          <a:ahLst/>
          <a:cxnLst/>
          <a:rect l="0" t="0" r="0" b="0"/>
          <a:pathLst>
            <a:path>
              <a:moveTo>
                <a:pt x="0" y="0"/>
              </a:moveTo>
              <a:lnTo>
                <a:pt x="0" y="2917626"/>
              </a:lnTo>
              <a:lnTo>
                <a:pt x="179546" y="2917626"/>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2B9C36-207C-4843-8D1F-3D8BDFBA0BFC}">
      <dsp:nvSpPr>
        <dsp:cNvPr id="0" name=""/>
        <dsp:cNvSpPr/>
      </dsp:nvSpPr>
      <dsp:spPr>
        <a:xfrm>
          <a:off x="2793325" y="3367980"/>
          <a:ext cx="1436370" cy="897731"/>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sz="3500" kern="1200" dirty="0"/>
            <a:t>Task 3</a:t>
          </a:r>
        </a:p>
      </dsp:txBody>
      <dsp:txXfrm>
        <a:off x="2819619" y="3394274"/>
        <a:ext cx="1383782" cy="8451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12/11/2017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12/11/2017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12/11/2017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12/11/2017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12/11/2017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12/11/2017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12/11/2017</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12/11/2017</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12/11/2017</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12/11/2017</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URL Recognition</a:t>
            </a:r>
          </a:p>
        </p:txBody>
      </p:sp>
      <p:sp>
        <p:nvSpPr>
          <p:cNvPr id="2" name="Subtitle 1"/>
          <p:cNvSpPr>
            <a:spLocks noGrp="1"/>
          </p:cNvSpPr>
          <p:nvPr>
            <p:ph type="subTitle" idx="1"/>
          </p:nvPr>
        </p:nvSpPr>
        <p:spPr/>
        <p:txBody>
          <a:bodyPr>
            <a:normAutofit/>
          </a:bodyPr>
          <a:lstStyle/>
          <a:p>
            <a:r>
              <a:rPr lang="en-US" dirty="0"/>
              <a:t>Ultra Rad Lightsabers</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9" name="Content Placeholder 8"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420098934"/>
              </p:ext>
            </p:extLst>
          </p:nvPr>
        </p:nvGraphicFramePr>
        <p:xfrm>
          <a:off x="914400" y="1803400"/>
          <a:ext cx="10360025" cy="447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Table</a:t>
            </a:r>
            <a:endParaRPr lang="en-US" dirty="0"/>
          </a:p>
        </p:txBody>
      </p:sp>
      <p:sp>
        <p:nvSpPr>
          <p:cNvPr id="5" name="Content Placeholder 4"/>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12" name="Content Placeholder 11"/>
          <p:cNvGraphicFramePr>
            <a:graphicFrameLocks noGrp="1"/>
          </p:cNvGraphicFramePr>
          <p:nvPr>
            <p:ph sz="half" idx="2"/>
            <p:extLst>
              <p:ext uri="{D42A27DB-BD31-4B8C-83A1-F6EECF244321}">
                <p14:modId xmlns:p14="http://schemas.microsoft.com/office/powerpoint/2010/main" val="2986600419"/>
              </p:ext>
            </p:extLst>
          </p:nvPr>
        </p:nvGraphicFramePr>
        <p:xfrm>
          <a:off x="6297613" y="1803400"/>
          <a:ext cx="4976811" cy="2540000"/>
        </p:xfrm>
        <a:graphic>
          <a:graphicData uri="http://schemas.openxmlformats.org/drawingml/2006/table">
            <a:tbl>
              <a:tblPr firstRow="1" bandRow="1">
                <a:tableStyleId>{D03447BB-5D67-496B-8E87-E561075AD55C}</a:tableStyleId>
              </a:tblPr>
              <a:tblGrid>
                <a:gridCol w="1658937">
                  <a:extLst>
                    <a:ext uri="{9D8B030D-6E8A-4147-A177-3AD203B41FA5}">
                      <a16:colId xmlns:a16="http://schemas.microsoft.com/office/drawing/2014/main" val="20000"/>
                    </a:ext>
                  </a:extLst>
                </a:gridCol>
                <a:gridCol w="1658937">
                  <a:extLst>
                    <a:ext uri="{9D8B030D-6E8A-4147-A177-3AD203B41FA5}">
                      <a16:colId xmlns:a16="http://schemas.microsoft.com/office/drawing/2014/main" val="20001"/>
                    </a:ext>
                  </a:extLst>
                </a:gridCol>
                <a:gridCol w="1658937">
                  <a:extLst>
                    <a:ext uri="{9D8B030D-6E8A-4147-A177-3AD203B41FA5}">
                      <a16:colId xmlns:a16="http://schemas.microsoft.com/office/drawing/2014/main" val="20002"/>
                    </a:ext>
                  </a:extLst>
                </a:gridCol>
              </a:tblGrid>
              <a:tr h="63500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a:t>
                      </a:r>
                      <a:r>
                        <a:rPr lang="en-US" baseline="0" dirty="0"/>
                        <a:t> B</a:t>
                      </a:r>
                      <a:endParaRPr lang="en-US" dirty="0"/>
                    </a:p>
                  </a:txBody>
                  <a:tcPr anchor="ctr"/>
                </a:tc>
                <a:extLst>
                  <a:ext uri="{0D108BD9-81ED-4DB2-BD59-A6C34878D82A}">
                    <a16:rowId xmlns:a16="http://schemas.microsoft.com/office/drawing/2014/main" val="10000"/>
                  </a:ext>
                </a:extLst>
              </a:tr>
              <a:tr h="63500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63500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63500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graphicFrame>
        <p:nvGraphicFramePr>
          <p:cNvPr id="4" name="Content Placeholder 3" descr="Hierarchy List - Use to show hierarchical relationships progressing across groups. Can also be used to group or list information."/>
          <p:cNvGraphicFramePr>
            <a:graphicFrameLocks noGrp="1"/>
          </p:cNvGraphicFramePr>
          <p:nvPr>
            <p:ph sz="half" idx="1"/>
            <p:extLst>
              <p:ext uri="{D42A27DB-BD31-4B8C-83A1-F6EECF244321}">
                <p14:modId xmlns:p14="http://schemas.microsoft.com/office/powerpoint/2010/main" val="2197076918"/>
              </p:ext>
            </p:extLst>
          </p:nvPr>
        </p:nvGraphicFramePr>
        <p:xfrm>
          <a:off x="1522413" y="1905000"/>
          <a:ext cx="44196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sz="half" idx="2"/>
          </p:nvPr>
        </p:nvSpPr>
        <p:spPr/>
        <p:txBody>
          <a:bodyPr/>
          <a:lstStyle/>
          <a:p>
            <a:r>
              <a:rPr lang="en-US" dirty="0"/>
              <a:t>First bullet point here</a:t>
            </a:r>
          </a:p>
          <a:p>
            <a:r>
              <a:rPr lang="en-US" dirty="0"/>
              <a:t>Second bullet point here</a:t>
            </a:r>
          </a:p>
          <a:p>
            <a:r>
              <a:rPr lang="en-US" dirty="0"/>
              <a:t>Third bullet point here</a:t>
            </a:r>
          </a:p>
        </p:txBody>
      </p:sp>
    </p:spTree>
    <p:extLst>
      <p:ext uri="{BB962C8B-B14F-4D97-AF65-F5344CB8AC3E}">
        <p14:creationId xmlns:p14="http://schemas.microsoft.com/office/powerpoint/2010/main" val="47147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dirty="0"/>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181692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 a Slide Title - 3</a:t>
            </a:r>
          </a:p>
        </p:txBody>
      </p:sp>
    </p:spTree>
    <p:extLst>
      <p:ext uri="{BB962C8B-B14F-4D97-AF65-F5344CB8AC3E}">
        <p14:creationId xmlns:p14="http://schemas.microsoft.com/office/powerpoint/2010/main" val="32870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690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10;"/>
          <p:cNvSpPr>
            <a:spLocks noGrp="1"/>
          </p:cNvSpPr>
          <p:nvPr>
            <p:ph type="pic" idx="1"/>
          </p:nvPr>
        </p:nvSpPr>
        <p:spPr/>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63266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- 6</a:t>
            </a:r>
          </a:p>
        </p:txBody>
      </p:sp>
      <p:sp>
        <p:nvSpPr>
          <p:cNvPr id="3" name="Picture Placeholder 2" descr="An empty placeholder to add an image. Click on the placeholder and select the image that you wish to add.&#10;"/>
          <p:cNvSpPr>
            <a:spLocks noGrp="1"/>
          </p:cNvSpPr>
          <p:nvPr>
            <p:ph type="pic" idx="1"/>
          </p:nvPr>
        </p:nvSpPr>
        <p:spPr/>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18602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Components</a:t>
            </a:r>
          </a:p>
        </p:txBody>
      </p:sp>
      <p:sp>
        <p:nvSpPr>
          <p:cNvPr id="14" name="Content Placeholder 13"/>
          <p:cNvSpPr>
            <a:spLocks noGrp="1"/>
          </p:cNvSpPr>
          <p:nvPr>
            <p:ph idx="1"/>
          </p:nvPr>
        </p:nvSpPr>
        <p:spPr/>
        <p:txBody>
          <a:bodyPr/>
          <a:lstStyle/>
          <a:p>
            <a:r>
              <a:rPr lang="en-US" dirty="0"/>
              <a:t>Data Collection</a:t>
            </a:r>
          </a:p>
          <a:p>
            <a:r>
              <a:rPr lang="en-US" dirty="0"/>
              <a:t>URL Detector</a:t>
            </a:r>
          </a:p>
          <a:p>
            <a:r>
              <a:rPr lang="en-US" dirty="0"/>
              <a:t>Preprocessing</a:t>
            </a:r>
          </a:p>
          <a:p>
            <a:r>
              <a:rPr lang="en-US" dirty="0"/>
              <a:t>Optical Character Recognition</a:t>
            </a:r>
          </a:p>
          <a:p>
            <a:r>
              <a:rPr lang="en-US" dirty="0"/>
              <a:t>Text Classifier</a:t>
            </a:r>
          </a:p>
          <a:p>
            <a:pPr marL="0" indent="0">
              <a:buNone/>
            </a:pPr>
            <a:endParaRPr lang="en-US" dirty="0"/>
          </a:p>
          <a:p>
            <a:endParaRPr lang="en-US" dirty="0"/>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20BF8-9B2F-416B-BF43-14480D059BB8}"/>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89B44D43-1CFE-4A80-A9E9-810A2331038C}"/>
              </a:ext>
            </a:extLst>
          </p:cNvPr>
          <p:cNvSpPr>
            <a:spLocks noGrp="1"/>
          </p:cNvSpPr>
          <p:nvPr>
            <p:ph idx="1"/>
          </p:nvPr>
        </p:nvSpPr>
        <p:spPr/>
        <p:txBody>
          <a:bodyPr/>
          <a:lstStyle/>
          <a:p>
            <a:r>
              <a:rPr lang="en-US" dirty="0"/>
              <a:t>Python script</a:t>
            </a:r>
          </a:p>
          <a:p>
            <a:pPr lvl="1"/>
            <a:r>
              <a:rPr lang="en-US" dirty="0"/>
              <a:t>Selenium and </a:t>
            </a:r>
            <a:r>
              <a:rPr lang="en-US" dirty="0" err="1"/>
              <a:t>pyautogui</a:t>
            </a:r>
            <a:endParaRPr lang="en-US" dirty="0"/>
          </a:p>
          <a:p>
            <a:pPr lvl="1"/>
            <a:r>
              <a:rPr lang="en-US" dirty="0"/>
              <a:t>Take screenshot of </a:t>
            </a:r>
            <a:r>
              <a:rPr lang="en-US" dirty="0" err="1"/>
              <a:t>fullscreen</a:t>
            </a:r>
            <a:r>
              <a:rPr lang="en-US" dirty="0"/>
              <a:t> webpage</a:t>
            </a:r>
          </a:p>
          <a:p>
            <a:r>
              <a:rPr lang="en-US" dirty="0" err="1"/>
              <a:t>Matlab</a:t>
            </a:r>
            <a:r>
              <a:rPr lang="en-US" dirty="0"/>
              <a:t> script</a:t>
            </a:r>
          </a:p>
          <a:p>
            <a:pPr lvl="1"/>
            <a:r>
              <a:rPr lang="en-US" dirty="0"/>
              <a:t>Crop images into 10 horizontal slices</a:t>
            </a:r>
          </a:p>
          <a:p>
            <a:pPr lvl="1"/>
            <a:r>
              <a:rPr lang="en-US" dirty="0"/>
              <a:t>Top slice is labeled as </a:t>
            </a:r>
            <a:r>
              <a:rPr lang="en-US" dirty="0" err="1"/>
              <a:t>url</a:t>
            </a:r>
            <a:endParaRPr lang="en-US" dirty="0"/>
          </a:p>
          <a:p>
            <a:pPr lvl="1"/>
            <a:r>
              <a:rPr lang="en-US" dirty="0"/>
              <a:t>Place into respective </a:t>
            </a:r>
            <a:r>
              <a:rPr lang="en-US" dirty="0" err="1"/>
              <a:t>url</a:t>
            </a:r>
            <a:r>
              <a:rPr lang="en-US" dirty="0"/>
              <a:t> folders and </a:t>
            </a:r>
            <a:r>
              <a:rPr lang="en-US" dirty="0" err="1"/>
              <a:t>nonurls</a:t>
            </a:r>
            <a:endParaRPr lang="en-US" dirty="0"/>
          </a:p>
        </p:txBody>
      </p:sp>
    </p:spTree>
    <p:extLst>
      <p:ext uri="{BB962C8B-B14F-4D97-AF65-F5344CB8AC3E}">
        <p14:creationId xmlns:p14="http://schemas.microsoft.com/office/powerpoint/2010/main" val="384301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52C0D-9CC4-45E3-A76A-8C25A0867BEB}"/>
              </a:ext>
            </a:extLst>
          </p:cNvPr>
          <p:cNvSpPr>
            <a:spLocks noGrp="1"/>
          </p:cNvSpPr>
          <p:nvPr>
            <p:ph type="title"/>
          </p:nvPr>
        </p:nvSpPr>
        <p:spPr/>
        <p:txBody>
          <a:bodyPr/>
          <a:lstStyle/>
          <a:p>
            <a:r>
              <a:rPr lang="en-US" dirty="0"/>
              <a:t>URL detector</a:t>
            </a:r>
          </a:p>
        </p:txBody>
      </p:sp>
      <p:sp>
        <p:nvSpPr>
          <p:cNvPr id="3" name="Content Placeholder 2">
            <a:extLst>
              <a:ext uri="{FF2B5EF4-FFF2-40B4-BE49-F238E27FC236}">
                <a16:creationId xmlns:a16="http://schemas.microsoft.com/office/drawing/2014/main" id="{F7BD40DA-9D28-4560-8202-A32EE2D5DACC}"/>
              </a:ext>
            </a:extLst>
          </p:cNvPr>
          <p:cNvSpPr>
            <a:spLocks noGrp="1"/>
          </p:cNvSpPr>
          <p:nvPr>
            <p:ph idx="1"/>
          </p:nvPr>
        </p:nvSpPr>
        <p:spPr/>
        <p:txBody>
          <a:bodyPr/>
          <a:lstStyle/>
          <a:p>
            <a:r>
              <a:rPr lang="en-US" dirty="0"/>
              <a:t>The model takes 1210 training images </a:t>
            </a:r>
          </a:p>
          <a:p>
            <a:r>
              <a:rPr lang="en-US" dirty="0"/>
              <a:t>It uses bag of words model to create clusters and k-means to separate these clusters.</a:t>
            </a:r>
          </a:p>
          <a:p>
            <a:r>
              <a:rPr lang="en-US" dirty="0"/>
              <a:t>The positive images are the top 1/10 of a webpage screenshot</a:t>
            </a:r>
          </a:p>
          <a:p>
            <a:r>
              <a:rPr lang="en-US" dirty="0"/>
              <a:t>The negative images are composed of the other 9/10ths </a:t>
            </a:r>
            <a:br>
              <a:rPr lang="en-US" dirty="0"/>
            </a:br>
            <a:endParaRPr lang="en-US" dirty="0"/>
          </a:p>
          <a:p>
            <a:endParaRPr lang="en-US" dirty="0"/>
          </a:p>
          <a:p>
            <a:endParaRPr lang="en-US" dirty="0"/>
          </a:p>
        </p:txBody>
      </p:sp>
    </p:spTree>
    <p:extLst>
      <p:ext uri="{BB962C8B-B14F-4D97-AF65-F5344CB8AC3E}">
        <p14:creationId xmlns:p14="http://schemas.microsoft.com/office/powerpoint/2010/main" val="370041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A0D1-9424-45FD-810F-BEC3A7B15F34}"/>
              </a:ext>
            </a:extLst>
          </p:cNvPr>
          <p:cNvSpPr>
            <a:spLocks noGrp="1"/>
          </p:cNvSpPr>
          <p:nvPr>
            <p:ph type="title"/>
          </p:nvPr>
        </p:nvSpPr>
        <p:spPr/>
        <p:txBody>
          <a:bodyPr/>
          <a:lstStyle/>
          <a:p>
            <a:r>
              <a:rPr lang="en-US" dirty="0"/>
              <a:t>URL detector (Confusion matrix)</a:t>
            </a:r>
          </a:p>
        </p:txBody>
      </p:sp>
      <p:sp>
        <p:nvSpPr>
          <p:cNvPr id="3" name="Content Placeholder 2">
            <a:extLst>
              <a:ext uri="{FF2B5EF4-FFF2-40B4-BE49-F238E27FC236}">
                <a16:creationId xmlns:a16="http://schemas.microsoft.com/office/drawing/2014/main" id="{D005F878-C114-4DE7-ABEC-55311FC22DB4}"/>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62650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AF93-7C68-4A3E-BBC7-957B47B05962}"/>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331957DD-4739-4D9B-9A0B-C9E26FC7399E}"/>
              </a:ext>
            </a:extLst>
          </p:cNvPr>
          <p:cNvSpPr>
            <a:spLocks noGrp="1"/>
          </p:cNvSpPr>
          <p:nvPr>
            <p:ph idx="1"/>
          </p:nvPr>
        </p:nvSpPr>
        <p:spPr/>
        <p:txBody>
          <a:bodyPr/>
          <a:lstStyle/>
          <a:p>
            <a:r>
              <a:rPr lang="en-US" dirty="0"/>
              <a:t>The URL detector passes the partition assumed to contain a URL to the Preprocessing step</a:t>
            </a:r>
          </a:p>
          <a:p>
            <a:r>
              <a:rPr lang="en-US" dirty="0"/>
              <a:t>Preprocessing:</a:t>
            </a:r>
          </a:p>
          <a:p>
            <a:pPr lvl="1"/>
            <a:r>
              <a:rPr lang="en-US" dirty="0"/>
              <a:t>Grayscale</a:t>
            </a:r>
          </a:p>
          <a:p>
            <a:pPr lvl="1"/>
            <a:r>
              <a:rPr lang="en-US" dirty="0"/>
              <a:t>Resize</a:t>
            </a:r>
          </a:p>
          <a:p>
            <a:pPr lvl="1"/>
            <a:r>
              <a:rPr lang="en-US" dirty="0"/>
              <a:t>Adaptive Threshold </a:t>
            </a:r>
          </a:p>
          <a:p>
            <a:pPr lvl="1"/>
            <a:r>
              <a:rPr lang="en-US" dirty="0"/>
              <a:t>Median 3x3 filter</a:t>
            </a:r>
          </a:p>
          <a:p>
            <a:pPr marL="274320" lvl="1" indent="0">
              <a:buNone/>
            </a:pPr>
            <a:endParaRPr lang="en-US" dirty="0"/>
          </a:p>
        </p:txBody>
      </p:sp>
    </p:spTree>
    <p:extLst>
      <p:ext uri="{BB962C8B-B14F-4D97-AF65-F5344CB8AC3E}">
        <p14:creationId xmlns:p14="http://schemas.microsoft.com/office/powerpoint/2010/main" val="265042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F6B8-EA61-4269-9325-42E624AD2230}"/>
              </a:ext>
            </a:extLst>
          </p:cNvPr>
          <p:cNvSpPr>
            <a:spLocks noGrp="1"/>
          </p:cNvSpPr>
          <p:nvPr>
            <p:ph type="title"/>
          </p:nvPr>
        </p:nvSpPr>
        <p:spPr/>
        <p:txBody>
          <a:bodyPr/>
          <a:lstStyle/>
          <a:p>
            <a:r>
              <a:rPr lang="en-US" dirty="0" err="1"/>
              <a:t>Preprocesing</a:t>
            </a:r>
            <a:r>
              <a:rPr lang="en-US" dirty="0"/>
              <a:t> (Screenshots)</a:t>
            </a:r>
          </a:p>
        </p:txBody>
      </p:sp>
      <p:sp>
        <p:nvSpPr>
          <p:cNvPr id="3" name="Content Placeholder 2">
            <a:extLst>
              <a:ext uri="{FF2B5EF4-FFF2-40B4-BE49-F238E27FC236}">
                <a16:creationId xmlns:a16="http://schemas.microsoft.com/office/drawing/2014/main" id="{C303EBB6-C3B3-461A-94B4-DD4348C815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66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C7509-E985-49F4-8668-92E2DDD96789}"/>
              </a:ext>
            </a:extLst>
          </p:cNvPr>
          <p:cNvSpPr>
            <a:spLocks noGrp="1"/>
          </p:cNvSpPr>
          <p:nvPr>
            <p:ph type="title"/>
          </p:nvPr>
        </p:nvSpPr>
        <p:spPr/>
        <p:txBody>
          <a:bodyPr/>
          <a:lstStyle/>
          <a:p>
            <a:r>
              <a:rPr lang="en-US" dirty="0"/>
              <a:t>Optical Character recognition</a:t>
            </a:r>
          </a:p>
        </p:txBody>
      </p:sp>
      <p:sp>
        <p:nvSpPr>
          <p:cNvPr id="3" name="Content Placeholder 2">
            <a:extLst>
              <a:ext uri="{FF2B5EF4-FFF2-40B4-BE49-F238E27FC236}">
                <a16:creationId xmlns:a16="http://schemas.microsoft.com/office/drawing/2014/main" id="{E6CF73B7-B68C-4967-8720-E34910D3AAAC}"/>
              </a:ext>
            </a:extLst>
          </p:cNvPr>
          <p:cNvSpPr>
            <a:spLocks noGrp="1"/>
          </p:cNvSpPr>
          <p:nvPr>
            <p:ph idx="1"/>
          </p:nvPr>
        </p:nvSpPr>
        <p:spPr/>
        <p:txBody>
          <a:bodyPr/>
          <a:lstStyle/>
          <a:p>
            <a:r>
              <a:rPr lang="en-US" dirty="0"/>
              <a:t>Google’s Tesseract OCR library</a:t>
            </a:r>
          </a:p>
          <a:p>
            <a:r>
              <a:rPr lang="en-US" dirty="0"/>
              <a:t>Extracts text from image</a:t>
            </a:r>
          </a:p>
          <a:p>
            <a:r>
              <a:rPr lang="en-US" dirty="0"/>
              <a:t>Text is placed into array of strings</a:t>
            </a:r>
          </a:p>
        </p:txBody>
      </p:sp>
    </p:spTree>
    <p:extLst>
      <p:ext uri="{BB962C8B-B14F-4D97-AF65-F5344CB8AC3E}">
        <p14:creationId xmlns:p14="http://schemas.microsoft.com/office/powerpoint/2010/main" val="108020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BE4A-8139-4180-A03D-1F645816F6A1}"/>
              </a:ext>
            </a:extLst>
          </p:cNvPr>
          <p:cNvSpPr>
            <a:spLocks noGrp="1"/>
          </p:cNvSpPr>
          <p:nvPr>
            <p:ph type="title"/>
          </p:nvPr>
        </p:nvSpPr>
        <p:spPr/>
        <p:txBody>
          <a:bodyPr/>
          <a:lstStyle/>
          <a:p>
            <a:r>
              <a:rPr lang="en-US" dirty="0"/>
              <a:t>Text Classifier</a:t>
            </a:r>
          </a:p>
        </p:txBody>
      </p:sp>
      <p:sp>
        <p:nvSpPr>
          <p:cNvPr id="3" name="Content Placeholder 2">
            <a:extLst>
              <a:ext uri="{FF2B5EF4-FFF2-40B4-BE49-F238E27FC236}">
                <a16:creationId xmlns:a16="http://schemas.microsoft.com/office/drawing/2014/main" id="{58D7A97A-A888-48E5-88CA-E21B1B87A9A0}"/>
              </a:ext>
            </a:extLst>
          </p:cNvPr>
          <p:cNvSpPr>
            <a:spLocks noGrp="1"/>
          </p:cNvSpPr>
          <p:nvPr>
            <p:ph idx="1"/>
          </p:nvPr>
        </p:nvSpPr>
        <p:spPr/>
        <p:txBody>
          <a:bodyPr/>
          <a:lstStyle/>
          <a:p>
            <a:r>
              <a:rPr lang="en-US" dirty="0"/>
              <a:t>Bag of words method</a:t>
            </a:r>
          </a:p>
          <a:p>
            <a:r>
              <a:rPr lang="en-US" dirty="0"/>
              <a:t>Searches for features of URL that occur in our literal bag of words</a:t>
            </a:r>
          </a:p>
          <a:p>
            <a:pPr lvl="1"/>
            <a:r>
              <a:rPr lang="en-US" dirty="0"/>
              <a:t>http</a:t>
            </a:r>
          </a:p>
          <a:p>
            <a:pPr lvl="1"/>
            <a:r>
              <a:rPr lang="en-US" dirty="0"/>
              <a:t>.com</a:t>
            </a:r>
          </a:p>
          <a:p>
            <a:pPr lvl="1"/>
            <a:r>
              <a:rPr lang="en-US" dirty="0"/>
              <a:t>//</a:t>
            </a:r>
          </a:p>
          <a:p>
            <a:pPr lvl="1"/>
            <a:r>
              <a:rPr lang="en-US" dirty="0"/>
              <a:t>Etc.</a:t>
            </a:r>
          </a:p>
          <a:p>
            <a:r>
              <a:rPr lang="en-US" dirty="0"/>
              <a:t>Classifies whether a string is a URL</a:t>
            </a:r>
          </a:p>
          <a:p>
            <a:pPr marL="0" indent="0">
              <a:buNone/>
            </a:pPr>
            <a:endParaRPr lang="en-US" dirty="0"/>
          </a:p>
        </p:txBody>
      </p:sp>
    </p:spTree>
    <p:extLst>
      <p:ext uri="{BB962C8B-B14F-4D97-AF65-F5344CB8AC3E}">
        <p14:creationId xmlns:p14="http://schemas.microsoft.com/office/powerpoint/2010/main" val="158607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76977-ECB7-44C2-A70D-853BB6B4124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1602</TotalTime>
  <Words>285</Words>
  <Application>Microsoft Office PowerPoint</Application>
  <PresentationFormat>Custom</PresentationFormat>
  <Paragraphs>76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Cambria</vt:lpstr>
      <vt:lpstr>Red Radial 16x9</vt:lpstr>
      <vt:lpstr>URL Recognition</vt:lpstr>
      <vt:lpstr>Components</vt:lpstr>
      <vt:lpstr>Data collection</vt:lpstr>
      <vt:lpstr>URL detector</vt:lpstr>
      <vt:lpstr>URL detector (Confusion matrix)</vt:lpstr>
      <vt:lpstr>Preprocessing</vt:lpstr>
      <vt:lpstr>Preprocesing (Screenshots)</vt:lpstr>
      <vt:lpstr>Optical Character recognition</vt:lpstr>
      <vt:lpstr>Text Classifier</vt:lpstr>
      <vt:lpstr>Title and Content Layout with Chart</vt:lpstr>
      <vt:lpstr>Two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lpstr>Add a Slide Title - 6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Recognition</dc:title>
  <dc:creator>Rodrigo estrella</dc:creator>
  <cp:lastModifiedBy>Rodrigo estrella</cp:lastModifiedBy>
  <cp:revision>11</cp:revision>
  <dcterms:created xsi:type="dcterms:W3CDTF">2017-12-12T00:17:34Z</dcterms:created>
  <dcterms:modified xsi:type="dcterms:W3CDTF">2017-12-13T02:59:38Z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