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9" r:id="rId10"/>
    <p:sldId id="266" r:id="rId11"/>
    <p:sldId id="270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8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62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4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9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2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3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041DC4-E376-438B-B38A-0C390A28988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CC94-0ACA-4CCD-A35D-79F8EC9A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0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/Users/Administrator/Desktop/Testin&#27979;&#35797;&#35299;&#20915;&#26041;&#26696;.&#65293;&#21151;&#20860;&#29256;pptx.ppt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file:///C:/Users/Administrator/Desktop/&#20860;&#23481;&#27979;&#35797;&#25253;&#21578;.xls" TargetMode="Externa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file:///D:/Compatible_test_report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test.qq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CB7D-ABCF-4261-847E-5633BDEFB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方案一：精灵云测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C3CC-22C8-453A-A230-0924951D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http://www.fairytest.com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94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7942F-08F6-4D9D-9FE5-76F9793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35" y="39996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与对方业务人员交谈过，服务流程跟</a:t>
            </a:r>
            <a:r>
              <a:rPr lang="en-US" altLang="zh-CN" dirty="0" err="1"/>
              <a:t>wetest</a:t>
            </a:r>
            <a:r>
              <a:rPr lang="zh-CN" altLang="en-US" dirty="0"/>
              <a:t>差不多，与对方确定好测试用例后，开始测试再获取报告。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价格：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600</a:t>
            </a:r>
            <a:r>
              <a:rPr lang="zh-CN" altLang="en-US" dirty="0"/>
              <a:t>款机型按照测试用例进行测试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	6000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300</a:t>
            </a:r>
            <a:r>
              <a:rPr lang="zh-CN" altLang="en-US" dirty="0"/>
              <a:t>款机型按照测试用例进行测试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5000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超过</a:t>
            </a:r>
            <a:r>
              <a:rPr lang="en-US" altLang="zh-CN" dirty="0"/>
              <a:t>10</a:t>
            </a:r>
            <a:r>
              <a:rPr lang="zh-CN" altLang="en-US" dirty="0"/>
              <a:t>分钟需要加钱增加时长</a:t>
            </a:r>
          </a:p>
        </p:txBody>
      </p:sp>
      <p:graphicFrame>
        <p:nvGraphicFramePr>
          <p:cNvPr id="4" name="对象 3">
            <a:hlinkClick r:id="" action="ppaction://ole?verb=0"/>
            <a:extLst>
              <a:ext uri="{FF2B5EF4-FFF2-40B4-BE49-F238E27FC236}">
                <a16:creationId xmlns:a16="http://schemas.microsoft.com/office/drawing/2014/main" id="{9E89BB27-D010-4B2C-A5E9-9EBE8057C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35279"/>
              </p:ext>
            </p:extLst>
          </p:nvPr>
        </p:nvGraphicFramePr>
        <p:xfrm>
          <a:off x="987668" y="4472231"/>
          <a:ext cx="1817078" cy="164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resentation" showAsIcon="1" r:id="rId3" imgW="914400" imgH="828630" progId="PowerPoint.Show.12">
                  <p:link updateAutomatic="1"/>
                </p:oleObj>
              </mc:Choice>
              <mc:Fallback>
                <p:oleObj name="Presentation" showAsIcon="1" r:id="rId3" imgW="914400" imgH="828630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668" y="4472231"/>
                        <a:ext cx="1817078" cy="1646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B34FB6-8B53-4085-815A-A96F7B841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73866"/>
              </p:ext>
            </p:extLst>
          </p:nvPr>
        </p:nvGraphicFramePr>
        <p:xfrm>
          <a:off x="3316958" y="4472231"/>
          <a:ext cx="1360549" cy="123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showAsIcon="1" r:id="rId5" imgW="914400" imgH="828630" progId="Excel.Sheet.8">
                  <p:link updateAutomatic="1"/>
                </p:oleObj>
              </mc:Choice>
              <mc:Fallback>
                <p:oleObj name="Worksheet" showAsIcon="1" r:id="rId5" imgW="914400" imgH="828630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6958" y="4472231"/>
                        <a:ext cx="1360549" cy="1232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70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CB7D-ABCF-4261-847E-5633BDEFB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方案四：阿里云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C3CC-22C8-453A-A230-0924951D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https://common-buy.aliyun.com/?commodityCode=mqcbag#/buy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54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0EADE-728F-4830-A55F-E9D941B9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100</a:t>
            </a:r>
            <a:r>
              <a:rPr lang="zh-CN" altLang="en-US" sz="2800" dirty="0"/>
              <a:t>台次价格为</a:t>
            </a:r>
            <a:r>
              <a:rPr lang="en-US" altLang="zh-CN" sz="2800" dirty="0"/>
              <a:t>1000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年</a:t>
            </a:r>
            <a:br>
              <a:rPr lang="en-US" altLang="zh-CN" sz="2800" dirty="0"/>
            </a:br>
            <a:r>
              <a:rPr lang="en-US" altLang="zh-CN" sz="2800" dirty="0"/>
              <a:t>1000</a:t>
            </a:r>
            <a:r>
              <a:rPr lang="zh-CN" altLang="en-US" sz="2800" dirty="0"/>
              <a:t>台次价格为</a:t>
            </a:r>
            <a:r>
              <a:rPr lang="en-US" altLang="zh-CN" sz="2800" dirty="0"/>
              <a:t>9500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F89416-9BB4-4955-A5D6-39BB36F8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3" y="1666767"/>
            <a:ext cx="9978613" cy="4404407"/>
          </a:xfrm>
        </p:spPr>
      </p:pic>
    </p:spTree>
    <p:extLst>
      <p:ext uri="{BB962C8B-B14F-4D97-AF65-F5344CB8AC3E}">
        <p14:creationId xmlns:p14="http://schemas.microsoft.com/office/powerpoint/2010/main" val="38024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77F59-E7ED-4B37-8909-6D44745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551DB-4BCD-44C8-8141-2E6E1104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可用于</a:t>
            </a:r>
            <a:r>
              <a:rPr lang="en-US" altLang="zh-CN" dirty="0"/>
              <a:t>Android</a:t>
            </a:r>
            <a:r>
              <a:rPr lang="zh-CN" altLang="en-US" dirty="0"/>
              <a:t>兼容性测试、</a:t>
            </a:r>
            <a:r>
              <a:rPr lang="en-US" altLang="zh-CN" dirty="0"/>
              <a:t>Android</a:t>
            </a:r>
            <a:r>
              <a:rPr lang="zh-CN" altLang="en-US" dirty="0"/>
              <a:t>功能测试、</a:t>
            </a:r>
            <a:r>
              <a:rPr lang="en-US" altLang="zh-CN" dirty="0"/>
              <a:t>iOS</a:t>
            </a:r>
            <a:r>
              <a:rPr lang="zh-CN" altLang="en-US" dirty="0"/>
              <a:t>兼容性测试、</a:t>
            </a:r>
            <a:r>
              <a:rPr lang="en-US" altLang="zh-CN" dirty="0"/>
              <a:t>iOS</a:t>
            </a:r>
            <a:r>
              <a:rPr lang="zh-CN" altLang="en-US" dirty="0"/>
              <a:t>功能测试。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iOS</a:t>
            </a:r>
            <a:r>
              <a:rPr lang="zh-CN" altLang="en-US" dirty="0"/>
              <a:t>测试一台次，消耗此资源包</a:t>
            </a:r>
            <a:r>
              <a:rPr lang="en-US" altLang="zh-CN" dirty="0"/>
              <a:t>2</a:t>
            </a:r>
            <a:r>
              <a:rPr lang="zh-CN" altLang="en-US" dirty="0"/>
              <a:t>台次；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Android</a:t>
            </a:r>
            <a:r>
              <a:rPr lang="zh-CN" altLang="en-US" dirty="0"/>
              <a:t>测试一台次，消耗此资源包</a:t>
            </a:r>
            <a:r>
              <a:rPr lang="en-US" altLang="zh-CN" dirty="0"/>
              <a:t>1</a:t>
            </a:r>
            <a:r>
              <a:rPr lang="zh-CN" altLang="en-US" dirty="0"/>
              <a:t>台次；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）一台次，在兼容性测试中最多</a:t>
            </a:r>
            <a:r>
              <a:rPr lang="en-US" altLang="zh-CN" dirty="0"/>
              <a:t>10</a:t>
            </a:r>
            <a:r>
              <a:rPr lang="zh-CN" altLang="en-US" dirty="0"/>
              <a:t>分钟，即测试最多</a:t>
            </a:r>
            <a:r>
              <a:rPr lang="en-US" altLang="zh-CN" dirty="0"/>
              <a:t>10</a:t>
            </a:r>
            <a:r>
              <a:rPr lang="zh-CN" altLang="en-US" dirty="0"/>
              <a:t>分钟后，一台次资源包即被消耗完；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）一台次，在功能性测试中最多</a:t>
            </a:r>
            <a:r>
              <a:rPr lang="en-US" altLang="zh-CN" dirty="0"/>
              <a:t>30</a:t>
            </a:r>
            <a:r>
              <a:rPr lang="zh-CN" altLang="en-US" dirty="0"/>
              <a:t>分钟，即测试最多</a:t>
            </a:r>
            <a:r>
              <a:rPr lang="en-US" altLang="zh-CN" dirty="0"/>
              <a:t>30</a:t>
            </a:r>
            <a:r>
              <a:rPr lang="zh-CN" altLang="en-US" dirty="0"/>
              <a:t>分钟后，一台次资源包即被消耗完。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8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CB7D-ABCF-4261-847E-5633BDEFB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方案五：百度</a:t>
            </a:r>
            <a:r>
              <a:rPr lang="en-US" altLang="zh-CN" dirty="0"/>
              <a:t>MTC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C3CC-22C8-453A-A230-0924951D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http://mtc.baidu.com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02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567F-66CE-4D48-B84B-0E66F29D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0" y="4195008"/>
            <a:ext cx="9404723" cy="1400530"/>
          </a:xfrm>
        </p:spPr>
        <p:txBody>
          <a:bodyPr/>
          <a:lstStyle/>
          <a:p>
            <a:r>
              <a:rPr lang="zh-CN" altLang="en-US" dirty="0"/>
              <a:t>体验套餐价格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3B0387-0C96-4CEF-A5E0-6A5CFEAA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8" y="226700"/>
            <a:ext cx="8274417" cy="29747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D3A467-7CA9-44A1-B104-B89AAE3A3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5" y="3533439"/>
            <a:ext cx="2779924" cy="2931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82BF31-B5E5-4988-B7DC-2099AD758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55" y="3325312"/>
            <a:ext cx="2469742" cy="31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DA54-EC67-4DB5-BAE2-A2811911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A069B-7B78-4754-8E67-A12C3625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35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以上所说的年、季度，都为时间有效期，</a:t>
            </a:r>
            <a:r>
              <a:rPr lang="en-US" altLang="zh-CN" dirty="0"/>
              <a:t>top300,10</a:t>
            </a:r>
            <a:r>
              <a:rPr lang="zh-CN" altLang="en-US" dirty="0"/>
              <a:t>分钟指的是目前市场上流行的前</a:t>
            </a:r>
            <a:r>
              <a:rPr lang="en-US" altLang="zh-CN" dirty="0"/>
              <a:t>300</a:t>
            </a:r>
            <a:r>
              <a:rPr lang="zh-CN" altLang="en-US" dirty="0"/>
              <a:t>机型，根据测试用例进行测试</a:t>
            </a:r>
            <a:r>
              <a:rPr lang="en-US" altLang="zh-CN" dirty="0"/>
              <a:t>10</a:t>
            </a:r>
            <a:r>
              <a:rPr lang="zh-CN" altLang="en-US" dirty="0"/>
              <a:t>分钟，</a:t>
            </a:r>
            <a:r>
              <a:rPr lang="en-US" altLang="zh-CN" dirty="0"/>
              <a:t>1</a:t>
            </a:r>
            <a:r>
              <a:rPr lang="zh-CN" altLang="en-US" dirty="0"/>
              <a:t>次指的是一款机型一次。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6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4F00-FC06-40B7-A14F-D5451C2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标准兼容测试价格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F1B5C0-A370-4073-8A67-EF53A9E46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7" y="1239716"/>
            <a:ext cx="10148290" cy="48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A634-8229-4881-8580-621FEBFF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1" y="1411080"/>
            <a:ext cx="9404723" cy="1400530"/>
          </a:xfrm>
        </p:spPr>
        <p:txBody>
          <a:bodyPr/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 100款Android+10款IOS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2000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元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次</a:t>
            </a:r>
            <a:b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、 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20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0款Android+1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款IOS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3500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元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次</a:t>
            </a:r>
            <a:b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、 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00款Android+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20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款IOS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4500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元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次</a:t>
            </a:r>
            <a:b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、 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00款Android+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30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款IOS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8000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元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次</a:t>
            </a:r>
            <a:b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、 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7</a:t>
            </a:r>
            <a:r>
              <a:rPr lang="zh-CN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0款IOS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2000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元</a:t>
            </a:r>
            <a:r>
              <a:rPr lang="en-US" altLang="zh-CN" sz="2800" dirty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次</a:t>
            </a:r>
            <a:endParaRPr lang="zh-CN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D656A-E776-4F78-9B01-BBE8D88B5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3388" y="1411080"/>
            <a:ext cx="5109091" cy="340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FFFF"/>
                </a:solidFill>
                <a:cs typeface="Arial" panose="020B0604020202020204" pitchFamily="34" charset="0"/>
              </a:rPr>
              <a:t>服务一致：</a:t>
            </a:r>
            <a:endParaRPr lang="zh-CN" altLang="zh-CN" sz="24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运行脚本时长10分钟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预估单款设备遍历40个页面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错误分析综述（安装、运行、卸载）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设备性能指标监测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错误详细定位分析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主流程UI界面截图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专家诊断报告</a:t>
            </a:r>
            <a:b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zh-CN" altLang="zh-CN" sz="2400" dirty="0">
                <a:solidFill>
                  <a:srgbClr val="FFFFFF"/>
                </a:solidFill>
                <a:cs typeface="Arial" panose="020B0604020202020204" pitchFamily="34" charset="0"/>
              </a:rPr>
              <a:t>日志及截图在线下载 </a:t>
            </a:r>
          </a:p>
        </p:txBody>
      </p:sp>
    </p:spTree>
    <p:extLst>
      <p:ext uri="{BB962C8B-B14F-4D97-AF65-F5344CB8AC3E}">
        <p14:creationId xmlns:p14="http://schemas.microsoft.com/office/powerpoint/2010/main" val="38853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D6CD2-9934-4647-A4E9-DDA0ADF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1EA2C05-B076-4889-998D-0189AFB1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131885"/>
            <a:ext cx="10038608" cy="6523892"/>
          </a:xfr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D035548-6D3E-424F-B248-BF5BC4CEE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37776"/>
              </p:ext>
            </p:extLst>
          </p:nvPr>
        </p:nvGraphicFramePr>
        <p:xfrm>
          <a:off x="10468346" y="2321260"/>
          <a:ext cx="1387265" cy="125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showAsIcon="1" r:id="rId4" imgW="914400" imgH="828630" progId="Excel.Sheet.12">
                  <p:link updateAutomatic="1"/>
                </p:oleObj>
              </mc:Choice>
              <mc:Fallback>
                <p:oleObj name="Worksheet" showAsIcon="1" r:id="rId4" imgW="914400" imgH="82863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8346" y="2321260"/>
                        <a:ext cx="1387265" cy="1257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0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CB7D-ABCF-4261-847E-5633BDEFB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方案二：腾讯</a:t>
            </a:r>
            <a:r>
              <a:rPr lang="en-US" altLang="zh-CN" dirty="0" err="1"/>
              <a:t>wetest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C3CC-22C8-453A-A230-0924951D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https://wetest.qq.com/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3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C4557-CC0F-4712-9B4D-B363E486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B543E0-7BDB-489E-8F76-765CF12C7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0" y="215202"/>
            <a:ext cx="3267531" cy="34485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B7EB94-8150-45FE-BA9D-81085EB1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23" y="128982"/>
            <a:ext cx="5896500" cy="35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4D5F6-7ED6-47B8-B8A0-03621CBA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3785382"/>
            <a:ext cx="1049801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BDB1E-054F-4CF6-B314-BB6F479A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34" y="268080"/>
            <a:ext cx="9404723" cy="1400530"/>
          </a:xfrm>
        </p:spPr>
        <p:txBody>
          <a:bodyPr/>
          <a:lstStyle/>
          <a:p>
            <a:r>
              <a:rPr lang="zh-CN" altLang="en-US" dirty="0"/>
              <a:t>服务流程：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49C260-6453-4FD1-802B-F85EBB62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3" y="1256405"/>
            <a:ext cx="7773998" cy="4974410"/>
          </a:xfrm>
        </p:spPr>
      </p:pic>
    </p:spTree>
    <p:extLst>
      <p:ext uri="{BB962C8B-B14F-4D97-AF65-F5344CB8AC3E}">
        <p14:creationId xmlns:p14="http://schemas.microsoft.com/office/powerpoint/2010/main" val="26221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76C6F-05BA-485F-A0B0-B4BF3065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64" y="364794"/>
            <a:ext cx="9404723" cy="1400530"/>
          </a:xfrm>
        </p:spPr>
        <p:txBody>
          <a:bodyPr/>
          <a:lstStyle/>
          <a:p>
            <a:r>
              <a:rPr lang="zh-CN" altLang="en-US" dirty="0"/>
              <a:t>主要针对手游的测试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10BFF2-C541-4589-A981-0E5F767E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4" y="1358574"/>
            <a:ext cx="7586151" cy="5134632"/>
          </a:xfrm>
        </p:spPr>
      </p:pic>
    </p:spTree>
    <p:extLst>
      <p:ext uri="{BB962C8B-B14F-4D97-AF65-F5344CB8AC3E}">
        <p14:creationId xmlns:p14="http://schemas.microsoft.com/office/powerpoint/2010/main" val="250667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CCB7D-ABCF-4261-847E-5633BDEFB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方案三：云测</a:t>
            </a:r>
            <a:r>
              <a:rPr lang="en-US" altLang="zh-CN" dirty="0" err="1"/>
              <a:t>testin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9C3CC-22C8-453A-A230-0924951D9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https://www.testin.cn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66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472</Words>
  <Application>Microsoft Macintosh PowerPoint</Application>
  <PresentationFormat>宽屏</PresentationFormat>
  <Paragraphs>33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Wingdings 3</vt:lpstr>
      <vt:lpstr>离子</vt:lpstr>
      <vt:lpstr>file:///D:\Compatible_test_report.xlsx</vt:lpstr>
      <vt:lpstr>file:///C:\Users\Administrator\Desktop\Testin测试解决方案.－功兼版pptx.pptx</vt:lpstr>
      <vt:lpstr>file:///C:\Users\Administrator\Desktop\兼容测试报告.xls</vt:lpstr>
      <vt:lpstr>方案一：精灵云测</vt:lpstr>
      <vt:lpstr>标准兼容测试价格 </vt:lpstr>
      <vt:lpstr>1、 100款Android+10款IOS，2000元/次 2、 200款Android+15款IOS，3500元/次 3、 300款Android+20款IOS，4500元/次 4、 600款Android+30款IOS，8000元/次 5、 70款IOS，2000元/次</vt:lpstr>
      <vt:lpstr>PowerPoint 演示文稿</vt:lpstr>
      <vt:lpstr>方案二：腾讯wetest</vt:lpstr>
      <vt:lpstr>PowerPoint 演示文稿</vt:lpstr>
      <vt:lpstr>服务流程：</vt:lpstr>
      <vt:lpstr>主要针对手游的测试 </vt:lpstr>
      <vt:lpstr>方案三：云测testin</vt:lpstr>
      <vt:lpstr>PowerPoint 演示文稿</vt:lpstr>
      <vt:lpstr>方案四：阿里云</vt:lpstr>
      <vt:lpstr>100台次价格为1000元/年 1000台次价格为9500元/年</vt:lpstr>
      <vt:lpstr>PowerPoint 演示文稿</vt:lpstr>
      <vt:lpstr>方案五：百度MTC</vt:lpstr>
      <vt:lpstr>体验套餐价格</vt:lpstr>
      <vt:lpstr>总结：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精灵云测</dc:title>
  <dc:creator>Administrator</dc:creator>
  <cp:lastModifiedBy>Microsoft Office User</cp:lastModifiedBy>
  <cp:revision>17</cp:revision>
  <dcterms:created xsi:type="dcterms:W3CDTF">2019-12-07T03:34:48Z</dcterms:created>
  <dcterms:modified xsi:type="dcterms:W3CDTF">2019-12-08T10:45:04Z</dcterms:modified>
</cp:coreProperties>
</file>