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4" r:id="rId6"/>
    <p:sldId id="259" r:id="rId7"/>
    <p:sldId id="262" r:id="rId8"/>
    <p:sldId id="261" r:id="rId9"/>
    <p:sldId id="256" r:id="rId10"/>
    <p:sldId id="260" r:id="rId11"/>
    <p:sldId id="258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484CC"/>
    <a:srgbClr val="585858"/>
    <a:srgbClr val="FF0066"/>
    <a:srgbClr val="2F5597"/>
    <a:srgbClr val="F48306"/>
    <a:srgbClr val="2073A6"/>
    <a:srgbClr val="F5F5F5"/>
    <a:srgbClr val="0000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82612-34A1-4CBD-A11E-8286AACCB764}" v="72" dt="2020-11-17T15:11:09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>
        <p:scale>
          <a:sx n="75" d="100"/>
          <a:sy n="75" d="100"/>
        </p:scale>
        <p:origin x="180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B116-D520-452F-8BFB-A0F37D0ED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5E91B-AA3D-4204-81AC-4680A1AFA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63C6A-6757-4D57-88DE-CB32266A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19E1-8A99-4499-9926-8CDC6779A590}" type="datetimeFigureOut">
              <a:rPr lang="en-IL" smtClean="0"/>
              <a:t>16/11/2020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23965-B0AA-44F5-8B19-28B24C65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93D62-A161-46D6-AD51-4E0F89B4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61BB-1C8C-4E15-B5A4-408B26AD4F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776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0BE8-FAF0-4BAB-B277-3422D481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CC9E9-5038-4C07-B318-984F9A151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C8CA2-24C3-4EF0-9662-59C580C0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19E1-8A99-4499-9926-8CDC6779A590}" type="datetimeFigureOut">
              <a:rPr lang="en-IL" smtClean="0"/>
              <a:t>16/11/2020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B5464-1229-48B2-8C44-5C522E14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AD9B8-67B9-4366-8F41-B19BE5E3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61BB-1C8C-4E15-B5A4-408B26AD4F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4560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AB539-ACE1-4D9B-9346-11F464E93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52C5F-975D-4233-A698-BA66B06CC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A461-024F-489F-BD16-FBE512D9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19E1-8A99-4499-9926-8CDC6779A590}" type="datetimeFigureOut">
              <a:rPr lang="en-IL" smtClean="0"/>
              <a:t>16/11/2020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B3A8C-50C1-4539-99E9-7D7689E2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291C-CF35-474E-9D88-8EB16ECE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61BB-1C8C-4E15-B5A4-408B26AD4F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315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7EEB-FE24-4288-B3FF-4AF95B9B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23DB1-4A0F-46D6-8B8E-26566E451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83C2F-E18D-4935-B4F1-CEBDD748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19E1-8A99-4499-9926-8CDC6779A590}" type="datetimeFigureOut">
              <a:rPr lang="en-IL" smtClean="0"/>
              <a:t>16/11/2020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F9F7F-4749-4B63-8DF6-6E9FF337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5D3F8-148E-4918-B3F3-BA378BCE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61BB-1C8C-4E15-B5A4-408B26AD4F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571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BE10-DC34-40C3-9E4B-E5345C54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52799-3C76-4088-998D-0E4DFE0EC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3487C-5C66-42CE-8915-9F973DE3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19E1-8A99-4499-9926-8CDC6779A590}" type="datetimeFigureOut">
              <a:rPr lang="en-IL" smtClean="0"/>
              <a:t>16/11/2020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CE403-E5A7-4A99-A06B-1A7AA24E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69605-AB76-468C-AAF0-62EBA65B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61BB-1C8C-4E15-B5A4-408B26AD4F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364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EF20-0157-4A46-AF03-64BDB5B5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7F432-BD1F-42E7-841C-F814501AE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96E56-7BD2-40B7-8826-0DD9D360D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A26C8-E5D8-478B-9FDB-65F1D9D2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19E1-8A99-4499-9926-8CDC6779A590}" type="datetimeFigureOut">
              <a:rPr lang="en-IL" smtClean="0"/>
              <a:t>16/11/2020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689E8-D0EE-433E-A2D6-9E01DCA3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BB28D-E693-47A4-A10F-A5948AF6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61BB-1C8C-4E15-B5A4-408B26AD4F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299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7AA6-27FE-4E1C-8102-8301B62AC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AE0C0-BCF0-4159-A2A5-9D78DF1C7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D72C9-6B69-4C77-8FAD-CE09A6023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88759-C0AF-48CF-955E-B008871CE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BE3C4-B240-4C2C-9AE8-2A233ECAB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DF59E-E044-4AF4-96EA-90D0C655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19E1-8A99-4499-9926-8CDC6779A590}" type="datetimeFigureOut">
              <a:rPr lang="en-IL" smtClean="0"/>
              <a:t>16/11/2020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3208EB-FF86-47AA-BBA6-D4612224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EB060-2140-4FE4-B09E-4E4A8E04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61BB-1C8C-4E15-B5A4-408B26AD4F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098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F451-3EFD-4265-A7D4-4EA7888E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22E98-C90F-4BC2-9202-32DFD36B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19E1-8A99-4499-9926-8CDC6779A590}" type="datetimeFigureOut">
              <a:rPr lang="en-IL" smtClean="0"/>
              <a:t>16/11/2020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7C85E-6348-47C0-9450-65A6997F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8FE53-61A0-4088-A8FD-D0DF889F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61BB-1C8C-4E15-B5A4-408B26AD4F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595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1D5A0-E5E3-4551-91B6-D81BD884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19E1-8A99-4499-9926-8CDC6779A590}" type="datetimeFigureOut">
              <a:rPr lang="en-IL" smtClean="0"/>
              <a:t>16/11/2020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61E31-9593-486C-939A-C72ECB92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356ED-C5C1-40CF-B835-B9D24D5F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61BB-1C8C-4E15-B5A4-408B26AD4F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799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1661-13A2-4A1F-B6DC-0A8C7626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83AC9-C246-41D8-AFC0-AE1EAF0E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0E6E4-D48E-4C68-9E00-E0B7840C2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65403-C05F-4EBA-A3FC-EFEF76A3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19E1-8A99-4499-9926-8CDC6779A590}" type="datetimeFigureOut">
              <a:rPr lang="en-IL" smtClean="0"/>
              <a:t>16/11/2020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0436C-D664-4F0B-9257-01BC0489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A6A1B-104E-4C33-B92D-47EA6730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61BB-1C8C-4E15-B5A4-408B26AD4F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392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F439-D7D0-4455-AFA8-3A7CAF77B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CAC56-B1F2-449B-97DF-840572440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DE42C-2B9B-4824-9A2F-ADC5A3A27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5940D-8581-4152-9D3B-37BD4CDF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19E1-8A99-4499-9926-8CDC6779A590}" type="datetimeFigureOut">
              <a:rPr lang="en-IL" smtClean="0"/>
              <a:t>16/11/2020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2D35D-2F6F-4F9E-AF71-662BFB6D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FDA8F-A2B9-4868-AD0D-A51C1518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61BB-1C8C-4E15-B5A4-408B26AD4F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508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0B76C-2842-4F62-B48A-3F3890B10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10A77-2A1B-4FA8-99D3-D9764B28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BAF6E-23C3-4B09-BD47-2FF1D1915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419E1-8A99-4499-9926-8CDC6779A590}" type="datetimeFigureOut">
              <a:rPr lang="en-IL" smtClean="0"/>
              <a:t>16/11/2020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3C03D-DC28-4E4A-B1D3-BB4B26ABC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4D7BD-DA16-423E-BB9A-972FB23CC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861BB-1C8C-4E15-B5A4-408B26AD4F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71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CF26ED7-45A3-47CE-A0D3-14FF911ECB46}"/>
              </a:ext>
            </a:extLst>
          </p:cNvPr>
          <p:cNvSpPr/>
          <p:nvPr/>
        </p:nvSpPr>
        <p:spPr>
          <a:xfrm>
            <a:off x="2747720" y="1984443"/>
            <a:ext cx="2112885" cy="722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FCED94-7DC9-4935-B62E-2FBB69A207FF}"/>
              </a:ext>
            </a:extLst>
          </p:cNvPr>
          <p:cNvSpPr/>
          <p:nvPr/>
        </p:nvSpPr>
        <p:spPr>
          <a:xfrm>
            <a:off x="2747721" y="2775675"/>
            <a:ext cx="2112885" cy="722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9B87A5-E579-491B-BDF7-42DC88A93E16}"/>
              </a:ext>
            </a:extLst>
          </p:cNvPr>
          <p:cNvSpPr/>
          <p:nvPr/>
        </p:nvSpPr>
        <p:spPr>
          <a:xfrm>
            <a:off x="2747722" y="3566907"/>
            <a:ext cx="2112885" cy="722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6AF4F1-F0CA-454D-A97C-B5324CC54531}"/>
              </a:ext>
            </a:extLst>
          </p:cNvPr>
          <p:cNvSpPr/>
          <p:nvPr/>
        </p:nvSpPr>
        <p:spPr>
          <a:xfrm>
            <a:off x="9277948" y="178069"/>
            <a:ext cx="1863013" cy="345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846592F-CC06-4AA0-9BD0-342981A66222}"/>
              </a:ext>
            </a:extLst>
          </p:cNvPr>
          <p:cNvSpPr/>
          <p:nvPr/>
        </p:nvSpPr>
        <p:spPr>
          <a:xfrm>
            <a:off x="11229600" y="178069"/>
            <a:ext cx="909533" cy="341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LIRON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97EBD-B1B7-41CE-A892-9388E9413135}"/>
              </a:ext>
            </a:extLst>
          </p:cNvPr>
          <p:cNvSpPr/>
          <p:nvPr/>
        </p:nvSpPr>
        <p:spPr>
          <a:xfrm>
            <a:off x="2696360" y="3687646"/>
            <a:ext cx="572181" cy="23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00" dirty="0">
              <a:solidFill>
                <a:srgbClr val="4479E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7FD4DA-4AC8-484B-BDAA-5B4BF1F865C7}"/>
              </a:ext>
            </a:extLst>
          </p:cNvPr>
          <p:cNvSpPr/>
          <p:nvPr/>
        </p:nvSpPr>
        <p:spPr>
          <a:xfrm>
            <a:off x="3104080" y="3689407"/>
            <a:ext cx="572181" cy="23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00" dirty="0">
              <a:solidFill>
                <a:srgbClr val="4479EE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89E04F-CC1E-4CB5-993A-ED9EE47378A2}"/>
              </a:ext>
            </a:extLst>
          </p:cNvPr>
          <p:cNvSpPr/>
          <p:nvPr/>
        </p:nvSpPr>
        <p:spPr>
          <a:xfrm>
            <a:off x="4460064" y="0"/>
            <a:ext cx="7707971" cy="6857998"/>
          </a:xfrm>
          <a:prstGeom prst="rect">
            <a:avLst/>
          </a:prstGeom>
          <a:solidFill>
            <a:srgbClr val="3484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507C77-BC01-4E11-B70F-F27B0F05A881}"/>
              </a:ext>
            </a:extLst>
          </p:cNvPr>
          <p:cNvSpPr/>
          <p:nvPr/>
        </p:nvSpPr>
        <p:spPr>
          <a:xfrm>
            <a:off x="692791" y="748289"/>
            <a:ext cx="3067316" cy="1482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585858"/>
                </a:solidFill>
              </a:rPr>
              <a:t>Sing in</a:t>
            </a:r>
            <a:endParaRPr lang="en-IL" sz="6000" dirty="0">
              <a:solidFill>
                <a:srgbClr val="585858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B1FE457-695D-4C87-B411-7D5D6A50B8E1}"/>
              </a:ext>
            </a:extLst>
          </p:cNvPr>
          <p:cNvSpPr/>
          <p:nvPr/>
        </p:nvSpPr>
        <p:spPr>
          <a:xfrm>
            <a:off x="6308448" y="799685"/>
            <a:ext cx="4643022" cy="1447060"/>
          </a:xfrm>
          <a:prstGeom prst="rect">
            <a:avLst/>
          </a:prstGeom>
          <a:solidFill>
            <a:srgbClr val="348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Hello, Friend!</a:t>
            </a:r>
            <a:endParaRPr lang="en-IL" sz="6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40A253-5E62-4F28-B987-92654DEFC395}"/>
              </a:ext>
            </a:extLst>
          </p:cNvPr>
          <p:cNvCxnSpPr/>
          <p:nvPr/>
        </p:nvCxnSpPr>
        <p:spPr>
          <a:xfrm>
            <a:off x="1127017" y="2938915"/>
            <a:ext cx="2325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7B5DBA7-0404-41F7-A888-3E66997FBE20}"/>
              </a:ext>
            </a:extLst>
          </p:cNvPr>
          <p:cNvCxnSpPr/>
          <p:nvPr/>
        </p:nvCxnSpPr>
        <p:spPr>
          <a:xfrm>
            <a:off x="1127017" y="3566907"/>
            <a:ext cx="2325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B3BE7AF-A4A1-4FD0-9210-AEF8E260AA5E}"/>
              </a:ext>
            </a:extLst>
          </p:cNvPr>
          <p:cNvSpPr/>
          <p:nvPr/>
        </p:nvSpPr>
        <p:spPr>
          <a:xfrm>
            <a:off x="1453868" y="4486144"/>
            <a:ext cx="1545162" cy="547949"/>
          </a:xfrm>
          <a:prstGeom prst="rect">
            <a:avLst/>
          </a:prstGeom>
          <a:solidFill>
            <a:srgbClr val="348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 IN</a:t>
            </a:r>
            <a:endParaRPr lang="en-IL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7BF562E-41AC-4009-B64B-A54425F0AE05}"/>
              </a:ext>
            </a:extLst>
          </p:cNvPr>
          <p:cNvSpPr/>
          <p:nvPr/>
        </p:nvSpPr>
        <p:spPr>
          <a:xfrm>
            <a:off x="7746142" y="3136942"/>
            <a:ext cx="1698136" cy="4793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 UP</a:t>
            </a:r>
            <a:endParaRPr lang="en-IL" dirty="0"/>
          </a:p>
        </p:txBody>
      </p:sp>
      <p:sp>
        <p:nvSpPr>
          <p:cNvPr id="77" name="Arrow: Pentagon 76">
            <a:extLst>
              <a:ext uri="{FF2B5EF4-FFF2-40B4-BE49-F238E27FC236}">
                <a16:creationId xmlns:a16="http://schemas.microsoft.com/office/drawing/2014/main" id="{5CF593D6-1294-4B56-99AA-DA66F711D225}"/>
              </a:ext>
            </a:extLst>
          </p:cNvPr>
          <p:cNvSpPr/>
          <p:nvPr/>
        </p:nvSpPr>
        <p:spPr>
          <a:xfrm>
            <a:off x="135883" y="100246"/>
            <a:ext cx="834501" cy="430841"/>
          </a:xfrm>
          <a:prstGeom prst="homePlat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6E80E6D-6F9E-4222-9D14-F22265623B55}"/>
              </a:ext>
            </a:extLst>
          </p:cNvPr>
          <p:cNvCxnSpPr/>
          <p:nvPr/>
        </p:nvCxnSpPr>
        <p:spPr>
          <a:xfrm>
            <a:off x="329965" y="315666"/>
            <a:ext cx="134500" cy="101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D7961E5-1B14-4AB8-ADC5-0F17E6EBD4EF}"/>
              </a:ext>
            </a:extLst>
          </p:cNvPr>
          <p:cNvCxnSpPr/>
          <p:nvPr/>
        </p:nvCxnSpPr>
        <p:spPr>
          <a:xfrm flipV="1">
            <a:off x="464465" y="196652"/>
            <a:ext cx="188676" cy="22059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539698C-93EC-474A-A68D-57F7E3CF9A0C}"/>
              </a:ext>
            </a:extLst>
          </p:cNvPr>
          <p:cNvSpPr/>
          <p:nvPr/>
        </p:nvSpPr>
        <p:spPr>
          <a:xfrm>
            <a:off x="6648759" y="2280505"/>
            <a:ext cx="3962400" cy="297809"/>
          </a:xfrm>
          <a:prstGeom prst="rect">
            <a:avLst/>
          </a:prstGeom>
          <a:solidFill>
            <a:srgbClr val="348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your personal details and start</a:t>
            </a:r>
            <a:endParaRPr lang="en-IL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479070-78C5-4276-AA98-33DDE129B1F9}"/>
              </a:ext>
            </a:extLst>
          </p:cNvPr>
          <p:cNvSpPr txBox="1"/>
          <p:nvPr/>
        </p:nvSpPr>
        <p:spPr>
          <a:xfrm>
            <a:off x="-1433625" y="321263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en-IL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019284-FB9C-47B3-8BCA-066ABD1260D9}"/>
              </a:ext>
            </a:extLst>
          </p:cNvPr>
          <p:cNvSpPr txBox="1"/>
          <p:nvPr/>
        </p:nvSpPr>
        <p:spPr>
          <a:xfrm>
            <a:off x="-1635936" y="259250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User </a:t>
            </a:r>
            <a:endParaRPr lang="en-IL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6C49E9E-C716-4525-81C8-32AF7C7AA477}"/>
              </a:ext>
            </a:extLst>
          </p:cNvPr>
          <p:cNvSpPr/>
          <p:nvPr/>
        </p:nvSpPr>
        <p:spPr>
          <a:xfrm>
            <a:off x="1127017" y="3910201"/>
            <a:ext cx="181083" cy="1846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67FEA4-A3D6-4A12-B8C0-51E9E897A9DD}"/>
              </a:ext>
            </a:extLst>
          </p:cNvPr>
          <p:cNvSpPr txBox="1"/>
          <p:nvPr/>
        </p:nvSpPr>
        <p:spPr>
          <a:xfrm>
            <a:off x="-994095" y="3844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Remember me</a:t>
            </a:r>
            <a:endParaRPr lang="en-IL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4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CF26ED7-45A3-47CE-A0D3-14FF911ECB46}"/>
              </a:ext>
            </a:extLst>
          </p:cNvPr>
          <p:cNvSpPr/>
          <p:nvPr/>
        </p:nvSpPr>
        <p:spPr>
          <a:xfrm>
            <a:off x="2747720" y="1984443"/>
            <a:ext cx="2112885" cy="722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FCED94-7DC9-4935-B62E-2FBB69A207FF}"/>
              </a:ext>
            </a:extLst>
          </p:cNvPr>
          <p:cNvSpPr/>
          <p:nvPr/>
        </p:nvSpPr>
        <p:spPr>
          <a:xfrm>
            <a:off x="2747721" y="2775675"/>
            <a:ext cx="2112885" cy="722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9B87A5-E579-491B-BDF7-42DC88A93E16}"/>
              </a:ext>
            </a:extLst>
          </p:cNvPr>
          <p:cNvSpPr/>
          <p:nvPr/>
        </p:nvSpPr>
        <p:spPr>
          <a:xfrm>
            <a:off x="2747722" y="3566907"/>
            <a:ext cx="2112885" cy="722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6AF4F1-F0CA-454D-A97C-B5324CC54531}"/>
              </a:ext>
            </a:extLst>
          </p:cNvPr>
          <p:cNvSpPr/>
          <p:nvPr/>
        </p:nvSpPr>
        <p:spPr>
          <a:xfrm>
            <a:off x="9277948" y="178069"/>
            <a:ext cx="1863013" cy="345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846592F-CC06-4AA0-9BD0-342981A66222}"/>
              </a:ext>
            </a:extLst>
          </p:cNvPr>
          <p:cNvSpPr/>
          <p:nvPr/>
        </p:nvSpPr>
        <p:spPr>
          <a:xfrm>
            <a:off x="11229600" y="178069"/>
            <a:ext cx="909533" cy="341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LIRON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97EBD-B1B7-41CE-A892-9388E9413135}"/>
              </a:ext>
            </a:extLst>
          </p:cNvPr>
          <p:cNvSpPr/>
          <p:nvPr/>
        </p:nvSpPr>
        <p:spPr>
          <a:xfrm>
            <a:off x="2696360" y="3687646"/>
            <a:ext cx="572181" cy="23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00" dirty="0">
              <a:solidFill>
                <a:srgbClr val="4479E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7FD4DA-4AC8-484B-BDAA-5B4BF1F865C7}"/>
              </a:ext>
            </a:extLst>
          </p:cNvPr>
          <p:cNvSpPr/>
          <p:nvPr/>
        </p:nvSpPr>
        <p:spPr>
          <a:xfrm>
            <a:off x="3104080" y="3689407"/>
            <a:ext cx="572181" cy="23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00" dirty="0">
              <a:solidFill>
                <a:srgbClr val="4479EE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89E04F-CC1E-4CB5-993A-ED9EE47378A2}"/>
              </a:ext>
            </a:extLst>
          </p:cNvPr>
          <p:cNvSpPr/>
          <p:nvPr/>
        </p:nvSpPr>
        <p:spPr>
          <a:xfrm>
            <a:off x="0" y="0"/>
            <a:ext cx="6508549" cy="6858000"/>
          </a:xfrm>
          <a:prstGeom prst="rect">
            <a:avLst/>
          </a:prstGeom>
          <a:solidFill>
            <a:srgbClr val="3484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507C77-BC01-4E11-B70F-F27B0F05A881}"/>
              </a:ext>
            </a:extLst>
          </p:cNvPr>
          <p:cNvSpPr/>
          <p:nvPr/>
        </p:nvSpPr>
        <p:spPr>
          <a:xfrm>
            <a:off x="6770149" y="196652"/>
            <a:ext cx="5368984" cy="1482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585858"/>
                </a:solidFill>
              </a:rPr>
              <a:t>Create Account</a:t>
            </a:r>
            <a:endParaRPr lang="en-IL" sz="6000" dirty="0">
              <a:solidFill>
                <a:srgbClr val="585858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B1FE457-695D-4C87-B411-7D5D6A50B8E1}"/>
              </a:ext>
            </a:extLst>
          </p:cNvPr>
          <p:cNvSpPr/>
          <p:nvPr/>
        </p:nvSpPr>
        <p:spPr>
          <a:xfrm>
            <a:off x="722602" y="943690"/>
            <a:ext cx="4643022" cy="1447060"/>
          </a:xfrm>
          <a:prstGeom prst="rect">
            <a:avLst/>
          </a:prstGeom>
          <a:solidFill>
            <a:srgbClr val="348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Hello, Friend!</a:t>
            </a:r>
            <a:endParaRPr lang="en-IL" sz="6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40A253-5E62-4F28-B987-92654DEFC395}"/>
              </a:ext>
            </a:extLst>
          </p:cNvPr>
          <p:cNvCxnSpPr/>
          <p:nvPr/>
        </p:nvCxnSpPr>
        <p:spPr>
          <a:xfrm>
            <a:off x="7924780" y="2464299"/>
            <a:ext cx="2325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7B5DBA7-0404-41F7-A888-3E66997FBE20}"/>
              </a:ext>
            </a:extLst>
          </p:cNvPr>
          <p:cNvCxnSpPr/>
          <p:nvPr/>
        </p:nvCxnSpPr>
        <p:spPr>
          <a:xfrm>
            <a:off x="7924780" y="3114229"/>
            <a:ext cx="2325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B3BE7AF-A4A1-4FD0-9210-AEF8E260AA5E}"/>
              </a:ext>
            </a:extLst>
          </p:cNvPr>
          <p:cNvSpPr/>
          <p:nvPr/>
        </p:nvSpPr>
        <p:spPr>
          <a:xfrm>
            <a:off x="8595210" y="4133711"/>
            <a:ext cx="1545162" cy="547949"/>
          </a:xfrm>
          <a:prstGeom prst="rect">
            <a:avLst/>
          </a:prstGeom>
          <a:solidFill>
            <a:srgbClr val="348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 UP</a:t>
            </a:r>
            <a:endParaRPr lang="en-IL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7BF562E-41AC-4009-B64B-A54425F0AE05}"/>
              </a:ext>
            </a:extLst>
          </p:cNvPr>
          <p:cNvSpPr/>
          <p:nvPr/>
        </p:nvSpPr>
        <p:spPr>
          <a:xfrm>
            <a:off x="7746142" y="3136942"/>
            <a:ext cx="1698136" cy="4793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 UP</a:t>
            </a:r>
            <a:endParaRPr lang="en-IL" dirty="0"/>
          </a:p>
        </p:txBody>
      </p:sp>
      <p:sp>
        <p:nvSpPr>
          <p:cNvPr id="77" name="Arrow: Pentagon 76">
            <a:extLst>
              <a:ext uri="{FF2B5EF4-FFF2-40B4-BE49-F238E27FC236}">
                <a16:creationId xmlns:a16="http://schemas.microsoft.com/office/drawing/2014/main" id="{5CF593D6-1294-4B56-99AA-DA66F711D225}"/>
              </a:ext>
            </a:extLst>
          </p:cNvPr>
          <p:cNvSpPr/>
          <p:nvPr/>
        </p:nvSpPr>
        <p:spPr>
          <a:xfrm>
            <a:off x="135883" y="100246"/>
            <a:ext cx="834501" cy="430841"/>
          </a:xfrm>
          <a:prstGeom prst="homePlat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6E80E6D-6F9E-4222-9D14-F22265623B55}"/>
              </a:ext>
            </a:extLst>
          </p:cNvPr>
          <p:cNvCxnSpPr/>
          <p:nvPr/>
        </p:nvCxnSpPr>
        <p:spPr>
          <a:xfrm>
            <a:off x="329965" y="315666"/>
            <a:ext cx="134500" cy="101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D7961E5-1B14-4AB8-ADC5-0F17E6EBD4EF}"/>
              </a:ext>
            </a:extLst>
          </p:cNvPr>
          <p:cNvCxnSpPr/>
          <p:nvPr/>
        </p:nvCxnSpPr>
        <p:spPr>
          <a:xfrm flipV="1">
            <a:off x="464465" y="196652"/>
            <a:ext cx="188676" cy="22059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539698C-93EC-474A-A68D-57F7E3CF9A0C}"/>
              </a:ext>
            </a:extLst>
          </p:cNvPr>
          <p:cNvSpPr/>
          <p:nvPr/>
        </p:nvSpPr>
        <p:spPr>
          <a:xfrm>
            <a:off x="1136412" y="2223400"/>
            <a:ext cx="3962400" cy="585871"/>
          </a:xfrm>
          <a:prstGeom prst="rect">
            <a:avLst/>
          </a:prstGeom>
          <a:solidFill>
            <a:srgbClr val="348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keep connected with us please login</a:t>
            </a:r>
            <a:br>
              <a:rPr lang="en-US" dirty="0"/>
            </a:br>
            <a:r>
              <a:rPr lang="en-US" dirty="0"/>
              <a:t>with your personal info</a:t>
            </a:r>
            <a:endParaRPr lang="en-IL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479070-78C5-4276-AA98-33DDE129B1F9}"/>
              </a:ext>
            </a:extLst>
          </p:cNvPr>
          <p:cNvSpPr txBox="1"/>
          <p:nvPr/>
        </p:nvSpPr>
        <p:spPr>
          <a:xfrm>
            <a:off x="5241817" y="273719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en-IL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019284-FB9C-47B3-8BCA-066ABD1260D9}"/>
              </a:ext>
            </a:extLst>
          </p:cNvPr>
          <p:cNvSpPr txBox="1"/>
          <p:nvPr/>
        </p:nvSpPr>
        <p:spPr>
          <a:xfrm>
            <a:off x="5044961" y="208579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User </a:t>
            </a:r>
            <a:endParaRPr lang="en-IL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6C49E9E-C716-4525-81C8-32AF7C7AA477}"/>
              </a:ext>
            </a:extLst>
          </p:cNvPr>
          <p:cNvSpPr/>
          <p:nvPr/>
        </p:nvSpPr>
        <p:spPr>
          <a:xfrm>
            <a:off x="7953678" y="3385737"/>
            <a:ext cx="181083" cy="1846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67FEA4-A3D6-4A12-B8C0-51E9E897A9DD}"/>
              </a:ext>
            </a:extLst>
          </p:cNvPr>
          <p:cNvSpPr txBox="1"/>
          <p:nvPr/>
        </p:nvSpPr>
        <p:spPr>
          <a:xfrm>
            <a:off x="5819045" y="3308767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Remember me</a:t>
            </a:r>
            <a:endParaRPr lang="en-IL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8800BB-D0FE-451F-AC55-18F0BD6956B9}"/>
              </a:ext>
            </a:extLst>
          </p:cNvPr>
          <p:cNvSpPr/>
          <p:nvPr/>
        </p:nvSpPr>
        <p:spPr>
          <a:xfrm>
            <a:off x="2401394" y="3237581"/>
            <a:ext cx="1545162" cy="547949"/>
          </a:xfrm>
          <a:prstGeom prst="rect">
            <a:avLst/>
          </a:prstGeom>
          <a:solidFill>
            <a:srgbClr val="348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 IN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3F0B8D-5933-40D7-BA7D-2F3F044AF884}"/>
              </a:ext>
            </a:extLst>
          </p:cNvPr>
          <p:cNvSpPr/>
          <p:nvPr/>
        </p:nvSpPr>
        <p:spPr>
          <a:xfrm>
            <a:off x="2543788" y="3281620"/>
            <a:ext cx="1260374" cy="45987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3189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3FF347-2FBF-4BB7-A152-3AF87DD3B415}"/>
              </a:ext>
            </a:extLst>
          </p:cNvPr>
          <p:cNvSpPr/>
          <p:nvPr/>
        </p:nvSpPr>
        <p:spPr>
          <a:xfrm>
            <a:off x="-242" y="0"/>
            <a:ext cx="12228015" cy="662816"/>
          </a:xfrm>
          <a:prstGeom prst="rect">
            <a:avLst/>
          </a:prstGeom>
          <a:solidFill>
            <a:srgbClr val="3484CC"/>
          </a:solidFill>
          <a:ln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F26ED7-45A3-47CE-A0D3-14FF911ECB46}"/>
              </a:ext>
            </a:extLst>
          </p:cNvPr>
          <p:cNvSpPr/>
          <p:nvPr/>
        </p:nvSpPr>
        <p:spPr>
          <a:xfrm>
            <a:off x="2747720" y="1984443"/>
            <a:ext cx="2112885" cy="722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FCED94-7DC9-4935-B62E-2FBB69A207FF}"/>
              </a:ext>
            </a:extLst>
          </p:cNvPr>
          <p:cNvSpPr/>
          <p:nvPr/>
        </p:nvSpPr>
        <p:spPr>
          <a:xfrm>
            <a:off x="2747721" y="2775675"/>
            <a:ext cx="2112885" cy="722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9B87A5-E579-491B-BDF7-42DC88A93E16}"/>
              </a:ext>
            </a:extLst>
          </p:cNvPr>
          <p:cNvSpPr/>
          <p:nvPr/>
        </p:nvSpPr>
        <p:spPr>
          <a:xfrm>
            <a:off x="2747722" y="3566907"/>
            <a:ext cx="2112885" cy="722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B60EE4-F081-45BB-AC4E-857967EE8019}"/>
              </a:ext>
            </a:extLst>
          </p:cNvPr>
          <p:cNvSpPr/>
          <p:nvPr/>
        </p:nvSpPr>
        <p:spPr>
          <a:xfrm>
            <a:off x="9909" y="620014"/>
            <a:ext cx="12192000" cy="6295938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0C95D4-13A0-484F-8EBA-458C167F7E7F}"/>
              </a:ext>
            </a:extLst>
          </p:cNvPr>
          <p:cNvSpPr/>
          <p:nvPr/>
        </p:nvSpPr>
        <p:spPr>
          <a:xfrm>
            <a:off x="799179" y="1989635"/>
            <a:ext cx="3079102" cy="10776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A1F48-9C90-4907-9918-EF2F35A9D5C0}"/>
              </a:ext>
            </a:extLst>
          </p:cNvPr>
          <p:cNvSpPr/>
          <p:nvPr/>
        </p:nvSpPr>
        <p:spPr>
          <a:xfrm>
            <a:off x="4556449" y="1969874"/>
            <a:ext cx="3079102" cy="109741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DFC4B1-7124-408C-9E8F-CA1BA971C44F}"/>
              </a:ext>
            </a:extLst>
          </p:cNvPr>
          <p:cNvSpPr/>
          <p:nvPr/>
        </p:nvSpPr>
        <p:spPr>
          <a:xfrm>
            <a:off x="8329127" y="1969875"/>
            <a:ext cx="3079102" cy="109741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D58052-1394-42C8-9D07-931B16088900}"/>
              </a:ext>
            </a:extLst>
          </p:cNvPr>
          <p:cNvSpPr/>
          <p:nvPr/>
        </p:nvSpPr>
        <p:spPr>
          <a:xfrm>
            <a:off x="653141" y="972965"/>
            <a:ext cx="2472949" cy="550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Dotum" panose="020B0503020000020004" pitchFamily="34" charset="-127"/>
                <a:ea typeface="Dotum" panose="020B0503020000020004" pitchFamily="34" charset="-127"/>
              </a:rPr>
              <a:t>To Do List</a:t>
            </a:r>
            <a:endParaRPr lang="en-IL" sz="2800" dirty="0">
              <a:solidFill>
                <a:schemeClr val="bg1">
                  <a:lumMod val="50000"/>
                </a:schemeClr>
              </a:solidFill>
              <a:latin typeface="Dotum" panose="020B0503020000020004" pitchFamily="34" charset="-127"/>
              <a:ea typeface="Dotum" panose="020B0503020000020004" pitchFamily="34" charset="-12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75A196-CE61-421C-A7AA-06657E2ACAF5}"/>
              </a:ext>
            </a:extLst>
          </p:cNvPr>
          <p:cNvSpPr/>
          <p:nvPr/>
        </p:nvSpPr>
        <p:spPr>
          <a:xfrm>
            <a:off x="1415860" y="2228070"/>
            <a:ext cx="1710230" cy="364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To Do</a:t>
            </a:r>
            <a:endParaRPr lang="en-IL" sz="1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I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9292F0-1606-4BDE-BCEF-67B1EA081D6B}"/>
              </a:ext>
            </a:extLst>
          </p:cNvPr>
          <p:cNvSpPr/>
          <p:nvPr/>
        </p:nvSpPr>
        <p:spPr>
          <a:xfrm>
            <a:off x="5104084" y="2241369"/>
            <a:ext cx="1710230" cy="364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In Work</a:t>
            </a:r>
            <a:endParaRPr lang="en-IL" sz="1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I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D6BE89-6598-4AC8-9727-BC567F2C3C01}"/>
              </a:ext>
            </a:extLst>
          </p:cNvPr>
          <p:cNvSpPr/>
          <p:nvPr/>
        </p:nvSpPr>
        <p:spPr>
          <a:xfrm>
            <a:off x="9013563" y="2106029"/>
            <a:ext cx="1710230" cy="364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Done</a:t>
            </a:r>
            <a:endParaRPr lang="en-IL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6AF4F1-F0CA-454D-A97C-B5324CC54531}"/>
              </a:ext>
            </a:extLst>
          </p:cNvPr>
          <p:cNvSpPr/>
          <p:nvPr/>
        </p:nvSpPr>
        <p:spPr>
          <a:xfrm>
            <a:off x="9277948" y="178069"/>
            <a:ext cx="1863013" cy="345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846592F-CC06-4AA0-9BD0-342981A66222}"/>
              </a:ext>
            </a:extLst>
          </p:cNvPr>
          <p:cNvSpPr/>
          <p:nvPr/>
        </p:nvSpPr>
        <p:spPr>
          <a:xfrm>
            <a:off x="11229600" y="178069"/>
            <a:ext cx="909533" cy="341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LIRON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97EBD-B1B7-41CE-A892-9388E9413135}"/>
              </a:ext>
            </a:extLst>
          </p:cNvPr>
          <p:cNvSpPr/>
          <p:nvPr/>
        </p:nvSpPr>
        <p:spPr>
          <a:xfrm>
            <a:off x="2696360" y="3687646"/>
            <a:ext cx="572181" cy="23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00" dirty="0">
              <a:solidFill>
                <a:srgbClr val="4479E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7FD4DA-4AC8-484B-BDAA-5B4BF1F865C7}"/>
              </a:ext>
            </a:extLst>
          </p:cNvPr>
          <p:cNvSpPr/>
          <p:nvPr/>
        </p:nvSpPr>
        <p:spPr>
          <a:xfrm>
            <a:off x="3104080" y="3689407"/>
            <a:ext cx="572181" cy="23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00" dirty="0">
              <a:solidFill>
                <a:srgbClr val="4479EE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76DB738-FE41-4AAC-B46B-8E871E9705FD}"/>
              </a:ext>
            </a:extLst>
          </p:cNvPr>
          <p:cNvCxnSpPr>
            <a:cxnSpLocks/>
          </p:cNvCxnSpPr>
          <p:nvPr/>
        </p:nvCxnSpPr>
        <p:spPr>
          <a:xfrm>
            <a:off x="905691" y="2575248"/>
            <a:ext cx="28509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5E6230D-E4F0-49AC-A4AD-2BB06B74C0D9}"/>
              </a:ext>
            </a:extLst>
          </p:cNvPr>
          <p:cNvCxnSpPr>
            <a:cxnSpLocks/>
          </p:cNvCxnSpPr>
          <p:nvPr/>
        </p:nvCxnSpPr>
        <p:spPr>
          <a:xfrm>
            <a:off x="4698671" y="2585829"/>
            <a:ext cx="28509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FBE493E-4F43-4CE6-B8E8-FAF89320F712}"/>
              </a:ext>
            </a:extLst>
          </p:cNvPr>
          <p:cNvCxnSpPr>
            <a:cxnSpLocks/>
          </p:cNvCxnSpPr>
          <p:nvPr/>
        </p:nvCxnSpPr>
        <p:spPr>
          <a:xfrm>
            <a:off x="8470945" y="2605802"/>
            <a:ext cx="28509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623F415-CAF6-48A2-A9FE-93631A1883D7}"/>
              </a:ext>
            </a:extLst>
          </p:cNvPr>
          <p:cNvSpPr/>
          <p:nvPr/>
        </p:nvSpPr>
        <p:spPr>
          <a:xfrm>
            <a:off x="11540843" y="911593"/>
            <a:ext cx="490392" cy="519402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4BCC0C-4F43-45DE-BA7A-4F80BFBBC271}"/>
              </a:ext>
            </a:extLst>
          </p:cNvPr>
          <p:cNvSpPr/>
          <p:nvPr/>
        </p:nvSpPr>
        <p:spPr>
          <a:xfrm>
            <a:off x="11758237" y="1082157"/>
            <a:ext cx="45719" cy="1654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D14BC0-7B8E-4FB6-98D2-324F81BFB3E2}"/>
              </a:ext>
            </a:extLst>
          </p:cNvPr>
          <p:cNvSpPr/>
          <p:nvPr/>
        </p:nvSpPr>
        <p:spPr>
          <a:xfrm rot="5400000">
            <a:off x="11749763" y="1087066"/>
            <a:ext cx="46172" cy="1649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7" name="Arrow: Pentagon 66">
            <a:extLst>
              <a:ext uri="{FF2B5EF4-FFF2-40B4-BE49-F238E27FC236}">
                <a16:creationId xmlns:a16="http://schemas.microsoft.com/office/drawing/2014/main" id="{7947F2A3-C4F7-4735-89DF-A327776D7CDF}"/>
              </a:ext>
            </a:extLst>
          </p:cNvPr>
          <p:cNvSpPr/>
          <p:nvPr/>
        </p:nvSpPr>
        <p:spPr>
          <a:xfrm>
            <a:off x="135883" y="100246"/>
            <a:ext cx="834501" cy="430841"/>
          </a:xfrm>
          <a:prstGeom prst="homePlat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77A1782-36FA-4284-BCEA-0DCD29279183}"/>
              </a:ext>
            </a:extLst>
          </p:cNvPr>
          <p:cNvCxnSpPr/>
          <p:nvPr/>
        </p:nvCxnSpPr>
        <p:spPr>
          <a:xfrm>
            <a:off x="329965" y="315666"/>
            <a:ext cx="134500" cy="101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DD30448-61F0-468B-9AA0-AA90F17EEFB6}"/>
              </a:ext>
            </a:extLst>
          </p:cNvPr>
          <p:cNvCxnSpPr/>
          <p:nvPr/>
        </p:nvCxnSpPr>
        <p:spPr>
          <a:xfrm flipV="1">
            <a:off x="464465" y="196652"/>
            <a:ext cx="188676" cy="22059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64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3FF347-2FBF-4BB7-A152-3AF87DD3B415}"/>
              </a:ext>
            </a:extLst>
          </p:cNvPr>
          <p:cNvSpPr/>
          <p:nvPr/>
        </p:nvSpPr>
        <p:spPr>
          <a:xfrm>
            <a:off x="-242" y="-20709"/>
            <a:ext cx="12228015" cy="683525"/>
          </a:xfrm>
          <a:prstGeom prst="rect">
            <a:avLst/>
          </a:prstGeom>
          <a:solidFill>
            <a:srgbClr val="3484CC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F26ED7-45A3-47CE-A0D3-14FF911ECB46}"/>
              </a:ext>
            </a:extLst>
          </p:cNvPr>
          <p:cNvSpPr/>
          <p:nvPr/>
        </p:nvSpPr>
        <p:spPr>
          <a:xfrm>
            <a:off x="2747720" y="1984443"/>
            <a:ext cx="2112885" cy="722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FCED94-7DC9-4935-B62E-2FBB69A207FF}"/>
              </a:ext>
            </a:extLst>
          </p:cNvPr>
          <p:cNvSpPr/>
          <p:nvPr/>
        </p:nvSpPr>
        <p:spPr>
          <a:xfrm>
            <a:off x="2747721" y="2775675"/>
            <a:ext cx="2112885" cy="722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9B87A5-E579-491B-BDF7-42DC88A93E16}"/>
              </a:ext>
            </a:extLst>
          </p:cNvPr>
          <p:cNvSpPr/>
          <p:nvPr/>
        </p:nvSpPr>
        <p:spPr>
          <a:xfrm>
            <a:off x="2747722" y="3566907"/>
            <a:ext cx="2112885" cy="722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B60EE4-F081-45BB-AC4E-857967EE8019}"/>
              </a:ext>
            </a:extLst>
          </p:cNvPr>
          <p:cNvSpPr/>
          <p:nvPr/>
        </p:nvSpPr>
        <p:spPr>
          <a:xfrm>
            <a:off x="-15695" y="662815"/>
            <a:ext cx="12243468" cy="6202145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0C95D4-13A0-484F-8EBA-458C167F7E7F}"/>
              </a:ext>
            </a:extLst>
          </p:cNvPr>
          <p:cNvSpPr/>
          <p:nvPr/>
        </p:nvSpPr>
        <p:spPr>
          <a:xfrm>
            <a:off x="799179" y="1989634"/>
            <a:ext cx="3079102" cy="41334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A1F48-9C90-4907-9918-EF2F35A9D5C0}"/>
              </a:ext>
            </a:extLst>
          </p:cNvPr>
          <p:cNvSpPr/>
          <p:nvPr/>
        </p:nvSpPr>
        <p:spPr>
          <a:xfrm>
            <a:off x="4556449" y="1969873"/>
            <a:ext cx="3079102" cy="41334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DFC4B1-7124-408C-9E8F-CA1BA971C44F}"/>
              </a:ext>
            </a:extLst>
          </p:cNvPr>
          <p:cNvSpPr/>
          <p:nvPr/>
        </p:nvSpPr>
        <p:spPr>
          <a:xfrm>
            <a:off x="8329127" y="1969874"/>
            <a:ext cx="3079102" cy="41334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D58052-1394-42C8-9D07-931B16088900}"/>
              </a:ext>
            </a:extLst>
          </p:cNvPr>
          <p:cNvSpPr/>
          <p:nvPr/>
        </p:nvSpPr>
        <p:spPr>
          <a:xfrm>
            <a:off x="653141" y="972965"/>
            <a:ext cx="2472949" cy="550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Dotum" panose="020B0503020000020004" pitchFamily="34" charset="-127"/>
                <a:ea typeface="Dotum" panose="020B0503020000020004" pitchFamily="34" charset="-127"/>
              </a:rPr>
              <a:t>To Do List</a:t>
            </a:r>
            <a:endParaRPr lang="en-IL" sz="2800" dirty="0">
              <a:solidFill>
                <a:schemeClr val="bg1">
                  <a:lumMod val="50000"/>
                </a:schemeClr>
              </a:solidFill>
              <a:latin typeface="Dotum" panose="020B0503020000020004" pitchFamily="34" charset="-127"/>
              <a:ea typeface="Dotum" panose="020B0503020000020004" pitchFamily="34" charset="-12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75A196-CE61-421C-A7AA-06657E2ACAF5}"/>
              </a:ext>
            </a:extLst>
          </p:cNvPr>
          <p:cNvSpPr/>
          <p:nvPr/>
        </p:nvSpPr>
        <p:spPr>
          <a:xfrm>
            <a:off x="1415860" y="2228070"/>
            <a:ext cx="1710230" cy="364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To Do</a:t>
            </a:r>
            <a:endParaRPr lang="en-IL" sz="1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I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9292F0-1606-4BDE-BCEF-67B1EA081D6B}"/>
              </a:ext>
            </a:extLst>
          </p:cNvPr>
          <p:cNvSpPr/>
          <p:nvPr/>
        </p:nvSpPr>
        <p:spPr>
          <a:xfrm>
            <a:off x="5104084" y="2241369"/>
            <a:ext cx="1710230" cy="364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In Work</a:t>
            </a:r>
            <a:endParaRPr lang="en-IL" sz="1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I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D6BE89-6598-4AC8-9727-BC567F2C3C01}"/>
              </a:ext>
            </a:extLst>
          </p:cNvPr>
          <p:cNvSpPr/>
          <p:nvPr/>
        </p:nvSpPr>
        <p:spPr>
          <a:xfrm>
            <a:off x="9013563" y="2106029"/>
            <a:ext cx="1710230" cy="364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Done</a:t>
            </a:r>
            <a:endParaRPr lang="en-IL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DD3C18-7C76-45D0-AE25-AF89F865C64D}"/>
              </a:ext>
            </a:extLst>
          </p:cNvPr>
          <p:cNvSpPr/>
          <p:nvPr/>
        </p:nvSpPr>
        <p:spPr>
          <a:xfrm>
            <a:off x="970384" y="2892492"/>
            <a:ext cx="2705877" cy="10495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EC9563-AB1A-42DF-9E1E-7F724A7D395E}"/>
              </a:ext>
            </a:extLst>
          </p:cNvPr>
          <p:cNvSpPr/>
          <p:nvPr/>
        </p:nvSpPr>
        <p:spPr>
          <a:xfrm>
            <a:off x="970384" y="4128553"/>
            <a:ext cx="2705877" cy="10495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50AB0F-FF76-4276-831E-52E27F8BA2BE}"/>
              </a:ext>
            </a:extLst>
          </p:cNvPr>
          <p:cNvSpPr/>
          <p:nvPr/>
        </p:nvSpPr>
        <p:spPr>
          <a:xfrm>
            <a:off x="4743061" y="2913524"/>
            <a:ext cx="2705877" cy="10495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6AF4F1-F0CA-454D-A97C-B5324CC54531}"/>
              </a:ext>
            </a:extLst>
          </p:cNvPr>
          <p:cNvSpPr/>
          <p:nvPr/>
        </p:nvSpPr>
        <p:spPr>
          <a:xfrm>
            <a:off x="9277948" y="178069"/>
            <a:ext cx="1863013" cy="345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BF76A2-8BAF-4F44-9301-153DC735B87D}"/>
              </a:ext>
            </a:extLst>
          </p:cNvPr>
          <p:cNvSpPr/>
          <p:nvPr/>
        </p:nvSpPr>
        <p:spPr>
          <a:xfrm>
            <a:off x="-36015" y="2891316"/>
            <a:ext cx="2705877" cy="308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Sport</a:t>
            </a:r>
            <a:r>
              <a:rPr lang="en-US" dirty="0"/>
              <a:t> </a:t>
            </a:r>
            <a:endParaRPr lang="en-IL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7517E2-A08E-4866-959E-2682326177C7}"/>
              </a:ext>
            </a:extLst>
          </p:cNvPr>
          <p:cNvSpPr/>
          <p:nvPr/>
        </p:nvSpPr>
        <p:spPr>
          <a:xfrm>
            <a:off x="464465" y="3631971"/>
            <a:ext cx="1688133" cy="308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15.11.20</a:t>
            </a:r>
            <a:endParaRPr lang="en-IL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383BF4E-BAFE-4FD4-8932-F795EC2CBEDD}"/>
              </a:ext>
            </a:extLst>
          </p:cNvPr>
          <p:cNvCxnSpPr>
            <a:cxnSpLocks/>
          </p:cNvCxnSpPr>
          <p:nvPr/>
        </p:nvCxnSpPr>
        <p:spPr>
          <a:xfrm>
            <a:off x="3540973" y="2941838"/>
            <a:ext cx="93701" cy="9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394BD83-4CAA-466C-948F-20FF90AE2836}"/>
              </a:ext>
            </a:extLst>
          </p:cNvPr>
          <p:cNvCxnSpPr>
            <a:cxnSpLocks/>
          </p:cNvCxnSpPr>
          <p:nvPr/>
        </p:nvCxnSpPr>
        <p:spPr>
          <a:xfrm flipV="1">
            <a:off x="3556508" y="2936089"/>
            <a:ext cx="78166" cy="10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BD55AA6-1DB8-4042-86DD-B502AFC5EF50}"/>
              </a:ext>
            </a:extLst>
          </p:cNvPr>
          <p:cNvCxnSpPr>
            <a:cxnSpLocks/>
          </p:cNvCxnSpPr>
          <p:nvPr/>
        </p:nvCxnSpPr>
        <p:spPr>
          <a:xfrm>
            <a:off x="3500333" y="4211838"/>
            <a:ext cx="93701" cy="9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C864A00-D3B2-48A2-857D-AAD2920958D4}"/>
              </a:ext>
            </a:extLst>
          </p:cNvPr>
          <p:cNvCxnSpPr>
            <a:cxnSpLocks/>
          </p:cNvCxnSpPr>
          <p:nvPr/>
        </p:nvCxnSpPr>
        <p:spPr>
          <a:xfrm flipV="1">
            <a:off x="3515868" y="4206089"/>
            <a:ext cx="78166" cy="10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BA2811D-5448-4B5E-BC7F-DD9E1F4ED62C}"/>
              </a:ext>
            </a:extLst>
          </p:cNvPr>
          <p:cNvCxnSpPr>
            <a:cxnSpLocks/>
          </p:cNvCxnSpPr>
          <p:nvPr/>
        </p:nvCxnSpPr>
        <p:spPr>
          <a:xfrm>
            <a:off x="7279853" y="2992638"/>
            <a:ext cx="93701" cy="9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6C91108-2B83-4AE4-8902-3FA847C8ECC2}"/>
              </a:ext>
            </a:extLst>
          </p:cNvPr>
          <p:cNvCxnSpPr>
            <a:cxnSpLocks/>
          </p:cNvCxnSpPr>
          <p:nvPr/>
        </p:nvCxnSpPr>
        <p:spPr>
          <a:xfrm flipV="1">
            <a:off x="7295388" y="2986889"/>
            <a:ext cx="78166" cy="10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846592F-CC06-4AA0-9BD0-342981A66222}"/>
              </a:ext>
            </a:extLst>
          </p:cNvPr>
          <p:cNvSpPr/>
          <p:nvPr/>
        </p:nvSpPr>
        <p:spPr>
          <a:xfrm>
            <a:off x="11229600" y="178069"/>
            <a:ext cx="909533" cy="341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LIRON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97EBD-B1B7-41CE-A892-9388E9413135}"/>
              </a:ext>
            </a:extLst>
          </p:cNvPr>
          <p:cNvSpPr/>
          <p:nvPr/>
        </p:nvSpPr>
        <p:spPr>
          <a:xfrm>
            <a:off x="2696360" y="3687646"/>
            <a:ext cx="572181" cy="23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00" dirty="0">
              <a:solidFill>
                <a:srgbClr val="4479E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7FD4DA-4AC8-484B-BDAA-5B4BF1F865C7}"/>
              </a:ext>
            </a:extLst>
          </p:cNvPr>
          <p:cNvSpPr/>
          <p:nvPr/>
        </p:nvSpPr>
        <p:spPr>
          <a:xfrm>
            <a:off x="3104080" y="3689407"/>
            <a:ext cx="572181" cy="23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00" dirty="0">
              <a:solidFill>
                <a:srgbClr val="4479EE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F45DFF-7E16-4259-A468-5DB67634D08A}"/>
              </a:ext>
            </a:extLst>
          </p:cNvPr>
          <p:cNvSpPr/>
          <p:nvPr/>
        </p:nvSpPr>
        <p:spPr>
          <a:xfrm>
            <a:off x="3456132" y="3492126"/>
            <a:ext cx="169682" cy="1798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624031-E556-4573-945A-E041219DA35A}"/>
              </a:ext>
            </a:extLst>
          </p:cNvPr>
          <p:cNvCxnSpPr/>
          <p:nvPr/>
        </p:nvCxnSpPr>
        <p:spPr>
          <a:xfrm>
            <a:off x="3395472" y="3803904"/>
            <a:ext cx="239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40D508F-843E-4648-AC48-C71E755D157B}"/>
              </a:ext>
            </a:extLst>
          </p:cNvPr>
          <p:cNvSpPr/>
          <p:nvPr/>
        </p:nvSpPr>
        <p:spPr>
          <a:xfrm>
            <a:off x="7241862" y="3537154"/>
            <a:ext cx="169682" cy="1798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16EB3B-3528-46C3-9FDC-CBEBA5A529D3}"/>
              </a:ext>
            </a:extLst>
          </p:cNvPr>
          <p:cNvCxnSpPr/>
          <p:nvPr/>
        </p:nvCxnSpPr>
        <p:spPr>
          <a:xfrm flipH="1">
            <a:off x="7188918" y="3842730"/>
            <a:ext cx="235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56A3DA5-211A-45C7-A50A-74EDD539E670}"/>
              </a:ext>
            </a:extLst>
          </p:cNvPr>
          <p:cNvSpPr/>
          <p:nvPr/>
        </p:nvSpPr>
        <p:spPr>
          <a:xfrm>
            <a:off x="8543894" y="2892492"/>
            <a:ext cx="2705877" cy="10495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393AE4-5556-4873-A45C-8DA21072F1F3}"/>
              </a:ext>
            </a:extLst>
          </p:cNvPr>
          <p:cNvCxnSpPr>
            <a:cxnSpLocks/>
          </p:cNvCxnSpPr>
          <p:nvPr/>
        </p:nvCxnSpPr>
        <p:spPr>
          <a:xfrm>
            <a:off x="11080686" y="2971606"/>
            <a:ext cx="93701" cy="9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D7A722F-F6E0-4905-88DE-6F9AC6DF880A}"/>
              </a:ext>
            </a:extLst>
          </p:cNvPr>
          <p:cNvCxnSpPr>
            <a:cxnSpLocks/>
          </p:cNvCxnSpPr>
          <p:nvPr/>
        </p:nvCxnSpPr>
        <p:spPr>
          <a:xfrm flipV="1">
            <a:off x="11096221" y="2965857"/>
            <a:ext cx="78166" cy="10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5C9B072-D001-43E5-BB8B-5090D8051811}"/>
              </a:ext>
            </a:extLst>
          </p:cNvPr>
          <p:cNvSpPr/>
          <p:nvPr/>
        </p:nvSpPr>
        <p:spPr>
          <a:xfrm>
            <a:off x="11042695" y="3516122"/>
            <a:ext cx="169682" cy="1798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E4BDD5E-E623-4E6B-A72D-B74565967A69}"/>
              </a:ext>
            </a:extLst>
          </p:cNvPr>
          <p:cNvCxnSpPr/>
          <p:nvPr/>
        </p:nvCxnSpPr>
        <p:spPr>
          <a:xfrm flipH="1">
            <a:off x="10989751" y="3821698"/>
            <a:ext cx="235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D2855D-4B39-44C4-B28A-64DA57F43424}"/>
              </a:ext>
            </a:extLst>
          </p:cNvPr>
          <p:cNvCxnSpPr>
            <a:cxnSpLocks/>
          </p:cNvCxnSpPr>
          <p:nvPr/>
        </p:nvCxnSpPr>
        <p:spPr>
          <a:xfrm>
            <a:off x="11080686" y="3590356"/>
            <a:ext cx="44740" cy="65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545C08-FE1A-465A-AB32-CC53DCF1AAE9}"/>
              </a:ext>
            </a:extLst>
          </p:cNvPr>
          <p:cNvCxnSpPr/>
          <p:nvPr/>
        </p:nvCxnSpPr>
        <p:spPr>
          <a:xfrm flipV="1">
            <a:off x="11127536" y="3512600"/>
            <a:ext cx="94080" cy="14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76DB738-FE41-4AAC-B46B-8E871E9705FD}"/>
              </a:ext>
            </a:extLst>
          </p:cNvPr>
          <p:cNvCxnSpPr>
            <a:cxnSpLocks/>
          </p:cNvCxnSpPr>
          <p:nvPr/>
        </p:nvCxnSpPr>
        <p:spPr>
          <a:xfrm>
            <a:off x="905691" y="2575248"/>
            <a:ext cx="28509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5E6230D-E4F0-49AC-A4AD-2BB06B74C0D9}"/>
              </a:ext>
            </a:extLst>
          </p:cNvPr>
          <p:cNvCxnSpPr>
            <a:cxnSpLocks/>
          </p:cNvCxnSpPr>
          <p:nvPr/>
        </p:nvCxnSpPr>
        <p:spPr>
          <a:xfrm>
            <a:off x="4698671" y="2585829"/>
            <a:ext cx="28509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FBE493E-4F43-4CE6-B8E8-FAF89320F712}"/>
              </a:ext>
            </a:extLst>
          </p:cNvPr>
          <p:cNvCxnSpPr>
            <a:cxnSpLocks/>
          </p:cNvCxnSpPr>
          <p:nvPr/>
        </p:nvCxnSpPr>
        <p:spPr>
          <a:xfrm>
            <a:off x="8470945" y="2605802"/>
            <a:ext cx="28509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B7D8E99-E8ED-4C3A-ADBE-A3013AC4D278}"/>
              </a:ext>
            </a:extLst>
          </p:cNvPr>
          <p:cNvSpPr/>
          <p:nvPr/>
        </p:nvSpPr>
        <p:spPr>
          <a:xfrm>
            <a:off x="11538859" y="881914"/>
            <a:ext cx="490581" cy="514284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E40CEF-0B00-4EC2-89F1-7F08CFF0A475}"/>
              </a:ext>
            </a:extLst>
          </p:cNvPr>
          <p:cNvSpPr/>
          <p:nvPr/>
        </p:nvSpPr>
        <p:spPr>
          <a:xfrm>
            <a:off x="11764874" y="1039397"/>
            <a:ext cx="45719" cy="1638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A7CAFF-43FA-4475-BEFE-B30D6275B20D}"/>
              </a:ext>
            </a:extLst>
          </p:cNvPr>
          <p:cNvSpPr/>
          <p:nvPr/>
        </p:nvSpPr>
        <p:spPr>
          <a:xfrm rot="5400000">
            <a:off x="11756658" y="1042869"/>
            <a:ext cx="45719" cy="1650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37960335-4DED-4330-A780-7D4DA71775BA}"/>
              </a:ext>
            </a:extLst>
          </p:cNvPr>
          <p:cNvSpPr/>
          <p:nvPr/>
        </p:nvSpPr>
        <p:spPr>
          <a:xfrm>
            <a:off x="135883" y="100246"/>
            <a:ext cx="834501" cy="430841"/>
          </a:xfrm>
          <a:prstGeom prst="homePlat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FA20F9-4840-40CE-9786-4BB26BEB33C6}"/>
              </a:ext>
            </a:extLst>
          </p:cNvPr>
          <p:cNvCxnSpPr/>
          <p:nvPr/>
        </p:nvCxnSpPr>
        <p:spPr>
          <a:xfrm>
            <a:off x="329965" y="315666"/>
            <a:ext cx="134500" cy="101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0A3E32D-825D-46E8-9DB1-C1DC4E129E74}"/>
              </a:ext>
            </a:extLst>
          </p:cNvPr>
          <p:cNvCxnSpPr/>
          <p:nvPr/>
        </p:nvCxnSpPr>
        <p:spPr>
          <a:xfrm flipV="1">
            <a:off x="464465" y="196652"/>
            <a:ext cx="188676" cy="22059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60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3FF347-2FBF-4BB7-A152-3AF87DD3B415}"/>
              </a:ext>
            </a:extLst>
          </p:cNvPr>
          <p:cNvSpPr/>
          <p:nvPr/>
        </p:nvSpPr>
        <p:spPr>
          <a:xfrm>
            <a:off x="-17985" y="-25601"/>
            <a:ext cx="12228015" cy="662816"/>
          </a:xfrm>
          <a:prstGeom prst="rect">
            <a:avLst/>
          </a:prstGeom>
          <a:solidFill>
            <a:srgbClr val="3484CC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F26ED7-45A3-47CE-A0D3-14FF911ECB46}"/>
              </a:ext>
            </a:extLst>
          </p:cNvPr>
          <p:cNvSpPr/>
          <p:nvPr/>
        </p:nvSpPr>
        <p:spPr>
          <a:xfrm>
            <a:off x="2747720" y="1984443"/>
            <a:ext cx="2112885" cy="722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FCED94-7DC9-4935-B62E-2FBB69A207FF}"/>
              </a:ext>
            </a:extLst>
          </p:cNvPr>
          <p:cNvSpPr/>
          <p:nvPr/>
        </p:nvSpPr>
        <p:spPr>
          <a:xfrm>
            <a:off x="2747721" y="2775675"/>
            <a:ext cx="2112885" cy="722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9B87A5-E579-491B-BDF7-42DC88A93E16}"/>
              </a:ext>
            </a:extLst>
          </p:cNvPr>
          <p:cNvSpPr/>
          <p:nvPr/>
        </p:nvSpPr>
        <p:spPr>
          <a:xfrm>
            <a:off x="2747722" y="3566907"/>
            <a:ext cx="2112885" cy="722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B60EE4-F081-45BB-AC4E-857967EE8019}"/>
              </a:ext>
            </a:extLst>
          </p:cNvPr>
          <p:cNvSpPr/>
          <p:nvPr/>
        </p:nvSpPr>
        <p:spPr>
          <a:xfrm>
            <a:off x="9909" y="620014"/>
            <a:ext cx="12217864" cy="6295938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0C95D4-13A0-484F-8EBA-458C167F7E7F}"/>
              </a:ext>
            </a:extLst>
          </p:cNvPr>
          <p:cNvSpPr/>
          <p:nvPr/>
        </p:nvSpPr>
        <p:spPr>
          <a:xfrm>
            <a:off x="799179" y="1989634"/>
            <a:ext cx="3079102" cy="41334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A1F48-9C90-4907-9918-EF2F35A9D5C0}"/>
              </a:ext>
            </a:extLst>
          </p:cNvPr>
          <p:cNvSpPr/>
          <p:nvPr/>
        </p:nvSpPr>
        <p:spPr>
          <a:xfrm>
            <a:off x="4556449" y="1969873"/>
            <a:ext cx="3079102" cy="41334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DFC4B1-7124-408C-9E8F-CA1BA971C44F}"/>
              </a:ext>
            </a:extLst>
          </p:cNvPr>
          <p:cNvSpPr/>
          <p:nvPr/>
        </p:nvSpPr>
        <p:spPr>
          <a:xfrm>
            <a:off x="8329127" y="1969874"/>
            <a:ext cx="3079102" cy="41334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D58052-1394-42C8-9D07-931B16088900}"/>
              </a:ext>
            </a:extLst>
          </p:cNvPr>
          <p:cNvSpPr/>
          <p:nvPr/>
        </p:nvSpPr>
        <p:spPr>
          <a:xfrm>
            <a:off x="653141" y="972965"/>
            <a:ext cx="2472949" cy="550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Dotum" panose="020B0503020000020004" pitchFamily="34" charset="-127"/>
                <a:ea typeface="Dotum" panose="020B0503020000020004" pitchFamily="34" charset="-127"/>
              </a:rPr>
              <a:t>To Do List</a:t>
            </a:r>
            <a:endParaRPr lang="en-IL" sz="2800" dirty="0">
              <a:solidFill>
                <a:schemeClr val="bg1">
                  <a:lumMod val="50000"/>
                </a:schemeClr>
              </a:solidFill>
              <a:latin typeface="Dotum" panose="020B0503020000020004" pitchFamily="34" charset="-127"/>
              <a:ea typeface="Dotum" panose="020B0503020000020004" pitchFamily="34" charset="-12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75A196-CE61-421C-A7AA-06657E2ACAF5}"/>
              </a:ext>
            </a:extLst>
          </p:cNvPr>
          <p:cNvSpPr/>
          <p:nvPr/>
        </p:nvSpPr>
        <p:spPr>
          <a:xfrm>
            <a:off x="1415860" y="2228070"/>
            <a:ext cx="1710230" cy="364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To Do</a:t>
            </a:r>
            <a:endParaRPr lang="en-IL" sz="1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I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9292F0-1606-4BDE-BCEF-67B1EA081D6B}"/>
              </a:ext>
            </a:extLst>
          </p:cNvPr>
          <p:cNvSpPr/>
          <p:nvPr/>
        </p:nvSpPr>
        <p:spPr>
          <a:xfrm>
            <a:off x="5104084" y="2241369"/>
            <a:ext cx="1710230" cy="364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In Work</a:t>
            </a:r>
            <a:endParaRPr lang="en-IL" sz="1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I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D6BE89-6598-4AC8-9727-BC567F2C3C01}"/>
              </a:ext>
            </a:extLst>
          </p:cNvPr>
          <p:cNvSpPr/>
          <p:nvPr/>
        </p:nvSpPr>
        <p:spPr>
          <a:xfrm>
            <a:off x="9013563" y="2106029"/>
            <a:ext cx="1710230" cy="364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Done</a:t>
            </a:r>
            <a:endParaRPr lang="en-IL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DD3C18-7C76-45D0-AE25-AF89F865C64D}"/>
              </a:ext>
            </a:extLst>
          </p:cNvPr>
          <p:cNvSpPr/>
          <p:nvPr/>
        </p:nvSpPr>
        <p:spPr>
          <a:xfrm>
            <a:off x="970384" y="2892492"/>
            <a:ext cx="2705877" cy="10495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EC9563-AB1A-42DF-9E1E-7F724A7D395E}"/>
              </a:ext>
            </a:extLst>
          </p:cNvPr>
          <p:cNvSpPr/>
          <p:nvPr/>
        </p:nvSpPr>
        <p:spPr>
          <a:xfrm>
            <a:off x="970384" y="4128553"/>
            <a:ext cx="2705877" cy="10495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50AB0F-FF76-4276-831E-52E27F8BA2BE}"/>
              </a:ext>
            </a:extLst>
          </p:cNvPr>
          <p:cNvSpPr/>
          <p:nvPr/>
        </p:nvSpPr>
        <p:spPr>
          <a:xfrm>
            <a:off x="4743061" y="2913524"/>
            <a:ext cx="2705877" cy="10495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6AF4F1-F0CA-454D-A97C-B5324CC54531}"/>
              </a:ext>
            </a:extLst>
          </p:cNvPr>
          <p:cNvSpPr/>
          <p:nvPr/>
        </p:nvSpPr>
        <p:spPr>
          <a:xfrm>
            <a:off x="9277948" y="178069"/>
            <a:ext cx="1863013" cy="345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BF76A2-8BAF-4F44-9301-153DC735B87D}"/>
              </a:ext>
            </a:extLst>
          </p:cNvPr>
          <p:cNvSpPr/>
          <p:nvPr/>
        </p:nvSpPr>
        <p:spPr>
          <a:xfrm>
            <a:off x="-36015" y="2891316"/>
            <a:ext cx="2705877" cy="308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Sport</a:t>
            </a:r>
            <a:r>
              <a:rPr lang="en-US" dirty="0"/>
              <a:t> </a:t>
            </a:r>
            <a:endParaRPr lang="en-IL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7517E2-A08E-4866-959E-2682326177C7}"/>
              </a:ext>
            </a:extLst>
          </p:cNvPr>
          <p:cNvSpPr/>
          <p:nvPr/>
        </p:nvSpPr>
        <p:spPr>
          <a:xfrm>
            <a:off x="464465" y="3631971"/>
            <a:ext cx="1688133" cy="308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15.11.20</a:t>
            </a:r>
            <a:endParaRPr lang="en-IL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383BF4E-BAFE-4FD4-8932-F795EC2CBEDD}"/>
              </a:ext>
            </a:extLst>
          </p:cNvPr>
          <p:cNvCxnSpPr>
            <a:cxnSpLocks/>
          </p:cNvCxnSpPr>
          <p:nvPr/>
        </p:nvCxnSpPr>
        <p:spPr>
          <a:xfrm>
            <a:off x="3540973" y="2941838"/>
            <a:ext cx="93701" cy="9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394BD83-4CAA-466C-948F-20FF90AE2836}"/>
              </a:ext>
            </a:extLst>
          </p:cNvPr>
          <p:cNvCxnSpPr>
            <a:cxnSpLocks/>
          </p:cNvCxnSpPr>
          <p:nvPr/>
        </p:nvCxnSpPr>
        <p:spPr>
          <a:xfrm flipV="1">
            <a:off x="3556508" y="2936089"/>
            <a:ext cx="78166" cy="10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BD55AA6-1DB8-4042-86DD-B502AFC5EF50}"/>
              </a:ext>
            </a:extLst>
          </p:cNvPr>
          <p:cNvCxnSpPr>
            <a:cxnSpLocks/>
          </p:cNvCxnSpPr>
          <p:nvPr/>
        </p:nvCxnSpPr>
        <p:spPr>
          <a:xfrm>
            <a:off x="3500333" y="4211838"/>
            <a:ext cx="93701" cy="9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C864A00-D3B2-48A2-857D-AAD2920958D4}"/>
              </a:ext>
            </a:extLst>
          </p:cNvPr>
          <p:cNvCxnSpPr>
            <a:cxnSpLocks/>
          </p:cNvCxnSpPr>
          <p:nvPr/>
        </p:nvCxnSpPr>
        <p:spPr>
          <a:xfrm flipV="1">
            <a:off x="3515868" y="4206089"/>
            <a:ext cx="78166" cy="10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BA2811D-5448-4B5E-BC7F-DD9E1F4ED62C}"/>
              </a:ext>
            </a:extLst>
          </p:cNvPr>
          <p:cNvCxnSpPr>
            <a:cxnSpLocks/>
          </p:cNvCxnSpPr>
          <p:nvPr/>
        </p:nvCxnSpPr>
        <p:spPr>
          <a:xfrm>
            <a:off x="7279853" y="2992638"/>
            <a:ext cx="93701" cy="9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6C91108-2B83-4AE4-8902-3FA847C8ECC2}"/>
              </a:ext>
            </a:extLst>
          </p:cNvPr>
          <p:cNvCxnSpPr>
            <a:cxnSpLocks/>
          </p:cNvCxnSpPr>
          <p:nvPr/>
        </p:nvCxnSpPr>
        <p:spPr>
          <a:xfrm flipV="1">
            <a:off x="7295388" y="2986889"/>
            <a:ext cx="78166" cy="10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846592F-CC06-4AA0-9BD0-342981A66222}"/>
              </a:ext>
            </a:extLst>
          </p:cNvPr>
          <p:cNvSpPr/>
          <p:nvPr/>
        </p:nvSpPr>
        <p:spPr>
          <a:xfrm>
            <a:off x="11229600" y="178069"/>
            <a:ext cx="909533" cy="341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LIRON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97EBD-B1B7-41CE-A892-9388E9413135}"/>
              </a:ext>
            </a:extLst>
          </p:cNvPr>
          <p:cNvSpPr/>
          <p:nvPr/>
        </p:nvSpPr>
        <p:spPr>
          <a:xfrm>
            <a:off x="2696360" y="3687646"/>
            <a:ext cx="572181" cy="23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00" dirty="0">
              <a:solidFill>
                <a:srgbClr val="4479E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7FD4DA-4AC8-484B-BDAA-5B4BF1F865C7}"/>
              </a:ext>
            </a:extLst>
          </p:cNvPr>
          <p:cNvSpPr/>
          <p:nvPr/>
        </p:nvSpPr>
        <p:spPr>
          <a:xfrm>
            <a:off x="3104080" y="3689407"/>
            <a:ext cx="572181" cy="23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00" dirty="0">
              <a:solidFill>
                <a:srgbClr val="4479EE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F45DFF-7E16-4259-A468-5DB67634D08A}"/>
              </a:ext>
            </a:extLst>
          </p:cNvPr>
          <p:cNvSpPr/>
          <p:nvPr/>
        </p:nvSpPr>
        <p:spPr>
          <a:xfrm>
            <a:off x="3456132" y="3492126"/>
            <a:ext cx="169682" cy="1798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624031-E556-4573-945A-E041219DA35A}"/>
              </a:ext>
            </a:extLst>
          </p:cNvPr>
          <p:cNvCxnSpPr/>
          <p:nvPr/>
        </p:nvCxnSpPr>
        <p:spPr>
          <a:xfrm>
            <a:off x="3395472" y="3803904"/>
            <a:ext cx="239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40D508F-843E-4648-AC48-C71E755D157B}"/>
              </a:ext>
            </a:extLst>
          </p:cNvPr>
          <p:cNvSpPr/>
          <p:nvPr/>
        </p:nvSpPr>
        <p:spPr>
          <a:xfrm>
            <a:off x="7241862" y="3537154"/>
            <a:ext cx="169682" cy="1798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16EB3B-3528-46C3-9FDC-CBEBA5A529D3}"/>
              </a:ext>
            </a:extLst>
          </p:cNvPr>
          <p:cNvCxnSpPr/>
          <p:nvPr/>
        </p:nvCxnSpPr>
        <p:spPr>
          <a:xfrm flipH="1">
            <a:off x="7188918" y="3842730"/>
            <a:ext cx="235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56A3DA5-211A-45C7-A50A-74EDD539E670}"/>
              </a:ext>
            </a:extLst>
          </p:cNvPr>
          <p:cNvSpPr/>
          <p:nvPr/>
        </p:nvSpPr>
        <p:spPr>
          <a:xfrm>
            <a:off x="8543894" y="2892492"/>
            <a:ext cx="2705877" cy="10495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393AE4-5556-4873-A45C-8DA21072F1F3}"/>
              </a:ext>
            </a:extLst>
          </p:cNvPr>
          <p:cNvCxnSpPr>
            <a:cxnSpLocks/>
          </p:cNvCxnSpPr>
          <p:nvPr/>
        </p:nvCxnSpPr>
        <p:spPr>
          <a:xfrm>
            <a:off x="11080686" y="2971606"/>
            <a:ext cx="93701" cy="9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D7A722F-F6E0-4905-88DE-6F9AC6DF880A}"/>
              </a:ext>
            </a:extLst>
          </p:cNvPr>
          <p:cNvCxnSpPr>
            <a:cxnSpLocks/>
          </p:cNvCxnSpPr>
          <p:nvPr/>
        </p:nvCxnSpPr>
        <p:spPr>
          <a:xfrm flipV="1">
            <a:off x="11096221" y="2965857"/>
            <a:ext cx="78166" cy="10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5C9B072-D001-43E5-BB8B-5090D8051811}"/>
              </a:ext>
            </a:extLst>
          </p:cNvPr>
          <p:cNvSpPr/>
          <p:nvPr/>
        </p:nvSpPr>
        <p:spPr>
          <a:xfrm>
            <a:off x="11042695" y="3516122"/>
            <a:ext cx="169682" cy="1798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E4BDD5E-E623-4E6B-A72D-B74565967A69}"/>
              </a:ext>
            </a:extLst>
          </p:cNvPr>
          <p:cNvCxnSpPr/>
          <p:nvPr/>
        </p:nvCxnSpPr>
        <p:spPr>
          <a:xfrm flipH="1">
            <a:off x="10989751" y="3821698"/>
            <a:ext cx="235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D2855D-4B39-44C4-B28A-64DA57F43424}"/>
              </a:ext>
            </a:extLst>
          </p:cNvPr>
          <p:cNvCxnSpPr>
            <a:cxnSpLocks/>
          </p:cNvCxnSpPr>
          <p:nvPr/>
        </p:nvCxnSpPr>
        <p:spPr>
          <a:xfrm>
            <a:off x="11080686" y="3590356"/>
            <a:ext cx="44740" cy="65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545C08-FE1A-465A-AB32-CC53DCF1AAE9}"/>
              </a:ext>
            </a:extLst>
          </p:cNvPr>
          <p:cNvCxnSpPr/>
          <p:nvPr/>
        </p:nvCxnSpPr>
        <p:spPr>
          <a:xfrm flipV="1">
            <a:off x="11127536" y="3512600"/>
            <a:ext cx="94080" cy="14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76DB738-FE41-4AAC-B46B-8E871E9705FD}"/>
              </a:ext>
            </a:extLst>
          </p:cNvPr>
          <p:cNvCxnSpPr>
            <a:cxnSpLocks/>
          </p:cNvCxnSpPr>
          <p:nvPr/>
        </p:nvCxnSpPr>
        <p:spPr>
          <a:xfrm>
            <a:off x="905691" y="2575248"/>
            <a:ext cx="28509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5E6230D-E4F0-49AC-A4AD-2BB06B74C0D9}"/>
              </a:ext>
            </a:extLst>
          </p:cNvPr>
          <p:cNvCxnSpPr>
            <a:cxnSpLocks/>
          </p:cNvCxnSpPr>
          <p:nvPr/>
        </p:nvCxnSpPr>
        <p:spPr>
          <a:xfrm>
            <a:off x="4698671" y="2585829"/>
            <a:ext cx="28509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FBE493E-4F43-4CE6-B8E8-FAF89320F712}"/>
              </a:ext>
            </a:extLst>
          </p:cNvPr>
          <p:cNvCxnSpPr>
            <a:cxnSpLocks/>
          </p:cNvCxnSpPr>
          <p:nvPr/>
        </p:nvCxnSpPr>
        <p:spPr>
          <a:xfrm>
            <a:off x="8470945" y="2605802"/>
            <a:ext cx="28509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B398588-4630-4AE2-8886-85FAD0483DBD}"/>
              </a:ext>
            </a:extLst>
          </p:cNvPr>
          <p:cNvSpPr/>
          <p:nvPr/>
        </p:nvSpPr>
        <p:spPr>
          <a:xfrm>
            <a:off x="-31950" y="-43004"/>
            <a:ext cx="12228014" cy="6958956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E074E9-E452-4C87-8805-DE71817FCF42}"/>
              </a:ext>
            </a:extLst>
          </p:cNvPr>
          <p:cNvSpPr/>
          <p:nvPr/>
        </p:nvSpPr>
        <p:spPr>
          <a:xfrm>
            <a:off x="3798519" y="1471375"/>
            <a:ext cx="4743265" cy="2917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E80509E-D190-478D-A6E6-0F2F7FE64032}"/>
              </a:ext>
            </a:extLst>
          </p:cNvPr>
          <p:cNvSpPr/>
          <p:nvPr/>
        </p:nvSpPr>
        <p:spPr>
          <a:xfrm>
            <a:off x="7683691" y="4037701"/>
            <a:ext cx="694195" cy="265755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create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DB6AD19-41E2-4EBC-92E2-0801C23D5DFA}"/>
              </a:ext>
            </a:extLst>
          </p:cNvPr>
          <p:cNvSpPr/>
          <p:nvPr/>
        </p:nvSpPr>
        <p:spPr>
          <a:xfrm>
            <a:off x="4057269" y="1976356"/>
            <a:ext cx="1896862" cy="32639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Title</a:t>
            </a:r>
            <a:r>
              <a:rPr lang="en-US" dirty="0"/>
              <a:t> </a:t>
            </a:r>
            <a:endParaRPr lang="en-IL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D36A345-604F-4233-BB7B-FCD21B08E9E6}"/>
              </a:ext>
            </a:extLst>
          </p:cNvPr>
          <p:cNvSpPr/>
          <p:nvPr/>
        </p:nvSpPr>
        <p:spPr>
          <a:xfrm>
            <a:off x="4074395" y="2434953"/>
            <a:ext cx="4252621" cy="141685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L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5728BA3-96D0-4D73-97E9-B02E80CE4430}"/>
              </a:ext>
            </a:extLst>
          </p:cNvPr>
          <p:cNvSpPr/>
          <p:nvPr/>
        </p:nvSpPr>
        <p:spPr>
          <a:xfrm>
            <a:off x="3676261" y="1532242"/>
            <a:ext cx="1896862" cy="326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Create task</a:t>
            </a:r>
            <a:endParaRPr lang="en-I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7B3711D-F9F7-4BCC-84AB-4D8C09D029AA}"/>
              </a:ext>
            </a:extLst>
          </p:cNvPr>
          <p:cNvSpPr/>
          <p:nvPr/>
        </p:nvSpPr>
        <p:spPr>
          <a:xfrm>
            <a:off x="4121767" y="2478649"/>
            <a:ext cx="1432414" cy="298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Description</a:t>
            </a:r>
            <a:endParaRPr lang="en-IL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EB20786-D8E6-4520-A296-16AF22E98965}"/>
              </a:ext>
            </a:extLst>
          </p:cNvPr>
          <p:cNvCxnSpPr>
            <a:cxnSpLocks/>
          </p:cNvCxnSpPr>
          <p:nvPr/>
        </p:nvCxnSpPr>
        <p:spPr>
          <a:xfrm>
            <a:off x="8376522" y="1566990"/>
            <a:ext cx="99308" cy="13912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E113496-8410-4E82-91FC-CDB26BD16383}"/>
              </a:ext>
            </a:extLst>
          </p:cNvPr>
          <p:cNvCxnSpPr>
            <a:cxnSpLocks/>
          </p:cNvCxnSpPr>
          <p:nvPr/>
        </p:nvCxnSpPr>
        <p:spPr>
          <a:xfrm flipV="1">
            <a:off x="8375119" y="1566990"/>
            <a:ext cx="107133" cy="13912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C7E358CA-8466-4B64-BF27-A02F4D1B2F64}"/>
              </a:ext>
            </a:extLst>
          </p:cNvPr>
          <p:cNvSpPr/>
          <p:nvPr/>
        </p:nvSpPr>
        <p:spPr>
          <a:xfrm>
            <a:off x="11506122" y="911593"/>
            <a:ext cx="490392" cy="519402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4CB187E-2845-4FEC-82B3-5FEDF7CC6F58}"/>
              </a:ext>
            </a:extLst>
          </p:cNvPr>
          <p:cNvSpPr/>
          <p:nvPr/>
        </p:nvSpPr>
        <p:spPr>
          <a:xfrm>
            <a:off x="11723516" y="1082157"/>
            <a:ext cx="45719" cy="1654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72F635-0A3C-4B63-A721-9C29E67C48DF}"/>
              </a:ext>
            </a:extLst>
          </p:cNvPr>
          <p:cNvSpPr/>
          <p:nvPr/>
        </p:nvSpPr>
        <p:spPr>
          <a:xfrm rot="5400000">
            <a:off x="11715042" y="1087066"/>
            <a:ext cx="46172" cy="1649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4" name="Arrow: Pentagon 113">
            <a:extLst>
              <a:ext uri="{FF2B5EF4-FFF2-40B4-BE49-F238E27FC236}">
                <a16:creationId xmlns:a16="http://schemas.microsoft.com/office/drawing/2014/main" id="{FCE13742-AB1A-4C79-9353-9200AA93EB2A}"/>
              </a:ext>
            </a:extLst>
          </p:cNvPr>
          <p:cNvSpPr/>
          <p:nvPr/>
        </p:nvSpPr>
        <p:spPr>
          <a:xfrm>
            <a:off x="135883" y="100246"/>
            <a:ext cx="834501" cy="430841"/>
          </a:xfrm>
          <a:prstGeom prst="homePlat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B21586F-5991-4996-8926-13D412437098}"/>
              </a:ext>
            </a:extLst>
          </p:cNvPr>
          <p:cNvCxnSpPr/>
          <p:nvPr/>
        </p:nvCxnSpPr>
        <p:spPr>
          <a:xfrm>
            <a:off x="329965" y="315666"/>
            <a:ext cx="134500" cy="101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47A38DD-95CD-4859-851C-5D86AA226A6D}"/>
              </a:ext>
            </a:extLst>
          </p:cNvPr>
          <p:cNvCxnSpPr/>
          <p:nvPr/>
        </p:nvCxnSpPr>
        <p:spPr>
          <a:xfrm flipV="1">
            <a:off x="464465" y="196652"/>
            <a:ext cx="188676" cy="22059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12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3FF347-2FBF-4BB7-A152-3AF87DD3B415}"/>
              </a:ext>
            </a:extLst>
          </p:cNvPr>
          <p:cNvSpPr/>
          <p:nvPr/>
        </p:nvSpPr>
        <p:spPr>
          <a:xfrm>
            <a:off x="-242" y="-34257"/>
            <a:ext cx="12228015" cy="697073"/>
          </a:xfrm>
          <a:prstGeom prst="rect">
            <a:avLst/>
          </a:prstGeom>
          <a:solidFill>
            <a:srgbClr val="3484CC"/>
          </a:solidFill>
          <a:ln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F26ED7-45A3-47CE-A0D3-14FF911ECB46}"/>
              </a:ext>
            </a:extLst>
          </p:cNvPr>
          <p:cNvSpPr/>
          <p:nvPr/>
        </p:nvSpPr>
        <p:spPr>
          <a:xfrm>
            <a:off x="2747720" y="1984443"/>
            <a:ext cx="2112885" cy="722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FCED94-7DC9-4935-B62E-2FBB69A207FF}"/>
              </a:ext>
            </a:extLst>
          </p:cNvPr>
          <p:cNvSpPr/>
          <p:nvPr/>
        </p:nvSpPr>
        <p:spPr>
          <a:xfrm>
            <a:off x="2747721" y="2775675"/>
            <a:ext cx="2112885" cy="722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9B87A5-E579-491B-BDF7-42DC88A93E16}"/>
              </a:ext>
            </a:extLst>
          </p:cNvPr>
          <p:cNvSpPr/>
          <p:nvPr/>
        </p:nvSpPr>
        <p:spPr>
          <a:xfrm>
            <a:off x="2747722" y="3566907"/>
            <a:ext cx="2112885" cy="722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B60EE4-F081-45BB-AC4E-857967EE8019}"/>
              </a:ext>
            </a:extLst>
          </p:cNvPr>
          <p:cNvSpPr/>
          <p:nvPr/>
        </p:nvSpPr>
        <p:spPr>
          <a:xfrm>
            <a:off x="0" y="657682"/>
            <a:ext cx="12192000" cy="6295938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0C95D4-13A0-484F-8EBA-458C167F7E7F}"/>
              </a:ext>
            </a:extLst>
          </p:cNvPr>
          <p:cNvSpPr/>
          <p:nvPr/>
        </p:nvSpPr>
        <p:spPr>
          <a:xfrm>
            <a:off x="783772" y="1994452"/>
            <a:ext cx="3079102" cy="41334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A1F48-9C90-4907-9918-EF2F35A9D5C0}"/>
              </a:ext>
            </a:extLst>
          </p:cNvPr>
          <p:cNvSpPr/>
          <p:nvPr/>
        </p:nvSpPr>
        <p:spPr>
          <a:xfrm>
            <a:off x="4556449" y="1969873"/>
            <a:ext cx="3079102" cy="41334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DFC4B1-7124-408C-9E8F-CA1BA971C44F}"/>
              </a:ext>
            </a:extLst>
          </p:cNvPr>
          <p:cNvSpPr/>
          <p:nvPr/>
        </p:nvSpPr>
        <p:spPr>
          <a:xfrm>
            <a:off x="8329127" y="1969874"/>
            <a:ext cx="3079102" cy="41334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65EEA0-E3C9-4FFE-B7D3-D6EFD1959F00}"/>
              </a:ext>
            </a:extLst>
          </p:cNvPr>
          <p:cNvCxnSpPr>
            <a:cxnSpLocks/>
          </p:cNvCxnSpPr>
          <p:nvPr/>
        </p:nvCxnSpPr>
        <p:spPr>
          <a:xfrm>
            <a:off x="905691" y="2575248"/>
            <a:ext cx="28509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CD58052-1394-42C8-9D07-931B16088900}"/>
              </a:ext>
            </a:extLst>
          </p:cNvPr>
          <p:cNvSpPr/>
          <p:nvPr/>
        </p:nvSpPr>
        <p:spPr>
          <a:xfrm>
            <a:off x="493342" y="865877"/>
            <a:ext cx="2383022" cy="550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Dotum" panose="020B0503020000020004" pitchFamily="34" charset="-127"/>
                <a:ea typeface="Dotum" panose="020B0503020000020004" pitchFamily="34" charset="-127"/>
              </a:rPr>
              <a:t>To Do List</a:t>
            </a:r>
            <a:endParaRPr lang="en-IL" sz="2800" dirty="0">
              <a:solidFill>
                <a:schemeClr val="bg1">
                  <a:lumMod val="50000"/>
                </a:schemeClr>
              </a:solidFill>
              <a:latin typeface="Dotum" panose="020B0503020000020004" pitchFamily="34" charset="-127"/>
              <a:ea typeface="Dotum" panose="020B0503020000020004" pitchFamily="34" charset="-12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75A196-CE61-421C-A7AA-06657E2ACAF5}"/>
              </a:ext>
            </a:extLst>
          </p:cNvPr>
          <p:cNvSpPr/>
          <p:nvPr/>
        </p:nvSpPr>
        <p:spPr>
          <a:xfrm>
            <a:off x="1415860" y="2228070"/>
            <a:ext cx="1710230" cy="364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To Do</a:t>
            </a:r>
            <a:endParaRPr lang="en-IL" sz="1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I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9292F0-1606-4BDE-BCEF-67B1EA081D6B}"/>
              </a:ext>
            </a:extLst>
          </p:cNvPr>
          <p:cNvSpPr/>
          <p:nvPr/>
        </p:nvSpPr>
        <p:spPr>
          <a:xfrm>
            <a:off x="5104084" y="2241369"/>
            <a:ext cx="1710230" cy="364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In Work</a:t>
            </a:r>
            <a:endParaRPr lang="en-IL" sz="1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I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D6BE89-6598-4AC8-9727-BC567F2C3C01}"/>
              </a:ext>
            </a:extLst>
          </p:cNvPr>
          <p:cNvSpPr/>
          <p:nvPr/>
        </p:nvSpPr>
        <p:spPr>
          <a:xfrm>
            <a:off x="9013563" y="2106029"/>
            <a:ext cx="1710230" cy="364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Done</a:t>
            </a:r>
            <a:endParaRPr lang="en-IL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DD3C18-7C76-45D0-AE25-AF89F865C64D}"/>
              </a:ext>
            </a:extLst>
          </p:cNvPr>
          <p:cNvSpPr/>
          <p:nvPr/>
        </p:nvSpPr>
        <p:spPr>
          <a:xfrm>
            <a:off x="970384" y="2892492"/>
            <a:ext cx="2705877" cy="1049524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EC9563-AB1A-42DF-9E1E-7F724A7D395E}"/>
              </a:ext>
            </a:extLst>
          </p:cNvPr>
          <p:cNvSpPr/>
          <p:nvPr/>
        </p:nvSpPr>
        <p:spPr>
          <a:xfrm>
            <a:off x="970384" y="4128553"/>
            <a:ext cx="2705877" cy="10495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50AB0F-FF76-4276-831E-52E27F8BA2BE}"/>
              </a:ext>
            </a:extLst>
          </p:cNvPr>
          <p:cNvSpPr/>
          <p:nvPr/>
        </p:nvSpPr>
        <p:spPr>
          <a:xfrm>
            <a:off x="4743061" y="2913524"/>
            <a:ext cx="2705877" cy="10495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6AF4F1-F0CA-454D-A97C-B5324CC54531}"/>
              </a:ext>
            </a:extLst>
          </p:cNvPr>
          <p:cNvSpPr/>
          <p:nvPr/>
        </p:nvSpPr>
        <p:spPr>
          <a:xfrm>
            <a:off x="9277948" y="178069"/>
            <a:ext cx="1863013" cy="345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BF76A2-8BAF-4F44-9301-153DC735B87D}"/>
              </a:ext>
            </a:extLst>
          </p:cNvPr>
          <p:cNvSpPr/>
          <p:nvPr/>
        </p:nvSpPr>
        <p:spPr>
          <a:xfrm>
            <a:off x="-36015" y="2891316"/>
            <a:ext cx="2705877" cy="308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Sport</a:t>
            </a:r>
            <a:r>
              <a:rPr lang="en-US" dirty="0"/>
              <a:t> </a:t>
            </a:r>
            <a:endParaRPr lang="en-IL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7517E2-A08E-4866-959E-2682326177C7}"/>
              </a:ext>
            </a:extLst>
          </p:cNvPr>
          <p:cNvSpPr/>
          <p:nvPr/>
        </p:nvSpPr>
        <p:spPr>
          <a:xfrm>
            <a:off x="493342" y="3655775"/>
            <a:ext cx="1688133" cy="308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15.11.20</a:t>
            </a:r>
            <a:endParaRPr lang="en-IL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383BF4E-BAFE-4FD4-8932-F795EC2CBEDD}"/>
              </a:ext>
            </a:extLst>
          </p:cNvPr>
          <p:cNvCxnSpPr>
            <a:cxnSpLocks/>
          </p:cNvCxnSpPr>
          <p:nvPr/>
        </p:nvCxnSpPr>
        <p:spPr>
          <a:xfrm>
            <a:off x="3540973" y="2941838"/>
            <a:ext cx="93701" cy="9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394BD83-4CAA-466C-948F-20FF90AE2836}"/>
              </a:ext>
            </a:extLst>
          </p:cNvPr>
          <p:cNvCxnSpPr>
            <a:cxnSpLocks/>
          </p:cNvCxnSpPr>
          <p:nvPr/>
        </p:nvCxnSpPr>
        <p:spPr>
          <a:xfrm flipV="1">
            <a:off x="3556508" y="2936089"/>
            <a:ext cx="78166" cy="10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BD55AA6-1DB8-4042-86DD-B502AFC5EF50}"/>
              </a:ext>
            </a:extLst>
          </p:cNvPr>
          <p:cNvCxnSpPr>
            <a:cxnSpLocks/>
          </p:cNvCxnSpPr>
          <p:nvPr/>
        </p:nvCxnSpPr>
        <p:spPr>
          <a:xfrm>
            <a:off x="3500333" y="4211838"/>
            <a:ext cx="93701" cy="9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C864A00-D3B2-48A2-857D-AAD2920958D4}"/>
              </a:ext>
            </a:extLst>
          </p:cNvPr>
          <p:cNvCxnSpPr>
            <a:cxnSpLocks/>
          </p:cNvCxnSpPr>
          <p:nvPr/>
        </p:nvCxnSpPr>
        <p:spPr>
          <a:xfrm flipV="1">
            <a:off x="3515868" y="4206089"/>
            <a:ext cx="78166" cy="10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BA2811D-5448-4B5E-BC7F-DD9E1F4ED62C}"/>
              </a:ext>
            </a:extLst>
          </p:cNvPr>
          <p:cNvCxnSpPr>
            <a:cxnSpLocks/>
          </p:cNvCxnSpPr>
          <p:nvPr/>
        </p:nvCxnSpPr>
        <p:spPr>
          <a:xfrm>
            <a:off x="7279853" y="2992638"/>
            <a:ext cx="93701" cy="9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6C91108-2B83-4AE4-8902-3FA847C8ECC2}"/>
              </a:ext>
            </a:extLst>
          </p:cNvPr>
          <p:cNvCxnSpPr>
            <a:cxnSpLocks/>
          </p:cNvCxnSpPr>
          <p:nvPr/>
        </p:nvCxnSpPr>
        <p:spPr>
          <a:xfrm flipV="1">
            <a:off x="7295388" y="2986889"/>
            <a:ext cx="78166" cy="10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846592F-CC06-4AA0-9BD0-342981A66222}"/>
              </a:ext>
            </a:extLst>
          </p:cNvPr>
          <p:cNvSpPr/>
          <p:nvPr/>
        </p:nvSpPr>
        <p:spPr>
          <a:xfrm>
            <a:off x="11229600" y="178069"/>
            <a:ext cx="909533" cy="341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LIRON</a:t>
            </a:r>
            <a:endParaRPr lang="en-IL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651906D-6E04-4E7B-B75B-A79BA626ABCD}"/>
              </a:ext>
            </a:extLst>
          </p:cNvPr>
          <p:cNvCxnSpPr>
            <a:cxnSpLocks/>
          </p:cNvCxnSpPr>
          <p:nvPr/>
        </p:nvCxnSpPr>
        <p:spPr>
          <a:xfrm>
            <a:off x="8485051" y="2585482"/>
            <a:ext cx="28509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FFD982D-DDDE-44DC-83AE-41AC702D93CB}"/>
              </a:ext>
            </a:extLst>
          </p:cNvPr>
          <p:cNvCxnSpPr>
            <a:cxnSpLocks/>
          </p:cNvCxnSpPr>
          <p:nvPr/>
        </p:nvCxnSpPr>
        <p:spPr>
          <a:xfrm>
            <a:off x="4670548" y="2585482"/>
            <a:ext cx="28509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46681EC-9B2B-4099-BC06-F1C66FBE668A}"/>
              </a:ext>
            </a:extLst>
          </p:cNvPr>
          <p:cNvSpPr/>
          <p:nvPr/>
        </p:nvSpPr>
        <p:spPr>
          <a:xfrm>
            <a:off x="3456132" y="3492126"/>
            <a:ext cx="169682" cy="1798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1AFB371-CBB9-41B6-900F-512755FC4D24}"/>
              </a:ext>
            </a:extLst>
          </p:cNvPr>
          <p:cNvCxnSpPr/>
          <p:nvPr/>
        </p:nvCxnSpPr>
        <p:spPr>
          <a:xfrm>
            <a:off x="3395472" y="3803904"/>
            <a:ext cx="239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5728C57-6B82-4204-99E8-03104699C221}"/>
              </a:ext>
            </a:extLst>
          </p:cNvPr>
          <p:cNvSpPr/>
          <p:nvPr/>
        </p:nvSpPr>
        <p:spPr>
          <a:xfrm>
            <a:off x="11538859" y="881914"/>
            <a:ext cx="490581" cy="514284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4CC106-71FF-4F90-AF13-133163C34DFD}"/>
              </a:ext>
            </a:extLst>
          </p:cNvPr>
          <p:cNvSpPr/>
          <p:nvPr/>
        </p:nvSpPr>
        <p:spPr>
          <a:xfrm>
            <a:off x="11764874" y="1039397"/>
            <a:ext cx="45719" cy="1638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318073-7317-4CC8-863D-99C0D5690A02}"/>
              </a:ext>
            </a:extLst>
          </p:cNvPr>
          <p:cNvSpPr/>
          <p:nvPr/>
        </p:nvSpPr>
        <p:spPr>
          <a:xfrm rot="5400000">
            <a:off x="11756658" y="1042869"/>
            <a:ext cx="45719" cy="1650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2482D1A1-5A54-4C1E-BB46-2EEF457A8E17}"/>
              </a:ext>
            </a:extLst>
          </p:cNvPr>
          <p:cNvSpPr/>
          <p:nvPr/>
        </p:nvSpPr>
        <p:spPr>
          <a:xfrm>
            <a:off x="135883" y="100246"/>
            <a:ext cx="834501" cy="430841"/>
          </a:xfrm>
          <a:prstGeom prst="homePlat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154A4C-4409-4672-B5C0-D0A9B45C8691}"/>
              </a:ext>
            </a:extLst>
          </p:cNvPr>
          <p:cNvCxnSpPr/>
          <p:nvPr/>
        </p:nvCxnSpPr>
        <p:spPr>
          <a:xfrm>
            <a:off x="329965" y="315666"/>
            <a:ext cx="134500" cy="101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F2D6804-4755-4F55-BEEB-6239A9D54BB5}"/>
              </a:ext>
            </a:extLst>
          </p:cNvPr>
          <p:cNvCxnSpPr/>
          <p:nvPr/>
        </p:nvCxnSpPr>
        <p:spPr>
          <a:xfrm flipV="1">
            <a:off x="464465" y="196652"/>
            <a:ext cx="188676" cy="22059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94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3FF347-2FBF-4BB7-A152-3AF87DD3B415}"/>
              </a:ext>
            </a:extLst>
          </p:cNvPr>
          <p:cNvSpPr/>
          <p:nvPr/>
        </p:nvSpPr>
        <p:spPr>
          <a:xfrm>
            <a:off x="-242" y="0"/>
            <a:ext cx="12228015" cy="662816"/>
          </a:xfrm>
          <a:prstGeom prst="rect">
            <a:avLst/>
          </a:prstGeom>
          <a:solidFill>
            <a:srgbClr val="3484CC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F26ED7-45A3-47CE-A0D3-14FF911ECB46}"/>
              </a:ext>
            </a:extLst>
          </p:cNvPr>
          <p:cNvSpPr/>
          <p:nvPr/>
        </p:nvSpPr>
        <p:spPr>
          <a:xfrm>
            <a:off x="2747720" y="1984443"/>
            <a:ext cx="2112885" cy="722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FCED94-7DC9-4935-B62E-2FBB69A207FF}"/>
              </a:ext>
            </a:extLst>
          </p:cNvPr>
          <p:cNvSpPr/>
          <p:nvPr/>
        </p:nvSpPr>
        <p:spPr>
          <a:xfrm>
            <a:off x="2747721" y="2775675"/>
            <a:ext cx="2112885" cy="722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9B87A5-E579-491B-BDF7-42DC88A93E16}"/>
              </a:ext>
            </a:extLst>
          </p:cNvPr>
          <p:cNvSpPr/>
          <p:nvPr/>
        </p:nvSpPr>
        <p:spPr>
          <a:xfrm>
            <a:off x="2747722" y="3566907"/>
            <a:ext cx="2112885" cy="722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B60EE4-F081-45BB-AC4E-857967EE8019}"/>
              </a:ext>
            </a:extLst>
          </p:cNvPr>
          <p:cNvSpPr/>
          <p:nvPr/>
        </p:nvSpPr>
        <p:spPr>
          <a:xfrm>
            <a:off x="9909" y="620014"/>
            <a:ext cx="12192000" cy="6295938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0C95D4-13A0-484F-8EBA-458C167F7E7F}"/>
              </a:ext>
            </a:extLst>
          </p:cNvPr>
          <p:cNvSpPr/>
          <p:nvPr/>
        </p:nvSpPr>
        <p:spPr>
          <a:xfrm>
            <a:off x="799179" y="1989634"/>
            <a:ext cx="3079102" cy="41334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A1F48-9C90-4907-9918-EF2F35A9D5C0}"/>
              </a:ext>
            </a:extLst>
          </p:cNvPr>
          <p:cNvSpPr/>
          <p:nvPr/>
        </p:nvSpPr>
        <p:spPr>
          <a:xfrm>
            <a:off x="4556449" y="1969873"/>
            <a:ext cx="3079102" cy="4133461"/>
          </a:xfrm>
          <a:prstGeom prst="rect">
            <a:avLst/>
          </a:prstGeom>
          <a:solidFill>
            <a:srgbClr val="FFFFFF"/>
          </a:solidFill>
          <a:ln>
            <a:solidFill>
              <a:srgbClr val="3484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DFC4B1-7124-408C-9E8F-CA1BA971C44F}"/>
              </a:ext>
            </a:extLst>
          </p:cNvPr>
          <p:cNvSpPr/>
          <p:nvPr/>
        </p:nvSpPr>
        <p:spPr>
          <a:xfrm>
            <a:off x="8329127" y="1969874"/>
            <a:ext cx="3079102" cy="4133461"/>
          </a:xfrm>
          <a:prstGeom prst="rect">
            <a:avLst/>
          </a:prstGeom>
          <a:solidFill>
            <a:srgbClr val="FFFFFF"/>
          </a:solidFill>
          <a:ln>
            <a:solidFill>
              <a:srgbClr val="3484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D58052-1394-42C8-9D07-931B16088900}"/>
              </a:ext>
            </a:extLst>
          </p:cNvPr>
          <p:cNvSpPr/>
          <p:nvPr/>
        </p:nvSpPr>
        <p:spPr>
          <a:xfrm>
            <a:off x="653141" y="972965"/>
            <a:ext cx="2472949" cy="550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Dotum" panose="020B0503020000020004" pitchFamily="34" charset="-127"/>
                <a:ea typeface="Dotum" panose="020B0503020000020004" pitchFamily="34" charset="-127"/>
              </a:rPr>
              <a:t>To Do List</a:t>
            </a:r>
            <a:endParaRPr lang="en-IL" sz="2800" dirty="0">
              <a:solidFill>
                <a:schemeClr val="bg1">
                  <a:lumMod val="50000"/>
                </a:schemeClr>
              </a:solidFill>
              <a:latin typeface="Dotum" panose="020B0503020000020004" pitchFamily="34" charset="-127"/>
              <a:ea typeface="Dotum" panose="020B0503020000020004" pitchFamily="34" charset="-12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75A196-CE61-421C-A7AA-06657E2ACAF5}"/>
              </a:ext>
            </a:extLst>
          </p:cNvPr>
          <p:cNvSpPr/>
          <p:nvPr/>
        </p:nvSpPr>
        <p:spPr>
          <a:xfrm>
            <a:off x="1415860" y="2228070"/>
            <a:ext cx="1710230" cy="364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To Do</a:t>
            </a:r>
            <a:endParaRPr lang="en-IL" sz="1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I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9292F0-1606-4BDE-BCEF-67B1EA081D6B}"/>
              </a:ext>
            </a:extLst>
          </p:cNvPr>
          <p:cNvSpPr/>
          <p:nvPr/>
        </p:nvSpPr>
        <p:spPr>
          <a:xfrm>
            <a:off x="5104084" y="2241369"/>
            <a:ext cx="1710230" cy="364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In Work</a:t>
            </a:r>
            <a:endParaRPr lang="en-IL" sz="1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I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D6BE89-6598-4AC8-9727-BC567F2C3C01}"/>
              </a:ext>
            </a:extLst>
          </p:cNvPr>
          <p:cNvSpPr/>
          <p:nvPr/>
        </p:nvSpPr>
        <p:spPr>
          <a:xfrm>
            <a:off x="9013563" y="2106029"/>
            <a:ext cx="1710230" cy="364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Done</a:t>
            </a:r>
            <a:endParaRPr lang="en-IL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DD3C18-7C76-45D0-AE25-AF89F865C64D}"/>
              </a:ext>
            </a:extLst>
          </p:cNvPr>
          <p:cNvSpPr/>
          <p:nvPr/>
        </p:nvSpPr>
        <p:spPr>
          <a:xfrm>
            <a:off x="970384" y="2892492"/>
            <a:ext cx="2705877" cy="10495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EC9563-AB1A-42DF-9E1E-7F724A7D395E}"/>
              </a:ext>
            </a:extLst>
          </p:cNvPr>
          <p:cNvSpPr/>
          <p:nvPr/>
        </p:nvSpPr>
        <p:spPr>
          <a:xfrm>
            <a:off x="2382557" y="4118223"/>
            <a:ext cx="2705877" cy="1049524"/>
          </a:xfrm>
          <a:prstGeom prst="rect">
            <a:avLst/>
          </a:prstGeom>
          <a:solidFill>
            <a:schemeClr val="bg1"/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50AB0F-FF76-4276-831E-52E27F8BA2BE}"/>
              </a:ext>
            </a:extLst>
          </p:cNvPr>
          <p:cNvSpPr/>
          <p:nvPr/>
        </p:nvSpPr>
        <p:spPr>
          <a:xfrm>
            <a:off x="4743061" y="2913524"/>
            <a:ext cx="2705877" cy="10495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6AF4F1-F0CA-454D-A97C-B5324CC54531}"/>
              </a:ext>
            </a:extLst>
          </p:cNvPr>
          <p:cNvSpPr/>
          <p:nvPr/>
        </p:nvSpPr>
        <p:spPr>
          <a:xfrm>
            <a:off x="9277948" y="178069"/>
            <a:ext cx="1863013" cy="345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BF76A2-8BAF-4F44-9301-153DC735B87D}"/>
              </a:ext>
            </a:extLst>
          </p:cNvPr>
          <p:cNvSpPr/>
          <p:nvPr/>
        </p:nvSpPr>
        <p:spPr>
          <a:xfrm>
            <a:off x="-36015" y="2891316"/>
            <a:ext cx="2705877" cy="308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Sport</a:t>
            </a:r>
            <a:r>
              <a:rPr lang="en-US" dirty="0"/>
              <a:t> </a:t>
            </a:r>
            <a:endParaRPr lang="en-IL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7517E2-A08E-4866-959E-2682326177C7}"/>
              </a:ext>
            </a:extLst>
          </p:cNvPr>
          <p:cNvSpPr/>
          <p:nvPr/>
        </p:nvSpPr>
        <p:spPr>
          <a:xfrm>
            <a:off x="464465" y="3631971"/>
            <a:ext cx="1688133" cy="308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15.11.20</a:t>
            </a:r>
            <a:endParaRPr lang="en-IL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383BF4E-BAFE-4FD4-8932-F795EC2CBEDD}"/>
              </a:ext>
            </a:extLst>
          </p:cNvPr>
          <p:cNvCxnSpPr>
            <a:cxnSpLocks/>
          </p:cNvCxnSpPr>
          <p:nvPr/>
        </p:nvCxnSpPr>
        <p:spPr>
          <a:xfrm>
            <a:off x="3540973" y="2941838"/>
            <a:ext cx="93701" cy="9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394BD83-4CAA-466C-948F-20FF90AE2836}"/>
              </a:ext>
            </a:extLst>
          </p:cNvPr>
          <p:cNvCxnSpPr>
            <a:cxnSpLocks/>
          </p:cNvCxnSpPr>
          <p:nvPr/>
        </p:nvCxnSpPr>
        <p:spPr>
          <a:xfrm flipV="1">
            <a:off x="3556508" y="2936089"/>
            <a:ext cx="78166" cy="10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BD55AA6-1DB8-4042-86DD-B502AFC5EF50}"/>
              </a:ext>
            </a:extLst>
          </p:cNvPr>
          <p:cNvCxnSpPr>
            <a:cxnSpLocks/>
          </p:cNvCxnSpPr>
          <p:nvPr/>
        </p:nvCxnSpPr>
        <p:spPr>
          <a:xfrm>
            <a:off x="4937973" y="4186438"/>
            <a:ext cx="93701" cy="9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C864A00-D3B2-48A2-857D-AAD2920958D4}"/>
              </a:ext>
            </a:extLst>
          </p:cNvPr>
          <p:cNvCxnSpPr>
            <a:cxnSpLocks/>
          </p:cNvCxnSpPr>
          <p:nvPr/>
        </p:nvCxnSpPr>
        <p:spPr>
          <a:xfrm flipV="1">
            <a:off x="4953508" y="4180689"/>
            <a:ext cx="78166" cy="10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BA2811D-5448-4B5E-BC7F-DD9E1F4ED62C}"/>
              </a:ext>
            </a:extLst>
          </p:cNvPr>
          <p:cNvCxnSpPr>
            <a:cxnSpLocks/>
          </p:cNvCxnSpPr>
          <p:nvPr/>
        </p:nvCxnSpPr>
        <p:spPr>
          <a:xfrm>
            <a:off x="7279853" y="2992638"/>
            <a:ext cx="93701" cy="9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6C91108-2B83-4AE4-8902-3FA847C8ECC2}"/>
              </a:ext>
            </a:extLst>
          </p:cNvPr>
          <p:cNvCxnSpPr>
            <a:cxnSpLocks/>
          </p:cNvCxnSpPr>
          <p:nvPr/>
        </p:nvCxnSpPr>
        <p:spPr>
          <a:xfrm flipV="1">
            <a:off x="7295388" y="2986889"/>
            <a:ext cx="78166" cy="10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846592F-CC06-4AA0-9BD0-342981A66222}"/>
              </a:ext>
            </a:extLst>
          </p:cNvPr>
          <p:cNvSpPr/>
          <p:nvPr/>
        </p:nvSpPr>
        <p:spPr>
          <a:xfrm>
            <a:off x="11229600" y="178069"/>
            <a:ext cx="909533" cy="341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LIRON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97EBD-B1B7-41CE-A892-9388E9413135}"/>
              </a:ext>
            </a:extLst>
          </p:cNvPr>
          <p:cNvSpPr/>
          <p:nvPr/>
        </p:nvSpPr>
        <p:spPr>
          <a:xfrm>
            <a:off x="2696360" y="3687646"/>
            <a:ext cx="572181" cy="23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00" dirty="0">
              <a:solidFill>
                <a:srgbClr val="4479E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7FD4DA-4AC8-484B-BDAA-5B4BF1F865C7}"/>
              </a:ext>
            </a:extLst>
          </p:cNvPr>
          <p:cNvSpPr/>
          <p:nvPr/>
        </p:nvSpPr>
        <p:spPr>
          <a:xfrm>
            <a:off x="3104080" y="3689407"/>
            <a:ext cx="572181" cy="23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00" dirty="0">
              <a:solidFill>
                <a:srgbClr val="4479EE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F45DFF-7E16-4259-A468-5DB67634D08A}"/>
              </a:ext>
            </a:extLst>
          </p:cNvPr>
          <p:cNvSpPr/>
          <p:nvPr/>
        </p:nvSpPr>
        <p:spPr>
          <a:xfrm>
            <a:off x="3456132" y="3492126"/>
            <a:ext cx="169682" cy="1798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624031-E556-4573-945A-E041219DA35A}"/>
              </a:ext>
            </a:extLst>
          </p:cNvPr>
          <p:cNvCxnSpPr/>
          <p:nvPr/>
        </p:nvCxnSpPr>
        <p:spPr>
          <a:xfrm>
            <a:off x="3395472" y="3803904"/>
            <a:ext cx="239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40D508F-843E-4648-AC48-C71E755D157B}"/>
              </a:ext>
            </a:extLst>
          </p:cNvPr>
          <p:cNvSpPr/>
          <p:nvPr/>
        </p:nvSpPr>
        <p:spPr>
          <a:xfrm>
            <a:off x="7241862" y="3537154"/>
            <a:ext cx="169682" cy="1798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16EB3B-3528-46C3-9FDC-CBEBA5A529D3}"/>
              </a:ext>
            </a:extLst>
          </p:cNvPr>
          <p:cNvCxnSpPr/>
          <p:nvPr/>
        </p:nvCxnSpPr>
        <p:spPr>
          <a:xfrm flipH="1">
            <a:off x="7188918" y="3842730"/>
            <a:ext cx="235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56A3DA5-211A-45C7-A50A-74EDD539E670}"/>
              </a:ext>
            </a:extLst>
          </p:cNvPr>
          <p:cNvSpPr/>
          <p:nvPr/>
        </p:nvSpPr>
        <p:spPr>
          <a:xfrm>
            <a:off x="8543894" y="2892492"/>
            <a:ext cx="2705877" cy="10495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393AE4-5556-4873-A45C-8DA21072F1F3}"/>
              </a:ext>
            </a:extLst>
          </p:cNvPr>
          <p:cNvCxnSpPr>
            <a:cxnSpLocks/>
          </p:cNvCxnSpPr>
          <p:nvPr/>
        </p:nvCxnSpPr>
        <p:spPr>
          <a:xfrm>
            <a:off x="11080686" y="2971606"/>
            <a:ext cx="93701" cy="9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D7A722F-F6E0-4905-88DE-6F9AC6DF880A}"/>
              </a:ext>
            </a:extLst>
          </p:cNvPr>
          <p:cNvCxnSpPr>
            <a:cxnSpLocks/>
          </p:cNvCxnSpPr>
          <p:nvPr/>
        </p:nvCxnSpPr>
        <p:spPr>
          <a:xfrm flipV="1">
            <a:off x="11096221" y="2965857"/>
            <a:ext cx="78166" cy="10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5C9B072-D001-43E5-BB8B-5090D8051811}"/>
              </a:ext>
            </a:extLst>
          </p:cNvPr>
          <p:cNvSpPr/>
          <p:nvPr/>
        </p:nvSpPr>
        <p:spPr>
          <a:xfrm>
            <a:off x="11042695" y="3516122"/>
            <a:ext cx="169682" cy="1798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E4BDD5E-E623-4E6B-A72D-B74565967A69}"/>
              </a:ext>
            </a:extLst>
          </p:cNvPr>
          <p:cNvCxnSpPr/>
          <p:nvPr/>
        </p:nvCxnSpPr>
        <p:spPr>
          <a:xfrm flipH="1">
            <a:off x="10989751" y="3821698"/>
            <a:ext cx="235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D2855D-4B39-44C4-B28A-64DA57F43424}"/>
              </a:ext>
            </a:extLst>
          </p:cNvPr>
          <p:cNvCxnSpPr>
            <a:cxnSpLocks/>
          </p:cNvCxnSpPr>
          <p:nvPr/>
        </p:nvCxnSpPr>
        <p:spPr>
          <a:xfrm>
            <a:off x="11080686" y="3590356"/>
            <a:ext cx="44740" cy="65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545C08-FE1A-465A-AB32-CC53DCF1AAE9}"/>
              </a:ext>
            </a:extLst>
          </p:cNvPr>
          <p:cNvCxnSpPr/>
          <p:nvPr/>
        </p:nvCxnSpPr>
        <p:spPr>
          <a:xfrm flipV="1">
            <a:off x="11127536" y="3512600"/>
            <a:ext cx="94080" cy="14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76DB738-FE41-4AAC-B46B-8E871E9705FD}"/>
              </a:ext>
            </a:extLst>
          </p:cNvPr>
          <p:cNvCxnSpPr>
            <a:cxnSpLocks/>
          </p:cNvCxnSpPr>
          <p:nvPr/>
        </p:nvCxnSpPr>
        <p:spPr>
          <a:xfrm>
            <a:off x="905691" y="2575248"/>
            <a:ext cx="28509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5E6230D-E4F0-49AC-A4AD-2BB06B74C0D9}"/>
              </a:ext>
            </a:extLst>
          </p:cNvPr>
          <p:cNvCxnSpPr>
            <a:cxnSpLocks/>
          </p:cNvCxnSpPr>
          <p:nvPr/>
        </p:nvCxnSpPr>
        <p:spPr>
          <a:xfrm>
            <a:off x="4698671" y="2585829"/>
            <a:ext cx="28509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FBE493E-4F43-4CE6-B8E8-FAF89320F712}"/>
              </a:ext>
            </a:extLst>
          </p:cNvPr>
          <p:cNvCxnSpPr>
            <a:cxnSpLocks/>
          </p:cNvCxnSpPr>
          <p:nvPr/>
        </p:nvCxnSpPr>
        <p:spPr>
          <a:xfrm>
            <a:off x="8470945" y="2605802"/>
            <a:ext cx="28509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407E667-5DE6-465E-AF8D-DB0878FE8F02}"/>
              </a:ext>
            </a:extLst>
          </p:cNvPr>
          <p:cNvSpPr/>
          <p:nvPr/>
        </p:nvSpPr>
        <p:spPr>
          <a:xfrm>
            <a:off x="11575569" y="876869"/>
            <a:ext cx="490392" cy="519402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D1B618-7BCF-488E-A5EE-3737D4A57EC6}"/>
              </a:ext>
            </a:extLst>
          </p:cNvPr>
          <p:cNvSpPr/>
          <p:nvPr/>
        </p:nvSpPr>
        <p:spPr>
          <a:xfrm>
            <a:off x="11792963" y="1047433"/>
            <a:ext cx="45719" cy="1654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F86956-EA7F-45AB-8EBB-69E4AD6DBEC7}"/>
              </a:ext>
            </a:extLst>
          </p:cNvPr>
          <p:cNvSpPr/>
          <p:nvPr/>
        </p:nvSpPr>
        <p:spPr>
          <a:xfrm rot="5400000">
            <a:off x="11784489" y="1052342"/>
            <a:ext cx="46172" cy="1649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3" name="Arrow: Pentagon 62">
            <a:extLst>
              <a:ext uri="{FF2B5EF4-FFF2-40B4-BE49-F238E27FC236}">
                <a16:creationId xmlns:a16="http://schemas.microsoft.com/office/drawing/2014/main" id="{16E78A33-A23F-4DDF-813D-095726C1AE6B}"/>
              </a:ext>
            </a:extLst>
          </p:cNvPr>
          <p:cNvSpPr/>
          <p:nvPr/>
        </p:nvSpPr>
        <p:spPr>
          <a:xfrm>
            <a:off x="135883" y="100246"/>
            <a:ext cx="834501" cy="430841"/>
          </a:xfrm>
          <a:prstGeom prst="homePlat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ED1E6FB-7BA7-4D22-A666-73DD07D44808}"/>
              </a:ext>
            </a:extLst>
          </p:cNvPr>
          <p:cNvCxnSpPr/>
          <p:nvPr/>
        </p:nvCxnSpPr>
        <p:spPr>
          <a:xfrm>
            <a:off x="329965" y="315666"/>
            <a:ext cx="134500" cy="101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FF5FB96-922D-44EE-BD2B-B9DABB5C9EA4}"/>
              </a:ext>
            </a:extLst>
          </p:cNvPr>
          <p:cNvCxnSpPr/>
          <p:nvPr/>
        </p:nvCxnSpPr>
        <p:spPr>
          <a:xfrm flipV="1">
            <a:off x="464465" y="196652"/>
            <a:ext cx="188676" cy="22059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68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CF26ED7-45A3-47CE-A0D3-14FF911ECB46}"/>
              </a:ext>
            </a:extLst>
          </p:cNvPr>
          <p:cNvSpPr/>
          <p:nvPr/>
        </p:nvSpPr>
        <p:spPr>
          <a:xfrm>
            <a:off x="2747720" y="1984443"/>
            <a:ext cx="2112885" cy="722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FCED94-7DC9-4935-B62E-2FBB69A207FF}"/>
              </a:ext>
            </a:extLst>
          </p:cNvPr>
          <p:cNvSpPr/>
          <p:nvPr/>
        </p:nvSpPr>
        <p:spPr>
          <a:xfrm>
            <a:off x="2747721" y="2775675"/>
            <a:ext cx="2112885" cy="722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9B87A5-E579-491B-BDF7-42DC88A93E16}"/>
              </a:ext>
            </a:extLst>
          </p:cNvPr>
          <p:cNvSpPr/>
          <p:nvPr/>
        </p:nvSpPr>
        <p:spPr>
          <a:xfrm>
            <a:off x="2747722" y="3566907"/>
            <a:ext cx="2112885" cy="722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B60EE4-F081-45BB-AC4E-857967EE8019}"/>
              </a:ext>
            </a:extLst>
          </p:cNvPr>
          <p:cNvSpPr/>
          <p:nvPr/>
        </p:nvSpPr>
        <p:spPr>
          <a:xfrm>
            <a:off x="3475689" y="178069"/>
            <a:ext cx="4833810" cy="6551205"/>
          </a:xfrm>
          <a:prstGeom prst="rect">
            <a:avLst/>
          </a:prstGeom>
          <a:solidFill>
            <a:srgbClr val="F5F5F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800" dirty="0">
              <a:solidFill>
                <a:schemeClr val="bg1">
                  <a:lumMod val="50000"/>
                </a:schemeClr>
              </a:solidFill>
              <a:latin typeface="Dotum" panose="020B0503020000020004" pitchFamily="34" charset="-127"/>
              <a:ea typeface="Dotum" panose="020B0503020000020004" pitchFamily="34" charset="-12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846592F-CC06-4AA0-9BD0-342981A66222}"/>
              </a:ext>
            </a:extLst>
          </p:cNvPr>
          <p:cNvSpPr/>
          <p:nvPr/>
        </p:nvSpPr>
        <p:spPr>
          <a:xfrm>
            <a:off x="11229600" y="178069"/>
            <a:ext cx="909533" cy="341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LIRON</a:t>
            </a:r>
            <a:endParaRPr lang="en-I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E8F052-8F8F-4C28-8ECE-D79A44B2055F}"/>
              </a:ext>
            </a:extLst>
          </p:cNvPr>
          <p:cNvSpPr/>
          <p:nvPr/>
        </p:nvSpPr>
        <p:spPr>
          <a:xfrm>
            <a:off x="3475689" y="178069"/>
            <a:ext cx="4833810" cy="620921"/>
          </a:xfrm>
          <a:prstGeom prst="rect">
            <a:avLst/>
          </a:prstGeom>
          <a:solidFill>
            <a:srgbClr val="3484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802738-BC67-49F6-95F9-A3CEC6EE5F70}"/>
              </a:ext>
            </a:extLst>
          </p:cNvPr>
          <p:cNvSpPr/>
          <p:nvPr/>
        </p:nvSpPr>
        <p:spPr>
          <a:xfrm>
            <a:off x="3600527" y="958454"/>
            <a:ext cx="1930261" cy="440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Dotum" panose="020B0503020000020004" pitchFamily="34" charset="-127"/>
                <a:ea typeface="Dotum" panose="020B0503020000020004" pitchFamily="34" charset="-127"/>
              </a:rPr>
              <a:t>To Do List</a:t>
            </a:r>
            <a:endParaRPr lang="en-IL" sz="2800" dirty="0">
              <a:solidFill>
                <a:schemeClr val="bg1">
                  <a:lumMod val="50000"/>
                </a:schemeClr>
              </a:solidFill>
              <a:latin typeface="Dotum" panose="020B0503020000020004" pitchFamily="34" charset="-127"/>
              <a:ea typeface="Dotum" panose="020B0503020000020004" pitchFamily="34" charset="-12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925A5A-4167-4E81-98EB-B8BFC952E6BC}"/>
              </a:ext>
            </a:extLst>
          </p:cNvPr>
          <p:cNvSpPr/>
          <p:nvPr/>
        </p:nvSpPr>
        <p:spPr>
          <a:xfrm>
            <a:off x="3673879" y="1752549"/>
            <a:ext cx="4437429" cy="25233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9046CE-4D17-4C91-8055-2321D71DC761}"/>
              </a:ext>
            </a:extLst>
          </p:cNvPr>
          <p:cNvCxnSpPr>
            <a:cxnSpLocks/>
          </p:cNvCxnSpPr>
          <p:nvPr/>
        </p:nvCxnSpPr>
        <p:spPr>
          <a:xfrm>
            <a:off x="3804162" y="2260259"/>
            <a:ext cx="41085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E570AE1-1A2C-4633-A691-F300180E39CC}"/>
              </a:ext>
            </a:extLst>
          </p:cNvPr>
          <p:cNvSpPr/>
          <p:nvPr/>
        </p:nvSpPr>
        <p:spPr>
          <a:xfrm>
            <a:off x="4529891" y="1993351"/>
            <a:ext cx="2464687" cy="364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To Do</a:t>
            </a:r>
            <a:endParaRPr lang="en-IL" sz="1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I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1C5E36-DADD-4485-94D1-20B5C8584694}"/>
              </a:ext>
            </a:extLst>
          </p:cNvPr>
          <p:cNvSpPr/>
          <p:nvPr/>
        </p:nvSpPr>
        <p:spPr>
          <a:xfrm>
            <a:off x="3928203" y="2493342"/>
            <a:ext cx="3899558" cy="659471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CAA0FB3-B90A-4AFB-B0B1-DE0CDBD8766E}"/>
              </a:ext>
            </a:extLst>
          </p:cNvPr>
          <p:cNvSpPr/>
          <p:nvPr/>
        </p:nvSpPr>
        <p:spPr>
          <a:xfrm>
            <a:off x="3942814" y="3275009"/>
            <a:ext cx="3899558" cy="7225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6783921-B8DF-4691-A5A4-040B111C6D25}"/>
              </a:ext>
            </a:extLst>
          </p:cNvPr>
          <p:cNvSpPr/>
          <p:nvPr/>
        </p:nvSpPr>
        <p:spPr>
          <a:xfrm>
            <a:off x="2312189" y="2659311"/>
            <a:ext cx="3899558" cy="308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Sport</a:t>
            </a:r>
            <a:r>
              <a:rPr lang="en-US" dirty="0"/>
              <a:t> </a:t>
            </a:r>
            <a:endParaRPr lang="en-IL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8284A7-FCA4-416F-9CAA-95ADD620504E}"/>
              </a:ext>
            </a:extLst>
          </p:cNvPr>
          <p:cNvCxnSpPr>
            <a:cxnSpLocks/>
          </p:cNvCxnSpPr>
          <p:nvPr/>
        </p:nvCxnSpPr>
        <p:spPr>
          <a:xfrm>
            <a:off x="7677175" y="2564670"/>
            <a:ext cx="93701" cy="9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EFB823-3C19-40B0-9EB0-758F4F578242}"/>
              </a:ext>
            </a:extLst>
          </p:cNvPr>
          <p:cNvCxnSpPr>
            <a:cxnSpLocks/>
          </p:cNvCxnSpPr>
          <p:nvPr/>
        </p:nvCxnSpPr>
        <p:spPr>
          <a:xfrm flipV="1">
            <a:off x="7692710" y="2558922"/>
            <a:ext cx="78166" cy="10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0AD71F-8174-4121-89F9-B4007FD233AE}"/>
              </a:ext>
            </a:extLst>
          </p:cNvPr>
          <p:cNvCxnSpPr>
            <a:cxnSpLocks/>
          </p:cNvCxnSpPr>
          <p:nvPr/>
        </p:nvCxnSpPr>
        <p:spPr>
          <a:xfrm>
            <a:off x="7680784" y="3343306"/>
            <a:ext cx="93701" cy="9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19CE045-93DE-4CBD-8741-96E4FF47DB39}"/>
              </a:ext>
            </a:extLst>
          </p:cNvPr>
          <p:cNvCxnSpPr>
            <a:cxnSpLocks/>
          </p:cNvCxnSpPr>
          <p:nvPr/>
        </p:nvCxnSpPr>
        <p:spPr>
          <a:xfrm flipV="1">
            <a:off x="7690022" y="3334035"/>
            <a:ext cx="78166" cy="10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15E10EF-A535-45DE-A665-83D52D85A29A}"/>
              </a:ext>
            </a:extLst>
          </p:cNvPr>
          <p:cNvSpPr/>
          <p:nvPr/>
        </p:nvSpPr>
        <p:spPr>
          <a:xfrm>
            <a:off x="3675469" y="4376405"/>
            <a:ext cx="4437429" cy="15100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3D2306A-F3E3-4986-8AA2-B96397CEB6E9}"/>
              </a:ext>
            </a:extLst>
          </p:cNvPr>
          <p:cNvCxnSpPr>
            <a:cxnSpLocks/>
          </p:cNvCxnSpPr>
          <p:nvPr/>
        </p:nvCxnSpPr>
        <p:spPr>
          <a:xfrm>
            <a:off x="3804161" y="4906570"/>
            <a:ext cx="41085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2BD764C-144D-478A-9734-DED336DF738C}"/>
              </a:ext>
            </a:extLst>
          </p:cNvPr>
          <p:cNvSpPr/>
          <p:nvPr/>
        </p:nvSpPr>
        <p:spPr>
          <a:xfrm>
            <a:off x="3962654" y="5128855"/>
            <a:ext cx="3899558" cy="5628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25EA91-EA14-4241-BDC2-2CF3A112C3F4}"/>
              </a:ext>
            </a:extLst>
          </p:cNvPr>
          <p:cNvSpPr/>
          <p:nvPr/>
        </p:nvSpPr>
        <p:spPr>
          <a:xfrm>
            <a:off x="2361862" y="5278681"/>
            <a:ext cx="3899558" cy="263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Sport</a:t>
            </a:r>
            <a:r>
              <a:rPr lang="en-US" dirty="0"/>
              <a:t> </a:t>
            </a:r>
            <a:endParaRPr lang="en-IL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924C227-5AA2-477D-BAA8-00437F701553}"/>
              </a:ext>
            </a:extLst>
          </p:cNvPr>
          <p:cNvCxnSpPr>
            <a:cxnSpLocks/>
          </p:cNvCxnSpPr>
          <p:nvPr/>
        </p:nvCxnSpPr>
        <p:spPr>
          <a:xfrm>
            <a:off x="7721196" y="5173725"/>
            <a:ext cx="93701" cy="9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E5E4AB0-C246-4122-B995-5E782AC0E2BE}"/>
              </a:ext>
            </a:extLst>
          </p:cNvPr>
          <p:cNvCxnSpPr>
            <a:cxnSpLocks/>
          </p:cNvCxnSpPr>
          <p:nvPr/>
        </p:nvCxnSpPr>
        <p:spPr>
          <a:xfrm flipV="1">
            <a:off x="7729105" y="5178850"/>
            <a:ext cx="78166" cy="10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583F965-D04B-49FE-A7FE-45DE27159622}"/>
              </a:ext>
            </a:extLst>
          </p:cNvPr>
          <p:cNvSpPr txBox="1"/>
          <p:nvPr/>
        </p:nvSpPr>
        <p:spPr>
          <a:xfrm>
            <a:off x="2811406" y="4486127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In Work</a:t>
            </a:r>
            <a:endParaRPr lang="en-IL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1C85034-59F1-4B44-84DA-19F7C7FC6D25}"/>
              </a:ext>
            </a:extLst>
          </p:cNvPr>
          <p:cNvSpPr txBox="1"/>
          <p:nvPr/>
        </p:nvSpPr>
        <p:spPr>
          <a:xfrm>
            <a:off x="7364349" y="343811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LIRON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A5BDAAA-AA8E-4B59-B795-0CBE426EAD23}"/>
              </a:ext>
            </a:extLst>
          </p:cNvPr>
          <p:cNvSpPr/>
          <p:nvPr/>
        </p:nvSpPr>
        <p:spPr>
          <a:xfrm>
            <a:off x="5501336" y="348588"/>
            <a:ext cx="1863013" cy="345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B949FA-601C-4097-99B5-55BA06465277}"/>
              </a:ext>
            </a:extLst>
          </p:cNvPr>
          <p:cNvSpPr/>
          <p:nvPr/>
        </p:nvSpPr>
        <p:spPr>
          <a:xfrm>
            <a:off x="3693718" y="5973378"/>
            <a:ext cx="4437429" cy="7136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dirty="0"/>
          </a:p>
          <a:p>
            <a:pPr algn="ctr"/>
            <a:endParaRPr lang="en-IL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CE7ADAC-91F7-476D-A761-5EBABA842C04}"/>
              </a:ext>
            </a:extLst>
          </p:cNvPr>
          <p:cNvSpPr txBox="1"/>
          <p:nvPr/>
        </p:nvSpPr>
        <p:spPr>
          <a:xfrm>
            <a:off x="5540137" y="6247224"/>
            <a:ext cx="6730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Done</a:t>
            </a:r>
            <a:endParaRPr lang="en-IL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C01C8FF-178E-40AA-8A72-447BF35252E0}"/>
              </a:ext>
            </a:extLst>
          </p:cNvPr>
          <p:cNvCxnSpPr>
            <a:cxnSpLocks/>
          </p:cNvCxnSpPr>
          <p:nvPr/>
        </p:nvCxnSpPr>
        <p:spPr>
          <a:xfrm>
            <a:off x="3812456" y="6619795"/>
            <a:ext cx="41085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FE63DF8D-C12F-4A62-A7F7-A542C8AAB7E4}"/>
              </a:ext>
            </a:extLst>
          </p:cNvPr>
          <p:cNvSpPr/>
          <p:nvPr/>
        </p:nvSpPr>
        <p:spPr>
          <a:xfrm>
            <a:off x="7641734" y="2769057"/>
            <a:ext cx="153185" cy="1540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E18889E-5979-4C92-BEA4-905EBCA9D67C}"/>
              </a:ext>
            </a:extLst>
          </p:cNvPr>
          <p:cNvCxnSpPr/>
          <p:nvPr/>
        </p:nvCxnSpPr>
        <p:spPr>
          <a:xfrm>
            <a:off x="7523615" y="3058511"/>
            <a:ext cx="264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F8053A2F-EEDF-4CA4-976C-EE8C90DF3A8A}"/>
              </a:ext>
            </a:extLst>
          </p:cNvPr>
          <p:cNvSpPr/>
          <p:nvPr/>
        </p:nvSpPr>
        <p:spPr>
          <a:xfrm>
            <a:off x="7721196" y="911593"/>
            <a:ext cx="490392" cy="519402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F432C15-CF73-4723-B4B0-7D5B78A33DE7}"/>
              </a:ext>
            </a:extLst>
          </p:cNvPr>
          <p:cNvSpPr/>
          <p:nvPr/>
        </p:nvSpPr>
        <p:spPr>
          <a:xfrm>
            <a:off x="7938590" y="1082157"/>
            <a:ext cx="45719" cy="1654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78978D0-3723-48CD-8E38-966A0195C65F}"/>
              </a:ext>
            </a:extLst>
          </p:cNvPr>
          <p:cNvSpPr/>
          <p:nvPr/>
        </p:nvSpPr>
        <p:spPr>
          <a:xfrm rot="5400000">
            <a:off x="7930116" y="1087066"/>
            <a:ext cx="46172" cy="1649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1" name="Arrow: Pentagon 90">
            <a:extLst>
              <a:ext uri="{FF2B5EF4-FFF2-40B4-BE49-F238E27FC236}">
                <a16:creationId xmlns:a16="http://schemas.microsoft.com/office/drawing/2014/main" id="{D639FA4D-D3DE-4F64-9208-B1F23FC97ABA}"/>
              </a:ext>
            </a:extLst>
          </p:cNvPr>
          <p:cNvSpPr/>
          <p:nvPr/>
        </p:nvSpPr>
        <p:spPr>
          <a:xfrm>
            <a:off x="3624035" y="295024"/>
            <a:ext cx="834501" cy="430841"/>
          </a:xfrm>
          <a:prstGeom prst="homePlat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91D5888-540B-445A-9BF7-89014BB6A17A}"/>
              </a:ext>
            </a:extLst>
          </p:cNvPr>
          <p:cNvCxnSpPr/>
          <p:nvPr/>
        </p:nvCxnSpPr>
        <p:spPr>
          <a:xfrm>
            <a:off x="3818117" y="510444"/>
            <a:ext cx="134500" cy="101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BA6D0C4-6280-446C-AB6C-10ADA4E788AE}"/>
              </a:ext>
            </a:extLst>
          </p:cNvPr>
          <p:cNvCxnSpPr/>
          <p:nvPr/>
        </p:nvCxnSpPr>
        <p:spPr>
          <a:xfrm flipV="1">
            <a:off x="3952617" y="391430"/>
            <a:ext cx="188676" cy="22059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9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72162D3B4D5849A6D276425A1C5989" ma:contentTypeVersion="11" ma:contentTypeDescription="Create a new document." ma:contentTypeScope="" ma:versionID="cf95356ff4f7add676e7dec35da23c00">
  <xsd:schema xmlns:xsd="http://www.w3.org/2001/XMLSchema" xmlns:xs="http://www.w3.org/2001/XMLSchema" xmlns:p="http://schemas.microsoft.com/office/2006/metadata/properties" xmlns:ns3="09983427-2320-43b0-ac65-04f108ab7019" xmlns:ns4="0ebbd7fe-b3c2-420a-a663-8cd97b9ae332" targetNamespace="http://schemas.microsoft.com/office/2006/metadata/properties" ma:root="true" ma:fieldsID="bf12a6fe43da2300d0974c1b94658057" ns3:_="" ns4:_="">
    <xsd:import namespace="09983427-2320-43b0-ac65-04f108ab7019"/>
    <xsd:import namespace="0ebbd7fe-b3c2-420a-a663-8cd97b9ae3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83427-2320-43b0-ac65-04f108ab70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bbd7fe-b3c2-420a-a663-8cd97b9ae3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7610F3-1E53-48EA-8C8C-8B94D456A4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983427-2320-43b0-ac65-04f108ab7019"/>
    <ds:schemaRef ds:uri="0ebbd7fe-b3c2-420a-a663-8cd97b9ae3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051964-D6A9-4FD0-A2C5-342C575F3C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7C4CC1-8ED5-4D5C-A255-C00E98C14A45}">
  <ds:schemaRefs>
    <ds:schemaRef ds:uri="http://purl.org/dc/terms/"/>
    <ds:schemaRef ds:uri="09983427-2320-43b0-ac65-04f108ab7019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0ebbd7fe-b3c2-420a-a663-8cd97b9ae33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6299</TotalTime>
  <Words>120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Dotum</vt:lpstr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atp account</dc:creator>
  <cp:lastModifiedBy>atp account</cp:lastModifiedBy>
  <cp:revision>5</cp:revision>
  <dcterms:created xsi:type="dcterms:W3CDTF">2020-11-12T15:14:02Z</dcterms:created>
  <dcterms:modified xsi:type="dcterms:W3CDTF">2020-11-17T15:19:53Z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0x0101007372162D3B4D5849A6D276425A1C5989</vt:lpwstr>
  </property>
</Properties>
</file>