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B4"/>
    <a:srgbClr val="152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A3A57-F71F-43BC-8A86-E0BE6A916761}" v="411" dt="2021-10-04T13:38:4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1" autoAdjust="0"/>
  </p:normalViewPr>
  <p:slideViewPr>
    <p:cSldViewPr snapToGrid="0">
      <p:cViewPr>
        <p:scale>
          <a:sx n="125" d="100"/>
          <a:sy n="125" d="100"/>
        </p:scale>
        <p:origin x="-10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侯 逸帆" userId="b8ffd84be050175f" providerId="LiveId" clId="{443A3A57-F71F-43BC-8A86-E0BE6A916761}"/>
    <pc:docChg chg="undo redo custSel addSld delSld modSld sldOrd">
      <pc:chgData name="侯 逸帆" userId="b8ffd84be050175f" providerId="LiveId" clId="{443A3A57-F71F-43BC-8A86-E0BE6A916761}" dt="2021-10-04T13:40:29.271" v="2409" actId="14100"/>
      <pc:docMkLst>
        <pc:docMk/>
      </pc:docMkLst>
      <pc:sldChg chg="new del">
        <pc:chgData name="侯 逸帆" userId="b8ffd84be050175f" providerId="LiveId" clId="{443A3A57-F71F-43BC-8A86-E0BE6A916761}" dt="2021-09-11T13:25:25.026" v="2" actId="47"/>
        <pc:sldMkLst>
          <pc:docMk/>
          <pc:sldMk cId="1299748366" sldId="256"/>
        </pc:sldMkLst>
      </pc:sldChg>
      <pc:sldChg chg="addSp delSp modSp add mod delAnim modAnim">
        <pc:chgData name="侯 逸帆" userId="b8ffd84be050175f" providerId="LiveId" clId="{443A3A57-F71F-43BC-8A86-E0BE6A916761}" dt="2021-10-04T13:40:29.271" v="2409" actId="14100"/>
        <pc:sldMkLst>
          <pc:docMk/>
          <pc:sldMk cId="947020437" sldId="257"/>
        </pc:sldMkLst>
        <pc:spChg chg="add 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2" creationId="{84815344-0C37-4C1A-8011-10F33D36CDEA}"/>
          </ac:spMkLst>
        </pc:spChg>
        <pc:spChg chg="mod">
          <ac:chgData name="侯 逸帆" userId="b8ffd84be050175f" providerId="LiveId" clId="{443A3A57-F71F-43BC-8A86-E0BE6A916761}" dt="2021-09-11T13:28:27.675" v="97" actId="20577"/>
          <ac:spMkLst>
            <pc:docMk/>
            <pc:sldMk cId="947020437" sldId="257"/>
            <ac:spMk id="37" creationId="{0D55DE70-E04B-4570-8CA8-6B303DE85262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40" creationId="{F60445BE-455C-402F-A8E5-F43E3BFCA708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41" creationId="{93E3F03C-D942-40AA-BD6B-B87E4B52052F}"/>
          </ac:spMkLst>
        </pc:spChg>
        <pc:spChg chg="mod">
          <ac:chgData name="侯 逸帆" userId="b8ffd84be050175f" providerId="LiveId" clId="{443A3A57-F71F-43BC-8A86-E0BE6A916761}" dt="2021-09-20T07:43:38.333" v="106" actId="20577"/>
          <ac:spMkLst>
            <pc:docMk/>
            <pc:sldMk cId="947020437" sldId="257"/>
            <ac:spMk id="44" creationId="{A9811B52-EE21-4C72-960C-C8D3C5669BC1}"/>
          </ac:spMkLst>
        </pc:spChg>
        <pc:spChg chg="mod">
          <ac:chgData name="侯 逸帆" userId="b8ffd84be050175f" providerId="LiveId" clId="{443A3A57-F71F-43BC-8A86-E0BE6A916761}" dt="2021-10-04T13:39:09.656" v="2361" actId="1035"/>
          <ac:spMkLst>
            <pc:docMk/>
            <pc:sldMk cId="947020437" sldId="257"/>
            <ac:spMk id="56" creationId="{3A9ED9E4-77A1-4A35-A518-9435E88B35CB}"/>
          </ac:spMkLst>
        </pc:spChg>
        <pc:spChg chg="del mod">
          <ac:chgData name="侯 逸帆" userId="b8ffd84be050175f" providerId="LiveId" clId="{443A3A57-F71F-43BC-8A86-E0BE6A916761}" dt="2021-09-11T13:28:13.824" v="96" actId="478"/>
          <ac:spMkLst>
            <pc:docMk/>
            <pc:sldMk cId="947020437" sldId="257"/>
            <ac:spMk id="58" creationId="{517A2689-3845-463E-B070-38DC3DC61A8B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88" creationId="{B2B9CD61-EAC3-4A14-84A0-38785093242B}"/>
          </ac:spMkLst>
        </pc:spChg>
        <pc:spChg chg="mod">
          <ac:chgData name="侯 逸帆" userId="b8ffd84be050175f" providerId="LiveId" clId="{443A3A57-F71F-43BC-8A86-E0BE6A916761}" dt="2021-10-04T13:40:03.464" v="2390" actId="14100"/>
          <ac:spMkLst>
            <pc:docMk/>
            <pc:sldMk cId="947020437" sldId="257"/>
            <ac:spMk id="89" creationId="{C378C692-7720-4F82-AF07-C056C42110DF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90" creationId="{7D0C15F9-4868-424A-B461-E021905AA12E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91" creationId="{46723A21-E807-437B-9287-2655ADDD385E}"/>
          </ac:spMkLst>
        </pc:spChg>
        <pc:spChg chg="mod">
          <ac:chgData name="侯 逸帆" userId="b8ffd84be050175f" providerId="LiveId" clId="{443A3A57-F71F-43BC-8A86-E0BE6A916761}" dt="2021-10-04T13:39:58.359" v="2389" actId="14100"/>
          <ac:spMkLst>
            <pc:docMk/>
            <pc:sldMk cId="947020437" sldId="257"/>
            <ac:spMk id="176" creationId="{59D061C7-0055-4CC3-A735-238C4314AE89}"/>
          </ac:spMkLst>
        </pc:spChg>
        <pc:spChg chg="mod">
          <ac:chgData name="侯 逸帆" userId="b8ffd84be050175f" providerId="LiveId" clId="{443A3A57-F71F-43BC-8A86-E0BE6A916761}" dt="2021-10-04T13:40:22.169" v="2407" actId="1035"/>
          <ac:spMkLst>
            <pc:docMk/>
            <pc:sldMk cId="947020437" sldId="257"/>
            <ac:spMk id="187" creationId="{0591E63F-796C-4F3E-B2A0-EF8D16943822}"/>
          </ac:spMkLst>
        </pc:spChg>
        <pc:spChg chg="mod">
          <ac:chgData name="侯 逸帆" userId="b8ffd84be050175f" providerId="LiveId" clId="{443A3A57-F71F-43BC-8A86-E0BE6A916761}" dt="2021-09-20T07:58:04.424" v="165" actId="1076"/>
          <ac:spMkLst>
            <pc:docMk/>
            <pc:sldMk cId="947020437" sldId="257"/>
            <ac:spMk id="202" creationId="{0CDA0D20-354F-44AC-94F6-453859C80EB5}"/>
          </ac:spMkLst>
        </pc:spChg>
        <pc:spChg chg="mod">
          <ac:chgData name="侯 逸帆" userId="b8ffd84be050175f" providerId="LiveId" clId="{443A3A57-F71F-43BC-8A86-E0BE6A916761}" dt="2021-10-04T13:40:22.169" v="2407" actId="1035"/>
          <ac:spMkLst>
            <pc:docMk/>
            <pc:sldMk cId="947020437" sldId="257"/>
            <ac:spMk id="208" creationId="{CE19CF54-75F8-43E2-97E6-9BBDEE556053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263" creationId="{2795D3DE-4F06-4CFD-8CA5-45F01883E37E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264" creationId="{246D937B-3A1F-425C-AD0D-EE58CD7610A3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284" creationId="{E48FE304-E74B-4847-B69B-0815FC08EAB4}"/>
          </ac:spMkLst>
        </pc:spChg>
        <pc:spChg chg="mod">
          <ac:chgData name="侯 逸帆" userId="b8ffd84be050175f" providerId="LiveId" clId="{443A3A57-F71F-43BC-8A86-E0BE6A916761}" dt="2021-10-04T13:39:37.945" v="2386" actId="14100"/>
          <ac:spMkLst>
            <pc:docMk/>
            <pc:sldMk cId="947020437" sldId="257"/>
            <ac:spMk id="301" creationId="{7F61332B-EC2A-4EF8-B13D-CD8B43F29A00}"/>
          </ac:spMkLst>
        </pc:spChg>
        <pc:spChg chg="mod">
          <ac:chgData name="侯 逸帆" userId="b8ffd84be050175f" providerId="LiveId" clId="{443A3A57-F71F-43BC-8A86-E0BE6A916761}" dt="2021-10-04T13:40:12.291" v="2392" actId="14100"/>
          <ac:spMkLst>
            <pc:docMk/>
            <pc:sldMk cId="947020437" sldId="257"/>
            <ac:spMk id="302" creationId="{66031F9E-A4DE-4423-BCCB-80C94A8CA978}"/>
          </ac:spMkLst>
        </pc:spChg>
        <pc:spChg chg="mod">
          <ac:chgData name="侯 逸帆" userId="b8ffd84be050175f" providerId="LiveId" clId="{443A3A57-F71F-43BC-8A86-E0BE6A916761}" dt="2021-10-04T13:39:20.173" v="2370" actId="1035"/>
          <ac:spMkLst>
            <pc:docMk/>
            <pc:sldMk cId="947020437" sldId="257"/>
            <ac:spMk id="303" creationId="{331F3E35-E868-48AB-8A06-EA97CE594189}"/>
          </ac:spMkLst>
        </pc:spChg>
        <pc:spChg chg="mod">
          <ac:chgData name="侯 逸帆" userId="b8ffd84be050175f" providerId="LiveId" clId="{443A3A57-F71F-43BC-8A86-E0BE6A916761}" dt="2021-10-04T13:40:22.169" v="2407" actId="1035"/>
          <ac:spMkLst>
            <pc:docMk/>
            <pc:sldMk cId="947020437" sldId="257"/>
            <ac:spMk id="330" creationId="{85C8E7F5-3ED1-48F1-B4B9-6A50F6947531}"/>
          </ac:spMkLst>
        </pc:spChg>
        <pc:spChg chg="mod">
          <ac:chgData name="侯 逸帆" userId="b8ffd84be050175f" providerId="LiveId" clId="{443A3A57-F71F-43BC-8A86-E0BE6A916761}" dt="2021-10-04T13:40:22.169" v="2407" actId="1035"/>
          <ac:spMkLst>
            <pc:docMk/>
            <pc:sldMk cId="947020437" sldId="257"/>
            <ac:spMk id="331" creationId="{16C5A169-6DBC-443D-A2F3-0D3BCE083BAC}"/>
          </ac:spMkLst>
        </pc:spChg>
        <pc:spChg chg="mod">
          <ac:chgData name="侯 逸帆" userId="b8ffd84be050175f" providerId="LiveId" clId="{443A3A57-F71F-43BC-8A86-E0BE6A916761}" dt="2021-10-04T13:40:22.169" v="2407" actId="1035"/>
          <ac:spMkLst>
            <pc:docMk/>
            <pc:sldMk cId="947020437" sldId="257"/>
            <ac:spMk id="333" creationId="{332A29D9-B2E0-42A5-BE84-70F943B26C14}"/>
          </ac:spMkLst>
        </pc:spChg>
        <pc:cxnChg chg="mod">
          <ac:chgData name="侯 逸帆" userId="b8ffd84be050175f" providerId="LiveId" clId="{443A3A57-F71F-43BC-8A86-E0BE6A916761}" dt="2021-10-04T13:39:24.191" v="2384" actId="1036"/>
          <ac:cxnSpMkLst>
            <pc:docMk/>
            <pc:sldMk cId="947020437" sldId="257"/>
            <ac:cxnSpMk id="10" creationId="{93933D05-0630-4BDF-A6D8-2C58E9C1F680}"/>
          </ac:cxnSpMkLst>
        </pc:cxnChg>
        <pc:cxnChg chg="mod">
          <ac:chgData name="侯 逸帆" userId="b8ffd84be050175f" providerId="LiveId" clId="{443A3A57-F71F-43BC-8A86-E0BE6A916761}" dt="2021-10-04T13:39:31.530" v="2385" actId="14100"/>
          <ac:cxnSpMkLst>
            <pc:docMk/>
            <pc:sldMk cId="947020437" sldId="257"/>
            <ac:cxnSpMk id="43" creationId="{640218F1-D3A6-4567-8C2C-9B2E76A81B4E}"/>
          </ac:cxnSpMkLst>
        </pc:cxnChg>
        <pc:cxnChg chg="mod">
          <ac:chgData name="侯 逸帆" userId="b8ffd84be050175f" providerId="LiveId" clId="{443A3A57-F71F-43BC-8A86-E0BE6A916761}" dt="2021-10-04T13:40:08.162" v="2391" actId="14100"/>
          <ac:cxnSpMkLst>
            <pc:docMk/>
            <pc:sldMk cId="947020437" sldId="257"/>
            <ac:cxnSpMk id="46" creationId="{0422EE2B-753D-45AE-A41F-60E21012259E}"/>
          </ac:cxnSpMkLst>
        </pc:cxnChg>
        <pc:cxnChg chg="mod">
          <ac:chgData name="侯 逸帆" userId="b8ffd84be050175f" providerId="LiveId" clId="{443A3A57-F71F-43BC-8A86-E0BE6A916761}" dt="2021-10-04T13:39:20.173" v="2370" actId="1035"/>
          <ac:cxnSpMkLst>
            <pc:docMk/>
            <pc:sldMk cId="947020437" sldId="257"/>
            <ac:cxnSpMk id="125" creationId="{99091AD1-54ED-4FCA-BCC6-597EA2B18277}"/>
          </ac:cxnSpMkLst>
        </pc:cxnChg>
        <pc:cxnChg chg="mod">
          <ac:chgData name="侯 逸帆" userId="b8ffd84be050175f" providerId="LiveId" clId="{443A3A57-F71F-43BC-8A86-E0BE6A916761}" dt="2021-10-04T13:39:20.173" v="2370" actId="1035"/>
          <ac:cxnSpMkLst>
            <pc:docMk/>
            <pc:sldMk cId="947020437" sldId="257"/>
            <ac:cxnSpMk id="130" creationId="{3D7E2D11-A6CA-479D-9FFF-AA1F0BFA262A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178" creationId="{9E3F8562-D752-40BF-8AE3-CF5770321B10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197" creationId="{00120242-78A9-4997-A6A9-6FAFAA4D58C7}"/>
          </ac:cxnSpMkLst>
        </pc:cxnChg>
        <pc:cxnChg chg="mod">
          <ac:chgData name="侯 逸帆" userId="b8ffd84be050175f" providerId="LiveId" clId="{443A3A57-F71F-43BC-8A86-E0BE6A916761}" dt="2021-10-04T13:40:26.431" v="2408" actId="14100"/>
          <ac:cxnSpMkLst>
            <pc:docMk/>
            <pc:sldMk cId="947020437" sldId="257"/>
            <ac:cxnSpMk id="249" creationId="{3B4C946F-A8BE-436B-B392-4903E196C0B8}"/>
          </ac:cxnSpMkLst>
        </pc:cxnChg>
        <pc:cxnChg chg="mod">
          <ac:chgData name="侯 逸帆" userId="b8ffd84be050175f" providerId="LiveId" clId="{443A3A57-F71F-43BC-8A86-E0BE6A916761}" dt="2021-10-04T13:39:20.173" v="2370" actId="1035"/>
          <ac:cxnSpMkLst>
            <pc:docMk/>
            <pc:sldMk cId="947020437" sldId="257"/>
            <ac:cxnSpMk id="285" creationId="{43462D89-504C-4DB8-8F5D-AFC483244E35}"/>
          </ac:cxnSpMkLst>
        </pc:cxnChg>
        <pc:cxnChg chg="mod">
          <ac:chgData name="侯 逸帆" userId="b8ffd84be050175f" providerId="LiveId" clId="{443A3A57-F71F-43BC-8A86-E0BE6A916761}" dt="2021-10-04T13:40:29.271" v="2409" actId="14100"/>
          <ac:cxnSpMkLst>
            <pc:docMk/>
            <pc:sldMk cId="947020437" sldId="257"/>
            <ac:cxnSpMk id="298" creationId="{28C4E473-347A-4E7F-A619-96C97F6DDBB4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350" creationId="{2C8AF7FC-4093-44B4-B53D-AD3A8985E1F7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352" creationId="{DD3FEA63-6ACE-4FF0-9F51-1F9E83FCBCE8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358" creationId="{463C3908-F1AE-4071-9714-5FBBBAE2A0A0}"/>
          </ac:cxnSpMkLst>
        </pc:cxnChg>
        <pc:cxnChg chg="mod">
          <ac:chgData name="侯 逸帆" userId="b8ffd84be050175f" providerId="LiveId" clId="{443A3A57-F71F-43BC-8A86-E0BE6A916761}" dt="2021-10-04T13:40:22.169" v="2407" actId="1035"/>
          <ac:cxnSpMkLst>
            <pc:docMk/>
            <pc:sldMk cId="947020437" sldId="257"/>
            <ac:cxnSpMk id="361" creationId="{4C7065C7-60EC-4183-B95B-4994B17996B2}"/>
          </ac:cxnSpMkLst>
        </pc:cxnChg>
      </pc:sldChg>
      <pc:sldChg chg="addSp delSp modSp mod">
        <pc:chgData name="侯 逸帆" userId="b8ffd84be050175f" providerId="LiveId" clId="{443A3A57-F71F-43BC-8A86-E0BE6A916761}" dt="2021-09-28T14:35:28.791" v="1428" actId="14100"/>
        <pc:sldMkLst>
          <pc:docMk/>
          <pc:sldMk cId="227977237" sldId="258"/>
        </pc:sldMkLst>
        <pc:spChg chg="add del mod">
          <ac:chgData name="侯 逸帆" userId="b8ffd84be050175f" providerId="LiveId" clId="{443A3A57-F71F-43BC-8A86-E0BE6A916761}" dt="2021-09-28T12:27:59.074" v="176" actId="478"/>
          <ac:spMkLst>
            <pc:docMk/>
            <pc:sldMk cId="227977237" sldId="258"/>
            <ac:spMk id="2" creationId="{9512E58C-6AC3-428C-ADEF-E29389940C11}"/>
          </ac:spMkLst>
        </pc:spChg>
        <pc:spChg chg="del mod">
          <ac:chgData name="侯 逸帆" userId="b8ffd84be050175f" providerId="LiveId" clId="{443A3A57-F71F-43BC-8A86-E0BE6A916761}" dt="2021-09-28T12:27:36.699" v="171" actId="478"/>
          <ac:spMkLst>
            <pc:docMk/>
            <pc:sldMk cId="227977237" sldId="258"/>
            <ac:spMk id="4" creationId="{FAB4FBEF-F781-4E44-814A-D26A0E3FB569}"/>
          </ac:spMkLst>
        </pc:spChg>
        <pc:spChg chg="add del mod">
          <ac:chgData name="侯 逸帆" userId="b8ffd84be050175f" providerId="LiveId" clId="{443A3A57-F71F-43BC-8A86-E0BE6A916761}" dt="2021-09-28T12:45:55.768" v="234" actId="478"/>
          <ac:spMkLst>
            <pc:docMk/>
            <pc:sldMk cId="227977237" sldId="258"/>
            <ac:spMk id="7" creationId="{F7536A5C-258A-45D3-BD37-F04A10800D6E}"/>
          </ac:spMkLst>
        </pc:spChg>
        <pc:spChg chg="add del mod">
          <ac:chgData name="侯 逸帆" userId="b8ffd84be050175f" providerId="LiveId" clId="{443A3A57-F71F-43BC-8A86-E0BE6A916761}" dt="2021-09-28T12:55:56.364" v="368" actId="478"/>
          <ac:spMkLst>
            <pc:docMk/>
            <pc:sldMk cId="227977237" sldId="258"/>
            <ac:spMk id="8" creationId="{0861A1DC-2376-4FE6-B049-E63C5E3DDB33}"/>
          </ac:spMkLst>
        </pc:spChg>
        <pc:spChg chg="add del">
          <ac:chgData name="侯 逸帆" userId="b8ffd84be050175f" providerId="LiveId" clId="{443A3A57-F71F-43BC-8A86-E0BE6A916761}" dt="2021-09-28T12:55:43.587" v="360" actId="11529"/>
          <ac:spMkLst>
            <pc:docMk/>
            <pc:sldMk cId="227977237" sldId="258"/>
            <ac:spMk id="9" creationId="{4A42DFA3-886C-4FAE-B50B-C454F1C3DB55}"/>
          </ac:spMkLst>
        </pc:spChg>
        <pc:spChg chg="add del mod">
          <ac:chgData name="侯 逸帆" userId="b8ffd84be050175f" providerId="LiveId" clId="{443A3A57-F71F-43BC-8A86-E0BE6A916761}" dt="2021-09-28T12:55:43.015" v="358" actId="11529"/>
          <ac:spMkLst>
            <pc:docMk/>
            <pc:sldMk cId="227977237" sldId="258"/>
            <ac:spMk id="10" creationId="{30FBEC01-C2D3-480E-B363-067092ACF0F2}"/>
          </ac:spMkLst>
        </pc:spChg>
        <pc:spChg chg="add del mod">
          <ac:chgData name="侯 逸帆" userId="b8ffd84be050175f" providerId="LiveId" clId="{443A3A57-F71F-43BC-8A86-E0BE6A916761}" dt="2021-09-28T13:25:46.801" v="645" actId="478"/>
          <ac:spMkLst>
            <pc:docMk/>
            <pc:sldMk cId="227977237" sldId="258"/>
            <ac:spMk id="14" creationId="{B4547177-00C8-4810-A2A7-8284CAC45770}"/>
          </ac:spMkLst>
        </pc:spChg>
        <pc:spChg chg="add del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15" creationId="{AC846B39-F0C2-44C5-A78C-FBD6D7956C51}"/>
          </ac:spMkLst>
        </pc:spChg>
        <pc:spChg chg="add del mod">
          <ac:chgData name="侯 逸帆" userId="b8ffd84be050175f" providerId="LiveId" clId="{443A3A57-F71F-43BC-8A86-E0BE6A916761}" dt="2021-09-28T13:16:09.868" v="468" actId="478"/>
          <ac:spMkLst>
            <pc:docMk/>
            <pc:sldMk cId="227977237" sldId="258"/>
            <ac:spMk id="16" creationId="{8B6B0CEC-6CDE-4F64-B721-CA095F581C3F}"/>
          </ac:spMkLst>
        </pc:spChg>
        <pc:spChg chg="add del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19" creationId="{52B03A3B-2B28-4C9C-803C-0564B500C315}"/>
          </ac:spMkLst>
        </pc:spChg>
        <pc:spChg chg="add del">
          <ac:chgData name="侯 逸帆" userId="b8ffd84be050175f" providerId="LiveId" clId="{443A3A57-F71F-43BC-8A86-E0BE6A916761}" dt="2021-09-28T13:07:22.453" v="431"/>
          <ac:spMkLst>
            <pc:docMk/>
            <pc:sldMk cId="227977237" sldId="258"/>
            <ac:spMk id="22" creationId="{C616860C-4F73-41D8-8324-79A2E7902625}"/>
          </ac:spMkLst>
        </pc:spChg>
        <pc:spChg chg="add del">
          <ac:chgData name="侯 逸帆" userId="b8ffd84be050175f" providerId="LiveId" clId="{443A3A57-F71F-43BC-8A86-E0BE6A916761}" dt="2021-09-28T13:07:27.073" v="433"/>
          <ac:spMkLst>
            <pc:docMk/>
            <pc:sldMk cId="227977237" sldId="258"/>
            <ac:spMk id="23" creationId="{C103253B-B542-4DB8-A4E5-8A06A233415B}"/>
          </ac:spMkLst>
        </pc:spChg>
        <pc:spChg chg="add del mod">
          <ac:chgData name="侯 逸帆" userId="b8ffd84be050175f" providerId="LiveId" clId="{443A3A57-F71F-43BC-8A86-E0BE6A916761}" dt="2021-09-28T13:25:48.527" v="646" actId="478"/>
          <ac:spMkLst>
            <pc:docMk/>
            <pc:sldMk cId="227977237" sldId="258"/>
            <ac:spMk id="24" creationId="{61B50600-E2C4-4D5D-A64B-8BCCF01B1580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0" creationId="{5E638805-0835-4059-85D1-D90139978C5B}"/>
          </ac:spMkLst>
        </pc:spChg>
        <pc:spChg chg="add del mod">
          <ac:chgData name="侯 逸帆" userId="b8ffd84be050175f" providerId="LiveId" clId="{443A3A57-F71F-43BC-8A86-E0BE6A916761}" dt="2021-09-28T13:24:28.640" v="634" actId="478"/>
          <ac:spMkLst>
            <pc:docMk/>
            <pc:sldMk cId="227977237" sldId="258"/>
            <ac:spMk id="36" creationId="{3FA3B23D-95D5-45CA-9125-08C80DFA466C}"/>
          </ac:spMkLst>
        </pc:spChg>
        <pc:spChg chg="add del mod">
          <ac:chgData name="侯 逸帆" userId="b8ffd84be050175f" providerId="LiveId" clId="{443A3A57-F71F-43BC-8A86-E0BE6A916761}" dt="2021-09-28T13:26:16.444" v="655" actId="478"/>
          <ac:spMkLst>
            <pc:docMk/>
            <pc:sldMk cId="227977237" sldId="258"/>
            <ac:spMk id="40" creationId="{369F31EE-0059-4A90-AAEF-6A972220E316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42" creationId="{169D1BF6-489F-4A6A-98BD-F16EE9640A9C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47" creationId="{CBB92155-BF5A-44FB-8BF6-48BFAC4C23B2}"/>
          </ac:spMkLst>
        </pc:spChg>
        <pc:spChg chg="add del mod">
          <ac:chgData name="侯 逸帆" userId="b8ffd84be050175f" providerId="LiveId" clId="{443A3A57-F71F-43BC-8A86-E0BE6A916761}" dt="2021-09-28T13:26:19.808" v="657" actId="478"/>
          <ac:spMkLst>
            <pc:docMk/>
            <pc:sldMk cId="227977237" sldId="258"/>
            <ac:spMk id="71" creationId="{E25D3F0D-9ED3-4D8F-8E0F-3582E20F0B3D}"/>
          </ac:spMkLst>
        </pc:spChg>
        <pc:spChg chg="add del mod">
          <ac:chgData name="侯 逸帆" userId="b8ffd84be050175f" providerId="LiveId" clId="{443A3A57-F71F-43BC-8A86-E0BE6A916761}" dt="2021-09-28T13:26:21.070" v="658" actId="478"/>
          <ac:spMkLst>
            <pc:docMk/>
            <pc:sldMk cId="227977237" sldId="258"/>
            <ac:spMk id="73" creationId="{24D1F694-54E1-4983-9E8C-AE50DB11CD38}"/>
          </ac:spMkLst>
        </pc:spChg>
        <pc:spChg chg="add del mod">
          <ac:chgData name="侯 逸帆" userId="b8ffd84be050175f" providerId="LiveId" clId="{443A3A57-F71F-43BC-8A86-E0BE6A916761}" dt="2021-09-28T13:26:18.551" v="656" actId="478"/>
          <ac:spMkLst>
            <pc:docMk/>
            <pc:sldMk cId="227977237" sldId="258"/>
            <ac:spMk id="81" creationId="{FCB29132-0036-4019-BF5A-124E49F8B1D3}"/>
          </ac:spMkLst>
        </pc:spChg>
        <pc:spChg chg="add del mod">
          <ac:chgData name="侯 逸帆" userId="b8ffd84be050175f" providerId="LiveId" clId="{443A3A57-F71F-43BC-8A86-E0BE6A916761}" dt="2021-09-28T13:34:42.383" v="772" actId="478"/>
          <ac:spMkLst>
            <pc:docMk/>
            <pc:sldMk cId="227977237" sldId="258"/>
            <ac:spMk id="88" creationId="{59D4548C-2EA8-4BBC-AB43-27CA3B5D8384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89" creationId="{40F12E60-EFCB-4860-8E50-D49B1AAD1D0B}"/>
          </ac:spMkLst>
        </pc:spChg>
        <pc:spChg chg="add del mod">
          <ac:chgData name="侯 逸帆" userId="b8ffd84be050175f" providerId="LiveId" clId="{443A3A57-F71F-43BC-8A86-E0BE6A916761}" dt="2021-09-28T13:34:41.177" v="771" actId="478"/>
          <ac:spMkLst>
            <pc:docMk/>
            <pc:sldMk cId="227977237" sldId="258"/>
            <ac:spMk id="130" creationId="{8AFE3865-CDFA-4B33-B572-E9AB2C445823}"/>
          </ac:spMkLst>
        </pc:spChg>
        <pc:spChg chg="add del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131" creationId="{9C8B1782-B446-44C6-8C07-B89FC3230C61}"/>
          </ac:spMkLst>
        </pc:spChg>
        <pc:spChg chg="add mod">
          <ac:chgData name="侯 逸帆" userId="b8ffd84be050175f" providerId="LiveId" clId="{443A3A57-F71F-43BC-8A86-E0BE6A916761}" dt="2021-09-28T13:28:50.415" v="690" actId="571"/>
          <ac:spMkLst>
            <pc:docMk/>
            <pc:sldMk cId="227977237" sldId="258"/>
            <ac:spMk id="142" creationId="{5CAEA8A8-FAAA-476B-B6FA-57B5C39A3DEE}"/>
          </ac:spMkLst>
        </pc:spChg>
        <pc:spChg chg="add del">
          <ac:chgData name="侯 逸帆" userId="b8ffd84be050175f" providerId="LiveId" clId="{443A3A57-F71F-43BC-8A86-E0BE6A916761}" dt="2021-09-28T13:51:52.979" v="889" actId="11529"/>
          <ac:spMkLst>
            <pc:docMk/>
            <pc:sldMk cId="227977237" sldId="258"/>
            <ac:spMk id="263" creationId="{ED09E1F6-CA05-41CB-A833-DD0711FBEDD4}"/>
          </ac:spMkLst>
        </pc:spChg>
        <pc:spChg chg="add del mod">
          <ac:chgData name="侯 逸帆" userId="b8ffd84be050175f" providerId="LiveId" clId="{443A3A57-F71F-43BC-8A86-E0BE6A916761}" dt="2021-09-28T13:53:19.670" v="937" actId="478"/>
          <ac:spMkLst>
            <pc:docMk/>
            <pc:sldMk cId="227977237" sldId="258"/>
            <ac:spMk id="264" creationId="{714C4B16-A58D-4894-B58D-C52FF1D5283D}"/>
          </ac:spMkLst>
        </pc:spChg>
        <pc:spChg chg="add mod">
          <ac:chgData name="侯 逸帆" userId="b8ffd84be050175f" providerId="LiveId" clId="{443A3A57-F71F-43BC-8A86-E0BE6A916761}" dt="2021-09-28T14:34:48.316" v="1418" actId="14100"/>
          <ac:spMkLst>
            <pc:docMk/>
            <pc:sldMk cId="227977237" sldId="258"/>
            <ac:spMk id="265" creationId="{69FADD22-BA4D-491B-9150-F52311F25140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266" creationId="{33257364-C77F-4914-8B91-580FDA983CE6}"/>
          </ac:spMkLst>
        </pc:spChg>
        <pc:spChg chg="add del">
          <ac:chgData name="侯 逸帆" userId="b8ffd84be050175f" providerId="LiveId" clId="{443A3A57-F71F-43BC-8A86-E0BE6A916761}" dt="2021-09-28T13:59:00.480" v="983" actId="11529"/>
          <ac:spMkLst>
            <pc:docMk/>
            <pc:sldMk cId="227977237" sldId="258"/>
            <ac:spMk id="289" creationId="{414A5D81-85F2-4B80-905F-693565E1EC8B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290" creationId="{FBCBB66B-4DE0-4BC8-8A99-86D548FB9A61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291" creationId="{1136EE24-A61D-4D2A-B563-406D66AB834D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292" creationId="{2AFB9554-5093-41C4-968D-861985F11BC4}"/>
          </ac:spMkLst>
        </pc:spChg>
        <pc:spChg chg="add del">
          <ac:chgData name="侯 逸帆" userId="b8ffd84be050175f" providerId="LiveId" clId="{443A3A57-F71F-43BC-8A86-E0BE6A916761}" dt="2021-09-28T13:59:11.019" v="985" actId="478"/>
          <ac:spMkLst>
            <pc:docMk/>
            <pc:sldMk cId="227977237" sldId="258"/>
            <ac:spMk id="293" creationId="{27138398-C692-4F28-88A1-990F6A266C91}"/>
          </ac:spMkLst>
        </pc:spChg>
        <pc:spChg chg="add mod">
          <ac:chgData name="侯 逸帆" userId="b8ffd84be050175f" providerId="LiveId" clId="{443A3A57-F71F-43BC-8A86-E0BE6A916761}" dt="2021-09-28T14:33:50.297" v="1411" actId="14100"/>
          <ac:spMkLst>
            <pc:docMk/>
            <pc:sldMk cId="227977237" sldId="258"/>
            <ac:spMk id="294" creationId="{0E98E09C-9BC8-4509-B6C7-3BEDA44EA86C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297" creationId="{3F2B9480-AFE8-40ED-8C48-900406746FD6}"/>
          </ac:spMkLst>
        </pc:spChg>
        <pc:spChg chg="add mod">
          <ac:chgData name="侯 逸帆" userId="b8ffd84be050175f" providerId="LiveId" clId="{443A3A57-F71F-43BC-8A86-E0BE6A916761}" dt="2021-09-28T14:34:00.670" v="1412" actId="1076"/>
          <ac:spMkLst>
            <pc:docMk/>
            <pc:sldMk cId="227977237" sldId="258"/>
            <ac:spMk id="298" creationId="{5D8D3F6B-A894-4963-B13A-D4000A506DB6}"/>
          </ac:spMkLst>
        </pc:spChg>
        <pc:spChg chg="add mod">
          <ac:chgData name="侯 逸帆" userId="b8ffd84be050175f" providerId="LiveId" clId="{443A3A57-F71F-43BC-8A86-E0BE6A916761}" dt="2021-09-28T14:35:09.766" v="1424" actId="1076"/>
          <ac:spMkLst>
            <pc:docMk/>
            <pc:sldMk cId="227977237" sldId="258"/>
            <ac:spMk id="304" creationId="{0E5B66ED-5261-4854-83D5-1B610C5E95C6}"/>
          </ac:spMkLst>
        </pc:spChg>
        <pc:spChg chg="add del mod">
          <ac:chgData name="侯 逸帆" userId="b8ffd84be050175f" providerId="LiveId" clId="{443A3A57-F71F-43BC-8A86-E0BE6A916761}" dt="2021-09-28T13:52:53.770" v="926" actId="478"/>
          <ac:spMkLst>
            <pc:docMk/>
            <pc:sldMk cId="227977237" sldId="258"/>
            <ac:spMk id="335" creationId="{94A7B5F3-F447-41DE-A5B2-FEE5D4D91AFB}"/>
          </ac:spMkLst>
        </pc:spChg>
        <pc:spChg chg="add del mod">
          <ac:chgData name="侯 逸帆" userId="b8ffd84be050175f" providerId="LiveId" clId="{443A3A57-F71F-43BC-8A86-E0BE6A916761}" dt="2021-09-28T13:52:53.060" v="925" actId="478"/>
          <ac:spMkLst>
            <pc:docMk/>
            <pc:sldMk cId="227977237" sldId="258"/>
            <ac:spMk id="336" creationId="{9F84804A-B01F-4DA6-B668-BBD971BCB915}"/>
          </ac:spMkLst>
        </pc:spChg>
        <pc:spChg chg="add del mod">
          <ac:chgData name="侯 逸帆" userId="b8ffd84be050175f" providerId="LiveId" clId="{443A3A57-F71F-43BC-8A86-E0BE6A916761}" dt="2021-09-28T13:52:52.328" v="923" actId="478"/>
          <ac:spMkLst>
            <pc:docMk/>
            <pc:sldMk cId="227977237" sldId="258"/>
            <ac:spMk id="337" creationId="{00AB2AC3-AB31-49AC-8DED-05BF9FE47B39}"/>
          </ac:spMkLst>
        </pc:spChg>
        <pc:spChg chg="add del mod">
          <ac:chgData name="侯 逸帆" userId="b8ffd84be050175f" providerId="LiveId" clId="{443A3A57-F71F-43BC-8A86-E0BE6A916761}" dt="2021-09-28T13:52:52.759" v="924" actId="478"/>
          <ac:spMkLst>
            <pc:docMk/>
            <pc:sldMk cId="227977237" sldId="258"/>
            <ac:spMk id="338" creationId="{25BF97FB-CC37-4C00-A508-8C3EEF8FD06C}"/>
          </ac:spMkLst>
        </pc:spChg>
        <pc:spChg chg="add mod">
          <ac:chgData name="侯 逸帆" userId="b8ffd84be050175f" providerId="LiveId" clId="{443A3A57-F71F-43BC-8A86-E0BE6A916761}" dt="2021-09-28T14:34:48.316" v="1418" actId="14100"/>
          <ac:spMkLst>
            <pc:docMk/>
            <pc:sldMk cId="227977237" sldId="258"/>
            <ac:spMk id="339" creationId="{2876F2E6-B93C-4BB8-AEEE-04063262A70D}"/>
          </ac:spMkLst>
        </pc:spChg>
        <pc:spChg chg="add mod">
          <ac:chgData name="侯 逸帆" userId="b8ffd84be050175f" providerId="LiveId" clId="{443A3A57-F71F-43BC-8A86-E0BE6A916761}" dt="2021-09-28T14:34:48.316" v="1418" actId="14100"/>
          <ac:spMkLst>
            <pc:docMk/>
            <pc:sldMk cId="227977237" sldId="258"/>
            <ac:spMk id="340" creationId="{9B5D0356-51DA-43C4-8408-026165CB540F}"/>
          </ac:spMkLst>
        </pc:spChg>
        <pc:spChg chg="add mod">
          <ac:chgData name="侯 逸帆" userId="b8ffd84be050175f" providerId="LiveId" clId="{443A3A57-F71F-43BC-8A86-E0BE6A916761}" dt="2021-09-28T14:34:48.316" v="1418" actId="14100"/>
          <ac:spMkLst>
            <pc:docMk/>
            <pc:sldMk cId="227977237" sldId="258"/>
            <ac:spMk id="341" creationId="{7C8B60F4-303F-49E6-9B1E-159F0ECD13FF}"/>
          </ac:spMkLst>
        </pc:spChg>
        <pc:spChg chg="add mod">
          <ac:chgData name="侯 逸帆" userId="b8ffd84be050175f" providerId="LiveId" clId="{443A3A57-F71F-43BC-8A86-E0BE6A916761}" dt="2021-09-28T14:34:48.316" v="1418" actId="14100"/>
          <ac:spMkLst>
            <pc:docMk/>
            <pc:sldMk cId="227977237" sldId="258"/>
            <ac:spMk id="342" creationId="{D5DF9186-C03D-4BA3-8409-08F64F57F443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46" creationId="{2E6CBAA8-932E-49B6-BC3A-C795D6F6C804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49" creationId="{C81AA4D1-631F-4AD0-872B-C575FB5C1750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51" creationId="{C70EB7B7-D3F6-42BC-A8F2-B9625F043D58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52" creationId="{53DF7904-5DFB-48CE-A4FB-65D2A997A360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54" creationId="{ADD3A80C-15A2-4A38-A772-08E23B1E500B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55" creationId="{F1A1D8D2-E50F-4E7D-8321-FA55B907D9FD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57" creationId="{4A515964-99CE-4918-848B-CD4AAB9B7AE1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58" creationId="{73699D38-D53D-4B97-A319-7E0959C7BE8F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60" creationId="{43144F7F-52E9-4EA2-B432-02998A4B3EFD}"/>
          </ac:spMkLst>
        </pc:spChg>
        <pc:spChg chg="add mod">
          <ac:chgData name="侯 逸帆" userId="b8ffd84be050175f" providerId="LiveId" clId="{443A3A57-F71F-43BC-8A86-E0BE6A916761}" dt="2021-09-28T14:32:44.905" v="1394" actId="255"/>
          <ac:spMkLst>
            <pc:docMk/>
            <pc:sldMk cId="227977237" sldId="258"/>
            <ac:spMk id="361" creationId="{70BC6959-3E92-49C3-AB3B-621B4C3F18AA}"/>
          </ac:spMkLst>
        </pc:spChg>
        <pc:spChg chg="add mod">
          <ac:chgData name="侯 逸帆" userId="b8ffd84be050175f" providerId="LiveId" clId="{443A3A57-F71F-43BC-8A86-E0BE6A916761}" dt="2021-09-28T14:34:27.890" v="1415" actId="1076"/>
          <ac:spMkLst>
            <pc:docMk/>
            <pc:sldMk cId="227977237" sldId="258"/>
            <ac:spMk id="363" creationId="{A659555A-9D12-4C45-BCAC-36F6E0D278DA}"/>
          </ac:spMkLst>
        </pc:spChg>
        <pc:spChg chg="add mod">
          <ac:chgData name="侯 逸帆" userId="b8ffd84be050175f" providerId="LiveId" clId="{443A3A57-F71F-43BC-8A86-E0BE6A916761}" dt="2021-09-28T14:35:24.379" v="1427" actId="1076"/>
          <ac:spMkLst>
            <pc:docMk/>
            <pc:sldMk cId="227977237" sldId="258"/>
            <ac:spMk id="385" creationId="{0229F5A8-C752-4D54-A9C3-C4F49B1470A7}"/>
          </ac:spMkLst>
        </pc:spChg>
        <pc:spChg chg="add mod">
          <ac:chgData name="侯 逸帆" userId="b8ffd84be050175f" providerId="LiveId" clId="{443A3A57-F71F-43BC-8A86-E0BE6A916761}" dt="2021-09-28T14:35:24.379" v="1427" actId="1076"/>
          <ac:spMkLst>
            <pc:docMk/>
            <pc:sldMk cId="227977237" sldId="258"/>
            <ac:spMk id="386" creationId="{B39D6EDF-A720-42B2-A4E8-65DE91E2EE6E}"/>
          </ac:spMkLst>
        </pc:spChg>
        <pc:spChg chg="add mod">
          <ac:chgData name="侯 逸帆" userId="b8ffd84be050175f" providerId="LiveId" clId="{443A3A57-F71F-43BC-8A86-E0BE6A916761}" dt="2021-09-28T14:34:54.134" v="1422" actId="1038"/>
          <ac:spMkLst>
            <pc:docMk/>
            <pc:sldMk cId="227977237" sldId="258"/>
            <ac:spMk id="391" creationId="{BB8618E2-1BF6-4B1D-824C-E89439D94060}"/>
          </ac:spMkLst>
        </pc:spChg>
        <pc:spChg chg="add mod">
          <ac:chgData name="侯 逸帆" userId="b8ffd84be050175f" providerId="LiveId" clId="{443A3A57-F71F-43BC-8A86-E0BE6A916761}" dt="2021-09-28T14:34:32.976" v="1416" actId="1076"/>
          <ac:spMkLst>
            <pc:docMk/>
            <pc:sldMk cId="227977237" sldId="258"/>
            <ac:spMk id="392" creationId="{9FCFA25E-42CA-490E-BC02-394E04F211CC}"/>
          </ac:spMkLst>
        </pc:spChg>
        <pc:spChg chg="add del">
          <ac:chgData name="侯 逸帆" userId="b8ffd84be050175f" providerId="LiveId" clId="{443A3A57-F71F-43BC-8A86-E0BE6A916761}" dt="2021-09-28T13:40:06.797" v="824" actId="478"/>
          <ac:spMkLst>
            <pc:docMk/>
            <pc:sldMk cId="227977237" sldId="258"/>
            <ac:spMk id="1130" creationId="{D9123507-0CFA-43CE-9CB5-76F32CC5DAF0}"/>
          </ac:spMkLst>
        </pc:spChg>
        <pc:spChg chg="add del mod">
          <ac:chgData name="侯 逸帆" userId="b8ffd84be050175f" providerId="LiveId" clId="{443A3A57-F71F-43BC-8A86-E0BE6A916761}" dt="2021-09-28T13:43:43.242" v="860" actId="478"/>
          <ac:spMkLst>
            <pc:docMk/>
            <pc:sldMk cId="227977237" sldId="258"/>
            <ac:spMk id="1131" creationId="{E4538959-19C6-4DB2-9797-B5F4F1E7D459}"/>
          </ac:spMkLst>
        </pc:spChg>
        <pc:graphicFrameChg chg="del">
          <ac:chgData name="侯 逸帆" userId="b8ffd84be050175f" providerId="LiveId" clId="{443A3A57-F71F-43BC-8A86-E0BE6A916761}" dt="2021-09-28T12:42:24.680" v="210" actId="478"/>
          <ac:graphicFrameMkLst>
            <pc:docMk/>
            <pc:sldMk cId="227977237" sldId="258"/>
            <ac:graphicFrameMk id="6" creationId="{12FD42D8-4C41-4A73-8578-A28F8A21E4A2}"/>
          </ac:graphicFrameMkLst>
        </pc:graphicFrameChg>
        <pc:picChg chg="add del">
          <ac:chgData name="侯 逸帆" userId="b8ffd84be050175f" providerId="LiveId" clId="{443A3A57-F71F-43BC-8A86-E0BE6A916761}" dt="2021-09-28T12:31:59.617" v="179" actId="478"/>
          <ac:picMkLst>
            <pc:docMk/>
            <pc:sldMk cId="227977237" sldId="258"/>
            <ac:picMk id="5" creationId="{BE297529-655C-46A9-A3E0-E46BDF4AF0D2}"/>
          </ac:picMkLst>
        </pc:picChg>
        <pc:picChg chg="add del mod">
          <ac:chgData name="侯 逸帆" userId="b8ffd84be050175f" providerId="LiveId" clId="{443A3A57-F71F-43BC-8A86-E0BE6A916761}" dt="2021-09-28T12:28:01.044" v="177" actId="478"/>
          <ac:picMkLst>
            <pc:docMk/>
            <pc:sldMk cId="227977237" sldId="258"/>
            <ac:picMk id="1026" creationId="{7CBB0683-A7A3-4BB1-A310-B8CAD8594B89}"/>
          </ac:picMkLst>
        </pc:picChg>
        <pc:picChg chg="add del mod">
          <ac:chgData name="侯 逸帆" userId="b8ffd84be050175f" providerId="LiveId" clId="{443A3A57-F71F-43BC-8A86-E0BE6A916761}" dt="2021-09-28T12:55:52.559" v="366" actId="478"/>
          <ac:picMkLst>
            <pc:docMk/>
            <pc:sldMk cId="227977237" sldId="258"/>
            <ac:picMk id="1028" creationId="{142458A3-40D0-43FE-83A4-883C9DF95184}"/>
          </ac:picMkLst>
        </pc:picChg>
        <pc:picChg chg="add del mod">
          <ac:chgData name="侯 逸帆" userId="b8ffd84be050175f" providerId="LiveId" clId="{443A3A57-F71F-43BC-8A86-E0BE6A916761}" dt="2021-09-28T12:56:19.121" v="377" actId="478"/>
          <ac:picMkLst>
            <pc:docMk/>
            <pc:sldMk cId="227977237" sldId="258"/>
            <ac:picMk id="1030" creationId="{16D7B9B2-69CC-48C2-8470-3ACA337FE65D}"/>
          </ac:picMkLst>
        </pc:picChg>
        <pc:cxnChg chg="add del mod">
          <ac:chgData name="侯 逸帆" userId="b8ffd84be050175f" providerId="LiveId" clId="{443A3A57-F71F-43BC-8A86-E0BE6A916761}" dt="2021-09-28T13:16:10.578" v="469" actId="478"/>
          <ac:cxnSpMkLst>
            <pc:docMk/>
            <pc:sldMk cId="227977237" sldId="258"/>
            <ac:cxnSpMk id="12" creationId="{84900CAD-1744-43BD-B8CA-5B4CB49373F6}"/>
          </ac:cxnSpMkLst>
        </pc:cxnChg>
        <pc:cxnChg chg="add del mod">
          <ac:chgData name="侯 逸帆" userId="b8ffd84be050175f" providerId="LiveId" clId="{443A3A57-F71F-43BC-8A86-E0BE6A916761}" dt="2021-09-28T13:25:49.081" v="647" actId="478"/>
          <ac:cxnSpMkLst>
            <pc:docMk/>
            <pc:sldMk cId="227977237" sldId="258"/>
            <ac:cxnSpMk id="21" creationId="{A5A650E8-DB88-4F0B-8B6C-4872647A5CE8}"/>
          </ac:cxnSpMkLst>
        </pc:cxnChg>
        <pc:cxnChg chg="add del mod">
          <ac:chgData name="侯 逸帆" userId="b8ffd84be050175f" providerId="LiveId" clId="{443A3A57-F71F-43BC-8A86-E0BE6A916761}" dt="2021-09-28T13:21:46.683" v="590" actId="478"/>
          <ac:cxnSpMkLst>
            <pc:docMk/>
            <pc:sldMk cId="227977237" sldId="258"/>
            <ac:cxnSpMk id="28" creationId="{DA1003A7-2049-41F0-B869-63A6579D044A}"/>
          </ac:cxnSpMkLst>
        </pc:cxnChg>
        <pc:cxnChg chg="add del mod">
          <ac:chgData name="侯 逸帆" userId="b8ffd84be050175f" providerId="LiveId" clId="{443A3A57-F71F-43BC-8A86-E0BE6A916761}" dt="2021-09-28T13:21:47.716" v="591" actId="478"/>
          <ac:cxnSpMkLst>
            <pc:docMk/>
            <pc:sldMk cId="227977237" sldId="258"/>
            <ac:cxnSpMk id="37" creationId="{99650398-6126-4C4B-92AE-45F9B69F9BDB}"/>
          </ac:cxnSpMkLst>
        </pc:cxnChg>
        <pc:cxnChg chg="add del mod">
          <ac:chgData name="侯 逸帆" userId="b8ffd84be050175f" providerId="LiveId" clId="{443A3A57-F71F-43BC-8A86-E0BE6A916761}" dt="2021-09-28T13:26:29.319" v="660" actId="478"/>
          <ac:cxnSpMkLst>
            <pc:docMk/>
            <pc:sldMk cId="227977237" sldId="258"/>
            <ac:cxnSpMk id="65" creationId="{59F6874C-8B73-42E4-AC2F-D2A012630F93}"/>
          </ac:cxnSpMkLst>
        </pc:cxnChg>
        <pc:cxnChg chg="add mod">
          <ac:chgData name="侯 逸帆" userId="b8ffd84be050175f" providerId="LiveId" clId="{443A3A57-F71F-43BC-8A86-E0BE6A916761}" dt="2021-09-28T14:20:07.081" v="1343" actId="1076"/>
          <ac:cxnSpMkLst>
            <pc:docMk/>
            <pc:sldMk cId="227977237" sldId="258"/>
            <ac:cxnSpMk id="68" creationId="{B68E8F09-7AA1-49D4-BBB9-4FE19F6E6FC0}"/>
          </ac:cxnSpMkLst>
        </pc:cxnChg>
        <pc:cxnChg chg="add mod">
          <ac:chgData name="侯 逸帆" userId="b8ffd84be050175f" providerId="LiveId" clId="{443A3A57-F71F-43BC-8A86-E0BE6A916761}" dt="2021-09-28T14:18:55.460" v="1327" actId="1076"/>
          <ac:cxnSpMkLst>
            <pc:docMk/>
            <pc:sldMk cId="227977237" sldId="258"/>
            <ac:cxnSpMk id="72" creationId="{DB7EE62F-F3CD-435C-91FE-09967C6D8DA9}"/>
          </ac:cxnSpMkLst>
        </pc:cxnChg>
        <pc:cxnChg chg="add mod">
          <ac:chgData name="侯 逸帆" userId="b8ffd84be050175f" providerId="LiveId" clId="{443A3A57-F71F-43BC-8A86-E0BE6A916761}" dt="2021-09-28T14:18:55.460" v="1327" actId="1076"/>
          <ac:cxnSpMkLst>
            <pc:docMk/>
            <pc:sldMk cId="227977237" sldId="258"/>
            <ac:cxnSpMk id="78" creationId="{2263E6B6-7962-4FA0-9FEC-9722037B369B}"/>
          </ac:cxnSpMkLst>
        </pc:cxnChg>
        <pc:cxnChg chg="add mod">
          <ac:chgData name="侯 逸帆" userId="b8ffd84be050175f" providerId="LiveId" clId="{443A3A57-F71F-43BC-8A86-E0BE6A916761}" dt="2021-09-28T14:17:39.965" v="1311" actId="1076"/>
          <ac:cxnSpMkLst>
            <pc:docMk/>
            <pc:sldMk cId="227977237" sldId="258"/>
            <ac:cxnSpMk id="82" creationId="{B5313664-2E8C-4294-ADD2-CBE67F539D96}"/>
          </ac:cxnSpMkLst>
        </pc:cxnChg>
        <pc:cxnChg chg="add mod">
          <ac:chgData name="侯 逸帆" userId="b8ffd84be050175f" providerId="LiveId" clId="{443A3A57-F71F-43BC-8A86-E0BE6A916761}" dt="2021-09-28T14:20:07.081" v="1343" actId="1076"/>
          <ac:cxnSpMkLst>
            <pc:docMk/>
            <pc:sldMk cId="227977237" sldId="258"/>
            <ac:cxnSpMk id="85" creationId="{2984B841-178D-4929-8ADF-EB48C32AD269}"/>
          </ac:cxnSpMkLst>
        </pc:cxnChg>
        <pc:cxnChg chg="add mod">
          <ac:chgData name="侯 逸帆" userId="b8ffd84be050175f" providerId="LiveId" clId="{443A3A57-F71F-43BC-8A86-E0BE6A916761}" dt="2021-09-28T14:18:13.670" v="1318" actId="1076"/>
          <ac:cxnSpMkLst>
            <pc:docMk/>
            <pc:sldMk cId="227977237" sldId="258"/>
            <ac:cxnSpMk id="90" creationId="{C0A78CC3-CD42-4D03-9B53-2CA1DC6278EB}"/>
          </ac:cxnSpMkLst>
        </pc:cxnChg>
        <pc:cxnChg chg="add mod">
          <ac:chgData name="侯 逸帆" userId="b8ffd84be050175f" providerId="LiveId" clId="{443A3A57-F71F-43BC-8A86-E0BE6A916761}" dt="2021-09-28T13:28:50.415" v="690" actId="571"/>
          <ac:cxnSpMkLst>
            <pc:docMk/>
            <pc:sldMk cId="227977237" sldId="258"/>
            <ac:cxnSpMk id="138" creationId="{5406A460-D613-43A6-BB03-166C93890B35}"/>
          </ac:cxnSpMkLst>
        </pc:cxnChg>
        <pc:cxnChg chg="add mod">
          <ac:chgData name="侯 逸帆" userId="b8ffd84be050175f" providerId="LiveId" clId="{443A3A57-F71F-43BC-8A86-E0BE6A916761}" dt="2021-09-28T13:28:50.415" v="690" actId="571"/>
          <ac:cxnSpMkLst>
            <pc:docMk/>
            <pc:sldMk cId="227977237" sldId="258"/>
            <ac:cxnSpMk id="139" creationId="{488A0A9C-0E58-4A6B-BD85-84FB6AFA26AD}"/>
          </ac:cxnSpMkLst>
        </pc:cxnChg>
        <pc:cxnChg chg="add mod">
          <ac:chgData name="侯 逸帆" userId="b8ffd84be050175f" providerId="LiveId" clId="{443A3A57-F71F-43BC-8A86-E0BE6A916761}" dt="2021-09-28T13:28:50.415" v="690" actId="571"/>
          <ac:cxnSpMkLst>
            <pc:docMk/>
            <pc:sldMk cId="227977237" sldId="258"/>
            <ac:cxnSpMk id="140" creationId="{72C783A6-508E-4389-BEC3-D2F74A53608A}"/>
          </ac:cxnSpMkLst>
        </pc:cxnChg>
        <pc:cxnChg chg="add mod">
          <ac:chgData name="侯 逸帆" userId="b8ffd84be050175f" providerId="LiveId" clId="{443A3A57-F71F-43BC-8A86-E0BE6A916761}" dt="2021-09-28T13:28:50.415" v="690" actId="571"/>
          <ac:cxnSpMkLst>
            <pc:docMk/>
            <pc:sldMk cId="227977237" sldId="258"/>
            <ac:cxnSpMk id="141" creationId="{9A6CE386-B28B-4AD4-B96B-F49C1B005B32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268" creationId="{8110959B-23EE-4F8D-AD67-EF98873CCC2D}"/>
          </ac:cxnSpMkLst>
        </pc:cxnChg>
        <pc:cxnChg chg="add mod">
          <ac:chgData name="侯 逸帆" userId="b8ffd84be050175f" providerId="LiveId" clId="{443A3A57-F71F-43BC-8A86-E0BE6A916761}" dt="2021-09-28T14:13:40.021" v="1276" actId="14100"/>
          <ac:cxnSpMkLst>
            <pc:docMk/>
            <pc:sldMk cId="227977237" sldId="258"/>
            <ac:cxnSpMk id="296" creationId="{EA974A76-8711-4227-8E62-DC67DFBFE820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350" creationId="{65C8CC03-9DBC-4B30-840A-D54775BAC958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353" creationId="{57B358FD-36D9-489D-BBA5-D0E00ACDA023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356" creationId="{392C6B91-90A8-4B6C-9F6F-3866512A3BA7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359" creationId="{05FB2083-5586-48A0-BD8B-7CA02CCE5B82}"/>
          </ac:cxnSpMkLst>
        </pc:cxnChg>
        <pc:cxnChg chg="add mod">
          <ac:chgData name="侯 逸帆" userId="b8ffd84be050175f" providerId="LiveId" clId="{443A3A57-F71F-43BC-8A86-E0BE6A916761}" dt="2021-09-28T14:34:27.890" v="1415" actId="1076"/>
          <ac:cxnSpMkLst>
            <pc:docMk/>
            <pc:sldMk cId="227977237" sldId="258"/>
            <ac:cxnSpMk id="362" creationId="{AFF779F8-A638-4A00-8122-34FF59E28355}"/>
          </ac:cxnSpMkLst>
        </pc:cxnChg>
        <pc:cxnChg chg="add mod">
          <ac:chgData name="侯 逸帆" userId="b8ffd84be050175f" providerId="LiveId" clId="{443A3A57-F71F-43BC-8A86-E0BE6A916761}" dt="2021-09-28T14:22:05.253" v="1385" actId="1076"/>
          <ac:cxnSpMkLst>
            <pc:docMk/>
            <pc:sldMk cId="227977237" sldId="258"/>
            <ac:cxnSpMk id="389" creationId="{E8E4CFCE-D755-4D9C-BC0D-A4907C9A8AB3}"/>
          </ac:cxnSpMkLst>
        </pc:cxnChg>
        <pc:cxnChg chg="add mod">
          <ac:chgData name="侯 逸帆" userId="b8ffd84be050175f" providerId="LiveId" clId="{443A3A57-F71F-43BC-8A86-E0BE6A916761}" dt="2021-09-28T14:35:24.379" v="1427" actId="1076"/>
          <ac:cxnSpMkLst>
            <pc:docMk/>
            <pc:sldMk cId="227977237" sldId="258"/>
            <ac:cxnSpMk id="393" creationId="{0F9053F3-1461-4421-90CA-8B63E7E54105}"/>
          </ac:cxnSpMkLst>
        </pc:cxnChg>
        <pc:cxnChg chg="add mod">
          <ac:chgData name="侯 逸帆" userId="b8ffd84be050175f" providerId="LiveId" clId="{443A3A57-F71F-43BC-8A86-E0BE6A916761}" dt="2021-09-28T14:35:24.379" v="1427" actId="1076"/>
          <ac:cxnSpMkLst>
            <pc:docMk/>
            <pc:sldMk cId="227977237" sldId="258"/>
            <ac:cxnSpMk id="396" creationId="{A39BE38B-3DBC-4576-8676-A20C2B5BFBED}"/>
          </ac:cxnSpMkLst>
        </pc:cxnChg>
        <pc:cxnChg chg="add mod">
          <ac:chgData name="侯 逸帆" userId="b8ffd84be050175f" providerId="LiveId" clId="{443A3A57-F71F-43BC-8A86-E0BE6A916761}" dt="2021-09-28T14:35:24.379" v="1427" actId="1076"/>
          <ac:cxnSpMkLst>
            <pc:docMk/>
            <pc:sldMk cId="227977237" sldId="258"/>
            <ac:cxnSpMk id="399" creationId="{A060A7D2-3FB9-4603-AB10-CB03BB3F33A1}"/>
          </ac:cxnSpMkLst>
        </pc:cxnChg>
        <pc:cxnChg chg="add mod">
          <ac:chgData name="侯 逸帆" userId="b8ffd84be050175f" providerId="LiveId" clId="{443A3A57-F71F-43BC-8A86-E0BE6A916761}" dt="2021-09-28T14:35:28.791" v="1428" actId="14100"/>
          <ac:cxnSpMkLst>
            <pc:docMk/>
            <pc:sldMk cId="227977237" sldId="258"/>
            <ac:cxnSpMk id="402" creationId="{79EA4D6A-5AA2-4993-8F86-425A9E2C67E3}"/>
          </ac:cxnSpMkLst>
        </pc:cxnChg>
      </pc:sldChg>
      <pc:sldChg chg="addSp delSp modSp add mod ord addAnim delAnim modAnim">
        <pc:chgData name="侯 逸帆" userId="b8ffd84be050175f" providerId="LiveId" clId="{443A3A57-F71F-43BC-8A86-E0BE6A916761}" dt="2021-10-03T09:27:14.522" v="2245" actId="1038"/>
        <pc:sldMkLst>
          <pc:docMk/>
          <pc:sldMk cId="2256808382" sldId="259"/>
        </pc:sldMkLst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" creationId="{84815344-0C37-4C1A-8011-10F33D36CDEA}"/>
          </ac:spMkLst>
        </pc:spChg>
        <pc:spChg chg="add del">
          <ac:chgData name="侯 逸帆" userId="b8ffd84be050175f" providerId="LiveId" clId="{443A3A57-F71F-43BC-8A86-E0BE6A916761}" dt="2021-10-03T08:07:00.609" v="1536" actId="478"/>
          <ac:spMkLst>
            <pc:docMk/>
            <pc:sldMk cId="2256808382" sldId="259"/>
            <ac:spMk id="24" creationId="{3C8D04C6-1866-496B-B658-099763014A92}"/>
          </ac:spMkLst>
        </pc:spChg>
        <pc:spChg chg="add del mod">
          <ac:chgData name="侯 逸帆" userId="b8ffd84be050175f" providerId="LiveId" clId="{443A3A57-F71F-43BC-8A86-E0BE6A916761}" dt="2021-10-03T08:24:21.026" v="1794" actId="478"/>
          <ac:spMkLst>
            <pc:docMk/>
            <pc:sldMk cId="2256808382" sldId="259"/>
            <ac:spMk id="25" creationId="{7513C258-6B74-427E-8275-3FED236FD899}"/>
          </ac:spMkLst>
        </pc:spChg>
        <pc:spChg chg="add mod">
          <ac:chgData name="侯 逸帆" userId="b8ffd84be050175f" providerId="LiveId" clId="{443A3A57-F71F-43BC-8A86-E0BE6A916761}" dt="2021-10-03T08:40:25.316" v="2217" actId="1076"/>
          <ac:spMkLst>
            <pc:docMk/>
            <pc:sldMk cId="2256808382" sldId="259"/>
            <ac:spMk id="26" creationId="{E9D73438-E214-41D6-8670-2C2B805D38D0}"/>
          </ac:spMkLst>
        </pc:spChg>
        <pc:spChg chg="mod">
          <ac:chgData name="侯 逸帆" userId="b8ffd84be050175f" providerId="LiveId" clId="{443A3A57-F71F-43BC-8A86-E0BE6A916761}" dt="2021-10-03T07:20:55.233" v="1441" actId="20577"/>
          <ac:spMkLst>
            <pc:docMk/>
            <pc:sldMk cId="2256808382" sldId="259"/>
            <ac:spMk id="30" creationId="{2E487C02-B39F-4572-827A-1FA1AD9AD4CF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37" creationId="{0D55DE70-E04B-4570-8CA8-6B303DE85262}"/>
          </ac:spMkLst>
        </pc:spChg>
        <pc:spChg chg="del mod">
          <ac:chgData name="侯 逸帆" userId="b8ffd84be050175f" providerId="LiveId" clId="{443A3A57-F71F-43BC-8A86-E0BE6A916761}" dt="2021-10-03T08:08:49.165" v="1549" actId="478"/>
          <ac:spMkLst>
            <pc:docMk/>
            <pc:sldMk cId="2256808382" sldId="259"/>
            <ac:spMk id="38" creationId="{3E53DD14-C6E0-498A-BA6C-BDCA692CDBF8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40" creationId="{F60445BE-455C-402F-A8E5-F43E3BFCA708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41" creationId="{93E3F03C-D942-40AA-BD6B-B87E4B52052F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44" creationId="{A9811B52-EE21-4C72-960C-C8D3C5669BC1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49" creationId="{C3BD5818-9870-41B8-B601-F2C47F12E6EF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55" creationId="{33637317-C79C-4442-AEA6-C9A1B6777751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56" creationId="{3A9ED9E4-77A1-4A35-A518-9435E88B35CB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59" creationId="{6340B71B-A280-4EA9-8526-8CB1C06E9F65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0" creationId="{69FF7004-0BA6-4CB8-9485-6D8D037C966C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1" creationId="{14362240-2FB1-4067-802A-7AF61442D24C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2" creationId="{DBA2BB31-003F-4DEA-8652-68F86F6D9758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3" creationId="{967044D4-49DB-4E67-A322-F4B1AB39C26D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8" creationId="{25CA6DFF-9098-4C4E-9D59-2C04349DB623}"/>
          </ac:spMkLst>
        </pc:spChg>
        <pc:spChg chg="del">
          <ac:chgData name="侯 逸帆" userId="b8ffd84be050175f" providerId="LiveId" clId="{443A3A57-F71F-43BC-8A86-E0BE6A916761}" dt="2021-10-03T07:21:09.752" v="1442" actId="478"/>
          <ac:spMkLst>
            <pc:docMk/>
            <pc:sldMk cId="2256808382" sldId="259"/>
            <ac:spMk id="69" creationId="{97133376-6D93-418C-8EEA-E08C730ED407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74" creationId="{53E952A5-65CD-4AD0-8B4F-C0CE49EDCC66}"/>
          </ac:spMkLst>
        </pc:spChg>
        <pc:spChg chg="add del mod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79" creationId="{761AEF9B-1AB1-49B3-8B1C-26849165397F}"/>
          </ac:spMkLst>
        </pc:spChg>
        <pc:spChg chg="add mod">
          <ac:chgData name="侯 逸帆" userId="b8ffd84be050175f" providerId="LiveId" clId="{443A3A57-F71F-43BC-8A86-E0BE6A916761}" dt="2021-10-03T08:40:25.316" v="2217" actId="1076"/>
          <ac:spMkLst>
            <pc:docMk/>
            <pc:sldMk cId="2256808382" sldId="259"/>
            <ac:spMk id="81" creationId="{DF4CCE0D-D765-4BCB-A485-2D92A8A752CF}"/>
          </ac:spMkLst>
        </pc:spChg>
        <pc:spChg chg="add del mod">
          <ac:chgData name="侯 逸帆" userId="b8ffd84be050175f" providerId="LiveId" clId="{443A3A57-F71F-43BC-8A86-E0BE6A916761}" dt="2021-10-03T08:24:21.026" v="1794" actId="478"/>
          <ac:spMkLst>
            <pc:docMk/>
            <pc:sldMk cId="2256808382" sldId="259"/>
            <ac:spMk id="82" creationId="{7C6DD90C-5191-43E4-BDB2-70DD2309A5CA}"/>
          </ac:spMkLst>
        </pc:spChg>
        <pc:spChg chg="add del mod">
          <ac:chgData name="侯 逸帆" userId="b8ffd84be050175f" providerId="LiveId" clId="{443A3A57-F71F-43BC-8A86-E0BE6A916761}" dt="2021-10-03T08:06:29.027" v="1528" actId="478"/>
          <ac:spMkLst>
            <pc:docMk/>
            <pc:sldMk cId="2256808382" sldId="259"/>
            <ac:spMk id="83" creationId="{61AC1103-8DD9-4134-A670-7728E3F3399D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88" creationId="{B2B9CD61-EAC3-4A14-84A0-38785093242B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89" creationId="{C378C692-7720-4F82-AF07-C056C42110DF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90" creationId="{7D0C15F9-4868-424A-B461-E021905AA12E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91" creationId="{46723A21-E807-437B-9287-2655ADDD385E}"/>
          </ac:spMkLst>
        </pc:spChg>
        <pc:spChg chg="add mod">
          <ac:chgData name="侯 逸帆" userId="b8ffd84be050175f" providerId="LiveId" clId="{443A3A57-F71F-43BC-8A86-E0BE6A916761}" dt="2021-10-03T08:40:25.316" v="2217" actId="1076"/>
          <ac:spMkLst>
            <pc:docMk/>
            <pc:sldMk cId="2256808382" sldId="259"/>
            <ac:spMk id="92" creationId="{3FF4FAE5-7731-4EA5-9232-A022B7FFB3B6}"/>
          </ac:spMkLst>
        </pc:spChg>
        <pc:spChg chg="add del mod">
          <ac:chgData name="侯 逸帆" userId="b8ffd84be050175f" providerId="LiveId" clId="{443A3A57-F71F-43BC-8A86-E0BE6A916761}" dt="2021-10-03T08:11:29.097" v="1610" actId="478"/>
          <ac:spMkLst>
            <pc:docMk/>
            <pc:sldMk cId="2256808382" sldId="259"/>
            <ac:spMk id="93" creationId="{A096A85B-DDE8-42D2-9A44-5E10AC013E7B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94" creationId="{DB6B585E-ED6E-4F5C-B65C-E8759081AD4B}"/>
          </ac:spMkLst>
        </pc:spChg>
        <pc:spChg chg="add del mod">
          <ac:chgData name="侯 逸帆" userId="b8ffd84be050175f" providerId="LiveId" clId="{443A3A57-F71F-43BC-8A86-E0BE6A916761}" dt="2021-10-03T08:11:28.306" v="1609" actId="478"/>
          <ac:spMkLst>
            <pc:docMk/>
            <pc:sldMk cId="2256808382" sldId="259"/>
            <ac:spMk id="95" creationId="{0125B903-56F8-406F-B321-1D3D7DDDFF76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96" creationId="{2B08328C-4D16-4E4F-B822-9D0CD7A3782D}"/>
          </ac:spMkLst>
        </pc:spChg>
        <pc:spChg chg="add del mod">
          <ac:chgData name="侯 逸帆" userId="b8ffd84be050175f" providerId="LiveId" clId="{443A3A57-F71F-43BC-8A86-E0BE6A916761}" dt="2021-10-03T08:11:27.212" v="1608" actId="478"/>
          <ac:spMkLst>
            <pc:docMk/>
            <pc:sldMk cId="2256808382" sldId="259"/>
            <ac:spMk id="97" creationId="{5375E8AE-173F-4C55-BFD8-E970B8CB3B65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98" creationId="{D5DD5CE8-EFF9-4B98-91A8-E64E077E6519}"/>
          </ac:spMkLst>
        </pc:spChg>
        <pc:spChg chg="add del mod">
          <ac:chgData name="侯 逸帆" userId="b8ffd84be050175f" providerId="LiveId" clId="{443A3A57-F71F-43BC-8A86-E0BE6A916761}" dt="2021-10-03T08:11:26.828" v="1607" actId="478"/>
          <ac:spMkLst>
            <pc:docMk/>
            <pc:sldMk cId="2256808382" sldId="259"/>
            <ac:spMk id="99" creationId="{B47622D8-1F7B-4EEB-AE3F-EC7AB73A8FD5}"/>
          </ac:spMkLst>
        </pc:spChg>
        <pc:spChg chg="add del mod">
          <ac:chgData name="侯 逸帆" userId="b8ffd84be050175f" providerId="LiveId" clId="{443A3A57-F71F-43BC-8A86-E0BE6A916761}" dt="2021-10-03T08:24:21.026" v="1794" actId="478"/>
          <ac:spMkLst>
            <pc:docMk/>
            <pc:sldMk cId="2256808382" sldId="259"/>
            <ac:spMk id="100" creationId="{9C085057-D226-4560-A52B-9A8FE3A58EE7}"/>
          </ac:spMkLst>
        </pc:spChg>
        <pc:spChg chg="add mod">
          <ac:chgData name="侯 逸帆" userId="b8ffd84be050175f" providerId="LiveId" clId="{443A3A57-F71F-43BC-8A86-E0BE6A916761}" dt="2021-10-03T08:40:25.316" v="2217" actId="1076"/>
          <ac:spMkLst>
            <pc:docMk/>
            <pc:sldMk cId="2256808382" sldId="259"/>
            <ac:spMk id="101" creationId="{FAD07D0C-1EFE-4ED2-8DA3-1C0311A8708F}"/>
          </ac:spMkLst>
        </pc:spChg>
        <pc:spChg chg="add mod">
          <ac:chgData name="侯 逸帆" userId="b8ffd84be050175f" providerId="LiveId" clId="{443A3A57-F71F-43BC-8A86-E0BE6A916761}" dt="2021-10-03T08:40:25.316" v="2217" actId="1076"/>
          <ac:spMkLst>
            <pc:docMk/>
            <pc:sldMk cId="2256808382" sldId="259"/>
            <ac:spMk id="102" creationId="{E6BC04F7-04F4-4C20-8988-E6973D6B9531}"/>
          </ac:spMkLst>
        </pc:spChg>
        <pc:spChg chg="add del mod">
          <ac:chgData name="侯 逸帆" userId="b8ffd84be050175f" providerId="LiveId" clId="{443A3A57-F71F-43BC-8A86-E0BE6A916761}" dt="2021-10-03T08:27:31.978" v="1834" actId="478"/>
          <ac:spMkLst>
            <pc:docMk/>
            <pc:sldMk cId="2256808382" sldId="259"/>
            <ac:spMk id="103" creationId="{FA299BBB-6F09-409C-901E-D0E1B7F3FB0F}"/>
          </ac:spMkLst>
        </pc:spChg>
        <pc:spChg chg="add mod">
          <ac:chgData name="侯 逸帆" userId="b8ffd84be050175f" providerId="LiveId" clId="{443A3A57-F71F-43BC-8A86-E0BE6A916761}" dt="2021-10-03T09:27:03.193" v="2229" actId="1076"/>
          <ac:spMkLst>
            <pc:docMk/>
            <pc:sldMk cId="2256808382" sldId="259"/>
            <ac:spMk id="104" creationId="{0E628F06-9517-4924-84CE-73B9F8D284DA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05" creationId="{D1FC4CDA-A0BF-4EB5-906D-9B249C879967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06" creationId="{89B147AA-499C-46C4-9F0A-7E4EF5951A1D}"/>
          </ac:spMkLst>
        </pc:spChg>
        <pc:spChg chg="add mod">
          <ac:chgData name="侯 逸帆" userId="b8ffd84be050175f" providerId="LiveId" clId="{443A3A57-F71F-43BC-8A86-E0BE6A916761}" dt="2021-10-03T09:27:09.261" v="2231" actId="14100"/>
          <ac:spMkLst>
            <pc:docMk/>
            <pc:sldMk cId="2256808382" sldId="259"/>
            <ac:spMk id="107" creationId="{DD6AD9F2-E8FD-48EB-9EFC-69BA2BFA58B9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08" creationId="{CDCC2F28-744F-4F9C-9FA5-873CA75E5DD7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09" creationId="{7FE26C6D-C98D-484B-BD2A-BAF8B71242F8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10" creationId="{51491A78-B03B-4052-9628-159EC2EB6964}"/>
          </ac:spMkLst>
        </pc:spChg>
        <pc:spChg chg="add del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11" creationId="{278EDCF4-CC89-4485-BA64-19E6B313BD1D}"/>
          </ac:spMkLst>
        </pc:spChg>
        <pc:spChg chg="add mod">
          <ac:chgData name="侯 逸帆" userId="b8ffd84be050175f" providerId="LiveId" clId="{443A3A57-F71F-43BC-8A86-E0BE6A916761}" dt="2021-10-03T09:27:14.522" v="2245" actId="1038"/>
          <ac:spMkLst>
            <pc:docMk/>
            <pc:sldMk cId="2256808382" sldId="259"/>
            <ac:spMk id="112" creationId="{DEDFE6B2-3BEC-4505-B013-6738EF835F2C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176" creationId="{59D061C7-0055-4CC3-A735-238C4314AE89}"/>
          </ac:spMkLst>
        </pc:spChg>
        <pc:spChg chg="del mod">
          <ac:chgData name="侯 逸帆" userId="b8ffd84be050175f" providerId="LiveId" clId="{443A3A57-F71F-43BC-8A86-E0BE6A916761}" dt="2021-10-03T08:05:24.830" v="1513" actId="478"/>
          <ac:spMkLst>
            <pc:docMk/>
            <pc:sldMk cId="2256808382" sldId="259"/>
            <ac:spMk id="187" creationId="{0591E63F-796C-4F3E-B2A0-EF8D16943822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02" creationId="{0CDA0D20-354F-44AC-94F6-453859C80EB5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07" creationId="{73BBE01A-963D-4705-BB8F-0D91C037E611}"/>
          </ac:spMkLst>
        </pc:spChg>
        <pc:spChg chg="del mod">
          <ac:chgData name="侯 逸帆" userId="b8ffd84be050175f" providerId="LiveId" clId="{443A3A57-F71F-43BC-8A86-E0BE6A916761}" dt="2021-10-03T08:05:26.828" v="1515" actId="478"/>
          <ac:spMkLst>
            <pc:docMk/>
            <pc:sldMk cId="2256808382" sldId="259"/>
            <ac:spMk id="208" creationId="{CE19CF54-75F8-43E2-97E6-9BBDEE556053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63" creationId="{2795D3DE-4F06-4CFD-8CA5-45F01883E37E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64" creationId="{246D937B-3A1F-425C-AD0D-EE58CD7610A3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284" creationId="{E48FE304-E74B-4847-B69B-0815FC08EAB4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301" creationId="{7F61332B-EC2A-4EF8-B13D-CD8B43F29A00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302" creationId="{66031F9E-A4DE-4423-BCCB-80C94A8CA978}"/>
          </ac:spMkLst>
        </pc:spChg>
        <pc:spChg chg="del">
          <ac:chgData name="侯 逸帆" userId="b8ffd84be050175f" providerId="LiveId" clId="{443A3A57-F71F-43BC-8A86-E0BE6A916761}" dt="2021-10-03T08:26:00.489" v="1816" actId="478"/>
          <ac:spMkLst>
            <pc:docMk/>
            <pc:sldMk cId="2256808382" sldId="259"/>
            <ac:spMk id="303" creationId="{331F3E35-E868-48AB-8A06-EA97CE594189}"/>
          </ac:spMkLst>
        </pc:spChg>
        <pc:spChg chg="del mod">
          <ac:chgData name="侯 逸帆" userId="b8ffd84be050175f" providerId="LiveId" clId="{443A3A57-F71F-43BC-8A86-E0BE6A916761}" dt="2021-10-03T08:05:23.511" v="1512" actId="478"/>
          <ac:spMkLst>
            <pc:docMk/>
            <pc:sldMk cId="2256808382" sldId="259"/>
            <ac:spMk id="330" creationId="{85C8E7F5-3ED1-48F1-B4B9-6A50F6947531}"/>
          </ac:spMkLst>
        </pc:spChg>
        <pc:spChg chg="del mod">
          <ac:chgData name="侯 逸帆" userId="b8ffd84be050175f" providerId="LiveId" clId="{443A3A57-F71F-43BC-8A86-E0BE6A916761}" dt="2021-10-03T08:24:21.026" v="1794" actId="478"/>
          <ac:spMkLst>
            <pc:docMk/>
            <pc:sldMk cId="2256808382" sldId="259"/>
            <ac:spMk id="331" creationId="{16C5A169-6DBC-443D-A2F3-0D3BCE083BAC}"/>
          </ac:spMkLst>
        </pc:spChg>
        <pc:spChg chg="del mod">
          <ac:chgData name="侯 逸帆" userId="b8ffd84be050175f" providerId="LiveId" clId="{443A3A57-F71F-43BC-8A86-E0BE6A916761}" dt="2021-10-03T08:24:21.026" v="1794" actId="478"/>
          <ac:spMkLst>
            <pc:docMk/>
            <pc:sldMk cId="2256808382" sldId="259"/>
            <ac:spMk id="333" creationId="{332A29D9-B2E0-42A5-BE84-70F943B26C14}"/>
          </ac:spMkLst>
        </pc:spChg>
        <pc:cxnChg chg="del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10" creationId="{93933D05-0630-4BDF-A6D8-2C58E9C1F680}"/>
          </ac:cxnSpMkLst>
        </pc:cxnChg>
        <pc:cxnChg chg="del mod">
          <ac:chgData name="侯 逸帆" userId="b8ffd84be050175f" providerId="LiveId" clId="{443A3A57-F71F-43BC-8A86-E0BE6A916761}" dt="2021-10-03T08:02:14.652" v="1476" actId="478"/>
          <ac:cxnSpMkLst>
            <pc:docMk/>
            <pc:sldMk cId="2256808382" sldId="259"/>
            <ac:cxnSpMk id="42" creationId="{9EA9CE73-9A06-4734-97B4-EB730E28B704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43" creationId="{640218F1-D3A6-4567-8C2C-9B2E76A81B4E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46" creationId="{0422EE2B-753D-45AE-A41F-60E21012259E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52" creationId="{7DDE3054-1655-4206-8E4E-42D4AA2025B2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57" creationId="{D355AC88-E4DA-4B2D-B615-87F3426AFFD4}"/>
          </ac:cxnSpMkLst>
        </pc:cxnChg>
        <pc:cxnChg chg="del mod">
          <ac:chgData name="侯 逸帆" userId="b8ffd84be050175f" providerId="LiveId" clId="{443A3A57-F71F-43BC-8A86-E0BE6A916761}" dt="2021-10-03T07:21:09.752" v="1442" actId="478"/>
          <ac:cxnSpMkLst>
            <pc:docMk/>
            <pc:sldMk cId="2256808382" sldId="259"/>
            <ac:cxnSpMk id="64" creationId="{6C7E9FE8-07AC-4B04-8EB3-3CD236781355}"/>
          </ac:cxnSpMkLst>
        </pc:cxnChg>
        <pc:cxnChg chg="del mod">
          <ac:chgData name="侯 逸帆" userId="b8ffd84be050175f" providerId="LiveId" clId="{443A3A57-F71F-43BC-8A86-E0BE6A916761}" dt="2021-10-03T07:21:09.752" v="1442" actId="478"/>
          <ac:cxnSpMkLst>
            <pc:docMk/>
            <pc:sldMk cId="2256808382" sldId="259"/>
            <ac:cxnSpMk id="65" creationId="{F395EF3E-2C9B-423C-A96C-ECAA74070EBA}"/>
          </ac:cxnSpMkLst>
        </pc:cxnChg>
        <pc:cxnChg chg="del mod">
          <ac:chgData name="侯 逸帆" userId="b8ffd84be050175f" providerId="LiveId" clId="{443A3A57-F71F-43BC-8A86-E0BE6A916761}" dt="2021-10-03T07:21:09.752" v="1442" actId="478"/>
          <ac:cxnSpMkLst>
            <pc:docMk/>
            <pc:sldMk cId="2256808382" sldId="259"/>
            <ac:cxnSpMk id="66" creationId="{8BFC7281-D317-449C-BCAB-13D8F82A2472}"/>
          </ac:cxnSpMkLst>
        </pc:cxnChg>
        <pc:cxnChg chg="del mod">
          <ac:chgData name="侯 逸帆" userId="b8ffd84be050175f" providerId="LiveId" clId="{443A3A57-F71F-43BC-8A86-E0BE6A916761}" dt="2021-10-03T07:21:09.752" v="1442" actId="478"/>
          <ac:cxnSpMkLst>
            <pc:docMk/>
            <pc:sldMk cId="2256808382" sldId="259"/>
            <ac:cxnSpMk id="67" creationId="{B9B2D78B-297B-4ABE-AFB4-B5BBF3A4BC33}"/>
          </ac:cxnSpMkLst>
        </pc:cxnChg>
        <pc:cxnChg chg="add del mod">
          <ac:chgData name="侯 逸帆" userId="b8ffd84be050175f" providerId="LiveId" clId="{443A3A57-F71F-43BC-8A86-E0BE6A916761}" dt="2021-10-03T08:05:21.967" v="1509" actId="478"/>
          <ac:cxnSpMkLst>
            <pc:docMk/>
            <pc:sldMk cId="2256808382" sldId="259"/>
            <ac:cxnSpMk id="70" creationId="{73CDC157-C15D-4E00-9418-69A275AB6A53}"/>
          </ac:cxnSpMkLst>
        </pc:cxnChg>
        <pc:cxnChg chg="add del mod">
          <ac:chgData name="侯 逸帆" userId="b8ffd84be050175f" providerId="LiveId" clId="{443A3A57-F71F-43BC-8A86-E0BE6A916761}" dt="2021-10-03T08:05:22.416" v="1510" actId="478"/>
          <ac:cxnSpMkLst>
            <pc:docMk/>
            <pc:sldMk cId="2256808382" sldId="259"/>
            <ac:cxnSpMk id="71" creationId="{83AD3E22-6195-49A7-B1EC-3D6563AFAA0C}"/>
          </ac:cxnSpMkLst>
        </pc:cxnChg>
        <pc:cxnChg chg="add del mod">
          <ac:chgData name="侯 逸帆" userId="b8ffd84be050175f" providerId="LiveId" clId="{443A3A57-F71F-43BC-8A86-E0BE6A916761}" dt="2021-10-03T08:05:25.357" v="1514" actId="478"/>
          <ac:cxnSpMkLst>
            <pc:docMk/>
            <pc:sldMk cId="2256808382" sldId="259"/>
            <ac:cxnSpMk id="72" creationId="{D705EC57-A205-4DFD-B7DD-632149DE0822}"/>
          </ac:cxnSpMkLst>
        </pc:cxnChg>
        <pc:cxnChg chg="add del mod">
          <ac:chgData name="侯 逸帆" userId="b8ffd84be050175f" providerId="LiveId" clId="{443A3A57-F71F-43BC-8A86-E0BE6A916761}" dt="2021-10-03T08:05:27.400" v="1516" actId="478"/>
          <ac:cxnSpMkLst>
            <pc:docMk/>
            <pc:sldMk cId="2256808382" sldId="259"/>
            <ac:cxnSpMk id="75" creationId="{E5ACD715-361A-400C-8D0B-A0704981024C}"/>
          </ac:cxnSpMkLst>
        </pc:cxnChg>
        <pc:cxnChg chg="add del mod">
          <ac:chgData name="侯 逸帆" userId="b8ffd84be050175f" providerId="LiveId" clId="{443A3A57-F71F-43BC-8A86-E0BE6A916761}" dt="2021-10-03T08:24:21.026" v="1794" actId="478"/>
          <ac:cxnSpMkLst>
            <pc:docMk/>
            <pc:sldMk cId="2256808382" sldId="259"/>
            <ac:cxnSpMk id="84" creationId="{11BFCB4D-6036-4461-92FE-303223166912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125" creationId="{99091AD1-54ED-4FCA-BCC6-597EA2B18277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130" creationId="{3D7E2D11-A6CA-479D-9FFF-AA1F0BFA262A}"/>
          </ac:cxnSpMkLst>
        </pc:cxnChg>
        <pc:cxnChg chg="del mod">
          <ac:chgData name="侯 逸帆" userId="b8ffd84be050175f" providerId="LiveId" clId="{443A3A57-F71F-43BC-8A86-E0BE6A916761}" dt="2021-10-03T08:01:47.567" v="1472" actId="478"/>
          <ac:cxnSpMkLst>
            <pc:docMk/>
            <pc:sldMk cId="2256808382" sldId="259"/>
            <ac:cxnSpMk id="178" creationId="{9E3F8562-D752-40BF-8AE3-CF5770321B10}"/>
          </ac:cxnSpMkLst>
        </pc:cxnChg>
        <pc:cxnChg chg="del mod">
          <ac:chgData name="侯 逸帆" userId="b8ffd84be050175f" providerId="LiveId" clId="{443A3A57-F71F-43BC-8A86-E0BE6A916761}" dt="2021-10-03T08:01:46.692" v="1471" actId="478"/>
          <ac:cxnSpMkLst>
            <pc:docMk/>
            <pc:sldMk cId="2256808382" sldId="259"/>
            <ac:cxnSpMk id="197" creationId="{00120242-78A9-4997-A6A9-6FAFAA4D58C7}"/>
          </ac:cxnSpMkLst>
        </pc:cxnChg>
        <pc:cxnChg chg="del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249" creationId="{3B4C946F-A8BE-436B-B392-4903E196C0B8}"/>
          </ac:cxnSpMkLst>
        </pc:cxnChg>
        <pc:cxnChg chg="del mod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285" creationId="{43462D89-504C-4DB8-8F5D-AFC483244E35}"/>
          </ac:cxnSpMkLst>
        </pc:cxnChg>
        <pc:cxnChg chg="del">
          <ac:chgData name="侯 逸帆" userId="b8ffd84be050175f" providerId="LiveId" clId="{443A3A57-F71F-43BC-8A86-E0BE6A916761}" dt="2021-10-03T08:26:00.489" v="1816" actId="478"/>
          <ac:cxnSpMkLst>
            <pc:docMk/>
            <pc:sldMk cId="2256808382" sldId="259"/>
            <ac:cxnSpMk id="298" creationId="{28C4E473-347A-4E7F-A619-96C97F6DDBB4}"/>
          </ac:cxnSpMkLst>
        </pc:cxnChg>
        <pc:cxnChg chg="del mod">
          <ac:chgData name="侯 逸帆" userId="b8ffd84be050175f" providerId="LiveId" clId="{443A3A57-F71F-43BC-8A86-E0BE6A916761}" dt="2021-10-03T07:21:40.525" v="1448" actId="478"/>
          <ac:cxnSpMkLst>
            <pc:docMk/>
            <pc:sldMk cId="2256808382" sldId="259"/>
            <ac:cxnSpMk id="350" creationId="{2C8AF7FC-4093-44B4-B53D-AD3A8985E1F7}"/>
          </ac:cxnSpMkLst>
        </pc:cxnChg>
        <pc:cxnChg chg="del mod">
          <ac:chgData name="侯 逸帆" userId="b8ffd84be050175f" providerId="LiveId" clId="{443A3A57-F71F-43BC-8A86-E0BE6A916761}" dt="2021-10-03T07:21:30.745" v="1445" actId="478"/>
          <ac:cxnSpMkLst>
            <pc:docMk/>
            <pc:sldMk cId="2256808382" sldId="259"/>
            <ac:cxnSpMk id="352" creationId="{DD3FEA63-6ACE-4FF0-9F51-1F9E83FCBCE8}"/>
          </ac:cxnSpMkLst>
        </pc:cxnChg>
        <pc:cxnChg chg="del mod">
          <ac:chgData name="侯 逸帆" userId="b8ffd84be050175f" providerId="LiveId" clId="{443A3A57-F71F-43BC-8A86-E0BE6A916761}" dt="2021-10-03T07:21:40.025" v="1447" actId="478"/>
          <ac:cxnSpMkLst>
            <pc:docMk/>
            <pc:sldMk cId="2256808382" sldId="259"/>
            <ac:cxnSpMk id="358" creationId="{463C3908-F1AE-4071-9714-5FBBBAE2A0A0}"/>
          </ac:cxnSpMkLst>
        </pc:cxnChg>
        <pc:cxnChg chg="del mod">
          <ac:chgData name="侯 逸帆" userId="b8ffd84be050175f" providerId="LiveId" clId="{443A3A57-F71F-43BC-8A86-E0BE6A916761}" dt="2021-10-03T07:21:29.907" v="1444" actId="478"/>
          <ac:cxnSpMkLst>
            <pc:docMk/>
            <pc:sldMk cId="2256808382" sldId="259"/>
            <ac:cxnSpMk id="361" creationId="{4C7065C7-60EC-4183-B95B-4994B17996B2}"/>
          </ac:cxnSpMkLst>
        </pc:cxnChg>
      </pc:sldChg>
      <pc:sldChg chg="addSp delSp modSp new mod">
        <pc:chgData name="侯 逸帆" userId="b8ffd84be050175f" providerId="LiveId" clId="{443A3A57-F71F-43BC-8A86-E0BE6A916761}" dt="2021-10-04T11:27:58.133" v="2340" actId="20577"/>
        <pc:sldMkLst>
          <pc:docMk/>
          <pc:sldMk cId="2243491938" sldId="260"/>
        </pc:sldMkLst>
        <pc:spChg chg="mod">
          <ac:chgData name="侯 逸帆" userId="b8ffd84be050175f" providerId="LiveId" clId="{443A3A57-F71F-43BC-8A86-E0BE6A916761}" dt="2021-10-04T11:24:02.446" v="2274" actId="20577"/>
          <ac:spMkLst>
            <pc:docMk/>
            <pc:sldMk cId="2243491938" sldId="260"/>
            <ac:spMk id="2" creationId="{15415DB4-A50A-45EC-99B1-38D73F915F0A}"/>
          </ac:spMkLst>
        </pc:spChg>
        <pc:spChg chg="del">
          <ac:chgData name="侯 逸帆" userId="b8ffd84be050175f" providerId="LiveId" clId="{443A3A57-F71F-43BC-8A86-E0BE6A916761}" dt="2021-10-04T11:24:05.248" v="2275" actId="478"/>
          <ac:spMkLst>
            <pc:docMk/>
            <pc:sldMk cId="2243491938" sldId="260"/>
            <ac:spMk id="3" creationId="{7A725F24-1FD8-4816-BF2A-BBB9E3C3E9FD}"/>
          </ac:spMkLst>
        </pc:spChg>
        <pc:spChg chg="add mod">
          <ac:chgData name="侯 逸帆" userId="b8ffd84be050175f" providerId="LiveId" clId="{443A3A57-F71F-43BC-8A86-E0BE6A916761}" dt="2021-10-04T11:24:40.796" v="2285" actId="208"/>
          <ac:spMkLst>
            <pc:docMk/>
            <pc:sldMk cId="2243491938" sldId="260"/>
            <ac:spMk id="4" creationId="{C07200E9-AD24-45E4-9AF7-7242E8A0769F}"/>
          </ac:spMkLst>
        </pc:spChg>
        <pc:spChg chg="add mod">
          <ac:chgData name="侯 逸帆" userId="b8ffd84be050175f" providerId="LiveId" clId="{443A3A57-F71F-43BC-8A86-E0BE6A916761}" dt="2021-10-04T11:24:44.842" v="2286" actId="208"/>
          <ac:spMkLst>
            <pc:docMk/>
            <pc:sldMk cId="2243491938" sldId="260"/>
            <ac:spMk id="5" creationId="{28F2B851-FC88-4749-9B3A-B117AB05885B}"/>
          </ac:spMkLst>
        </pc:spChg>
        <pc:spChg chg="add mod">
          <ac:chgData name="侯 逸帆" userId="b8ffd84be050175f" providerId="LiveId" clId="{443A3A57-F71F-43BC-8A86-E0BE6A916761}" dt="2021-10-04T11:24:50.437" v="2287" actId="208"/>
          <ac:spMkLst>
            <pc:docMk/>
            <pc:sldMk cId="2243491938" sldId="260"/>
            <ac:spMk id="6" creationId="{81D00763-4FB7-4B49-969F-B2264ABB92EC}"/>
          </ac:spMkLst>
        </pc:spChg>
        <pc:spChg chg="add del mod">
          <ac:chgData name="侯 逸帆" userId="b8ffd84be050175f" providerId="LiveId" clId="{443A3A57-F71F-43BC-8A86-E0BE6A916761}" dt="2021-10-04T11:27:08.798" v="2321" actId="478"/>
          <ac:spMkLst>
            <pc:docMk/>
            <pc:sldMk cId="2243491938" sldId="260"/>
            <ac:spMk id="7" creationId="{9375FC32-929E-4FBF-A1FD-071DF6705F0B}"/>
          </ac:spMkLst>
        </pc:spChg>
        <pc:spChg chg="add mod">
          <ac:chgData name="侯 逸帆" userId="b8ffd84be050175f" providerId="LiveId" clId="{443A3A57-F71F-43BC-8A86-E0BE6A916761}" dt="2021-10-04T11:27:03.883" v="2320" actId="1076"/>
          <ac:spMkLst>
            <pc:docMk/>
            <pc:sldMk cId="2243491938" sldId="260"/>
            <ac:spMk id="8" creationId="{EAA932E3-3D9C-42AA-9C77-65266FD75A70}"/>
          </ac:spMkLst>
        </pc:spChg>
        <pc:spChg chg="add mod">
          <ac:chgData name="侯 逸帆" userId="b8ffd84be050175f" providerId="LiveId" clId="{443A3A57-F71F-43BC-8A86-E0BE6A916761}" dt="2021-10-04T11:26:56.449" v="2318" actId="1076"/>
          <ac:spMkLst>
            <pc:docMk/>
            <pc:sldMk cId="2243491938" sldId="260"/>
            <ac:spMk id="9" creationId="{C3D6BBD7-0BFD-44EE-B547-900DA340FBD5}"/>
          </ac:spMkLst>
        </pc:spChg>
        <pc:spChg chg="add mod">
          <ac:chgData name="侯 逸帆" userId="b8ffd84be050175f" providerId="LiveId" clId="{443A3A57-F71F-43BC-8A86-E0BE6A916761}" dt="2021-10-04T11:26:58.433" v="2319" actId="1076"/>
          <ac:spMkLst>
            <pc:docMk/>
            <pc:sldMk cId="2243491938" sldId="260"/>
            <ac:spMk id="10" creationId="{61FE38F2-09DC-4480-811C-9441AF967019}"/>
          </ac:spMkLst>
        </pc:spChg>
        <pc:spChg chg="add mod">
          <ac:chgData name="侯 逸帆" userId="b8ffd84be050175f" providerId="LiveId" clId="{443A3A57-F71F-43BC-8A86-E0BE6A916761}" dt="2021-10-04T11:27:58.133" v="2340" actId="20577"/>
          <ac:spMkLst>
            <pc:docMk/>
            <pc:sldMk cId="2243491938" sldId="260"/>
            <ac:spMk id="11" creationId="{4E70C4A7-F97E-4F3C-8BC1-C57AF600A109}"/>
          </ac:spMkLst>
        </pc:spChg>
        <pc:spChg chg="add mod">
          <ac:chgData name="侯 逸帆" userId="b8ffd84be050175f" providerId="LiveId" clId="{443A3A57-F71F-43BC-8A86-E0BE6A916761}" dt="2021-10-04T11:27:26.062" v="2329" actId="20577"/>
          <ac:spMkLst>
            <pc:docMk/>
            <pc:sldMk cId="2243491938" sldId="260"/>
            <ac:spMk id="12" creationId="{5EB547A2-9DD1-4400-BD20-C81CB35367BA}"/>
          </ac:spMkLst>
        </pc:spChg>
        <pc:spChg chg="add mod">
          <ac:chgData name="侯 逸帆" userId="b8ffd84be050175f" providerId="LiveId" clId="{443A3A57-F71F-43BC-8A86-E0BE6A916761}" dt="2021-10-04T11:27:35.204" v="2332" actId="20577"/>
          <ac:spMkLst>
            <pc:docMk/>
            <pc:sldMk cId="2243491938" sldId="260"/>
            <ac:spMk id="13" creationId="{7AAB8931-A296-4186-8410-3AE31A323A7E}"/>
          </ac:spMkLst>
        </pc:spChg>
        <pc:spChg chg="add mod">
          <ac:chgData name="侯 逸帆" userId="b8ffd84be050175f" providerId="LiveId" clId="{443A3A57-F71F-43BC-8A86-E0BE6A916761}" dt="2021-10-04T11:27:42.474" v="2335" actId="20577"/>
          <ac:spMkLst>
            <pc:docMk/>
            <pc:sldMk cId="2243491938" sldId="260"/>
            <ac:spMk id="14" creationId="{C607C6BC-61B4-497A-87EB-5124A3D9FB8A}"/>
          </ac:spMkLst>
        </pc:spChg>
        <pc:spChg chg="add mod">
          <ac:chgData name="侯 逸帆" userId="b8ffd84be050175f" providerId="LiveId" clId="{443A3A57-F71F-43BC-8A86-E0BE6A916761}" dt="2021-10-04T11:27:47.201" v="2338" actId="20577"/>
          <ac:spMkLst>
            <pc:docMk/>
            <pc:sldMk cId="2243491938" sldId="260"/>
            <ac:spMk id="15" creationId="{9534344E-8387-4A44-83F6-573D89BF886C}"/>
          </ac:spMkLst>
        </pc:spChg>
      </pc:sldChg>
    </pc:docChg>
  </pc:docChgLst>
  <pc:docChgLst>
    <pc:chgData name="侯 逸帆" userId="b8ffd84be050175f" providerId="LiveId" clId="{4F852906-008F-4135-91AC-844BBC604216}"/>
    <pc:docChg chg="custSel addSld modSld">
      <pc:chgData name="侯 逸帆" userId="b8ffd84be050175f" providerId="LiveId" clId="{4F852906-008F-4135-91AC-844BBC604216}" dt="2021-09-28T09:32:00.987" v="9" actId="14100"/>
      <pc:docMkLst>
        <pc:docMk/>
      </pc:docMkLst>
      <pc:sldChg chg="addSp delSp modSp new mod">
        <pc:chgData name="侯 逸帆" userId="b8ffd84be050175f" providerId="LiveId" clId="{4F852906-008F-4135-91AC-844BBC604216}" dt="2021-09-28T09:32:00.987" v="9" actId="14100"/>
        <pc:sldMkLst>
          <pc:docMk/>
          <pc:sldMk cId="227977237" sldId="258"/>
        </pc:sldMkLst>
        <pc:spChg chg="del mod">
          <ac:chgData name="侯 逸帆" userId="b8ffd84be050175f" providerId="LiveId" clId="{4F852906-008F-4135-91AC-844BBC604216}" dt="2021-09-28T08:49:10.340" v="2" actId="478"/>
          <ac:spMkLst>
            <pc:docMk/>
            <pc:sldMk cId="227977237" sldId="258"/>
            <ac:spMk id="2" creationId="{62A44C71-FD98-4053-8628-430E350CE0FA}"/>
          </ac:spMkLst>
        </pc:spChg>
        <pc:spChg chg="del">
          <ac:chgData name="侯 逸帆" userId="b8ffd84be050175f" providerId="LiveId" clId="{4F852906-008F-4135-91AC-844BBC604216}" dt="2021-09-28T08:49:13.079" v="3" actId="478"/>
          <ac:spMkLst>
            <pc:docMk/>
            <pc:sldMk cId="227977237" sldId="258"/>
            <ac:spMk id="3" creationId="{8B78A620-7D9D-49BE-8A39-40CBAA803B26}"/>
          </ac:spMkLst>
        </pc:spChg>
        <pc:spChg chg="add mod">
          <ac:chgData name="侯 逸帆" userId="b8ffd84be050175f" providerId="LiveId" clId="{4F852906-008F-4135-91AC-844BBC604216}" dt="2021-09-28T09:32:00.987" v="9" actId="14100"/>
          <ac:spMkLst>
            <pc:docMk/>
            <pc:sldMk cId="227977237" sldId="258"/>
            <ac:spMk id="4" creationId="{FAB4FBEF-F781-4E44-814A-D26A0E3FB5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BD12-9954-4611-9EB6-A227A1078E8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494D-591D-4168-91B7-38115EFB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ED08-33F1-428E-BD24-BE9312C02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ED08-33F1-428E-BD24-BE9312C02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75AC-9864-4D28-AECB-A7DF1AB5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BBBB5-6C91-44FD-886C-27E5671D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F961C-7C04-4FAF-88CE-A9F463B1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0BE2C-8456-42BA-85D4-2C99C133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3E2F-EA5A-4B4B-83C3-D5ADF92C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1F93A-702A-4FBA-8D3B-6B826A9D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705F4-EEF6-4285-8C89-A1EE029A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750A0-1A02-4EF5-8912-833E34EB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AE5F-B337-479A-903F-B878DC04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0476F-058F-4A02-A03F-C7680F02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49629-9A5C-4C70-AA63-06EA1D63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2C22F-E5AC-42F8-90EF-2538B530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BF2C8-0F33-42E6-AE85-46768EDA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97E14-3ED4-4908-84CD-1C5FF53C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53DF-5C2F-43E6-BE9F-3247BB0C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D07F-24FA-42EC-B230-79A54B0C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9DC6-B8DD-4DA5-8E64-21CD2BA1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62A69-2D4B-4B40-BB63-B01828E0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69CF-DCC0-400E-998A-C5C18331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CBE65-C898-4474-821A-A35478A1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AE644-A1DF-4C2A-8AE5-CE7F0CE9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92EFD-77FB-4AD8-8DE7-6791B511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3C2C-CE07-4F10-A304-2DFE6A81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EA802-19C1-43A6-8007-8A727B59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B13C9-4A5B-452A-ADD7-A691CF9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EC368-0B72-4453-BA8C-1FDBAACA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8789D-5163-461F-A6F0-3EE2C4E82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589804-7363-46B2-810C-096DF5A7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D0DB6-0FF6-4546-834D-F6349F87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EB19B-2958-45C3-8AED-A9D7B1CF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B5FB4-6461-45B3-8ECC-BDEFE20E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32FF-72B2-452F-AC23-5502F956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89413-DE8E-43D0-A8D3-7B2293CE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C272F-6BF0-42F4-87F6-BDA23D1C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E699E-A743-46DF-BB92-F4828820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334DF-2A61-4B16-BF8D-A3EA70E0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93BB1-95EE-400F-827D-1A35508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5D462-B003-4EF1-A712-B6DA5796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A8014-A2FA-492A-B285-146F6621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DD3C5-ABE5-41DD-B92F-EF62294F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A93FF-E996-450C-B42E-9FA1EEA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DA88A-9B39-462F-9C64-11CA2653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2E69A-A4AC-428D-88D3-BA740695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7D01A-CF00-4181-891F-2665D7C4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31EF2-C178-4528-925A-A1D10B79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63DDD-1B2A-4ABE-9C71-DD90D1EB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91CF-F125-4260-A858-8CA88107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7CE08-5A3C-4AB2-9375-4E25E459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2E61C-B75E-416C-80A5-7891EA18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722AD-B17A-406C-9863-0A7845D2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53C46-DB4C-4742-906E-E4287C14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B3D10-6030-4DF1-B5A5-F1DF2B2C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71AA2-5149-45B1-AD3F-77767A6D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BC67E4-05FF-4E58-8230-F133D015C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8BAC4-28C6-41B0-98DE-602423F5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C200E-75EE-45F8-8AE0-AEC2B162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19C8F-F073-4DB2-88AB-BDA0C7B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E35AF-EFA5-42DB-B8A3-66FAD8E4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53EF7-9EB6-4996-89A6-92D24B61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EDC75-31BB-4163-8F2E-CBDE0971D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E9095-C7D2-47F2-9EF5-CA0D2987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1E5E-195E-4504-99BA-A9E23EFEB37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8623-FA28-4ADA-8A30-4B8D3AE60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BDBE8-804F-40DF-8976-077901D7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3AEF-8F30-4D7F-8470-13421DF5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933D05-0630-4BDF-A6D8-2C58E9C1F680}"/>
              </a:ext>
            </a:extLst>
          </p:cNvPr>
          <p:cNvCxnSpPr>
            <a:cxnSpLocks/>
          </p:cNvCxnSpPr>
          <p:nvPr/>
        </p:nvCxnSpPr>
        <p:spPr>
          <a:xfrm>
            <a:off x="1779760" y="2873321"/>
            <a:ext cx="8977313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0CDA0D20-354F-44AC-94F6-453859C80EB5}"/>
              </a:ext>
            </a:extLst>
          </p:cNvPr>
          <p:cNvSpPr/>
          <p:nvPr/>
        </p:nvSpPr>
        <p:spPr>
          <a:xfrm>
            <a:off x="5123649" y="1939359"/>
            <a:ext cx="3381005" cy="828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331F3E35-E868-48AB-8A06-EA97CE594189}"/>
              </a:ext>
            </a:extLst>
          </p:cNvPr>
          <p:cNvSpPr/>
          <p:nvPr/>
        </p:nvSpPr>
        <p:spPr>
          <a:xfrm>
            <a:off x="3875261" y="3034810"/>
            <a:ext cx="5835648" cy="9038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标题 29">
            <a:extLst>
              <a:ext uri="{FF2B5EF4-FFF2-40B4-BE49-F238E27FC236}">
                <a16:creationId xmlns:a16="http://schemas.microsoft.com/office/drawing/2014/main" id="{2E487C02-B39F-4572-827A-1FA1AD9A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55DE70-E04B-4570-8CA8-6B303DE85262}"/>
              </a:ext>
            </a:extLst>
          </p:cNvPr>
          <p:cNvSpPr/>
          <p:nvPr/>
        </p:nvSpPr>
        <p:spPr>
          <a:xfrm>
            <a:off x="9140695" y="2264996"/>
            <a:ext cx="1502751" cy="3207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RGFT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E53DD14-C6E0-498A-BA6C-BDCA692CDBF8}"/>
              </a:ext>
            </a:extLst>
          </p:cNvPr>
          <p:cNvSpPr/>
          <p:nvPr/>
        </p:nvSpPr>
        <p:spPr>
          <a:xfrm>
            <a:off x="2933310" y="2267138"/>
            <a:ext cx="1497107" cy="3207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GFT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EA9CE73-9A06-4734-97B4-EB730E28B704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4430417" y="2426256"/>
            <a:ext cx="832105" cy="12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9811B52-EE21-4C72-960C-C8D3C5669BC1}"/>
              </a:ext>
            </a:extLst>
          </p:cNvPr>
          <p:cNvSpPr/>
          <p:nvPr/>
        </p:nvSpPr>
        <p:spPr>
          <a:xfrm>
            <a:off x="5262522" y="2213044"/>
            <a:ext cx="1282160" cy="426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</a:t>
            </a:r>
            <a:r>
              <a:rPr lang="en-US" altLang="zh-CN" sz="1400" dirty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BD5818-9870-41B8-B601-F2C47F12E6EF}"/>
              </a:ext>
            </a:extLst>
          </p:cNvPr>
          <p:cNvSpPr/>
          <p:nvPr/>
        </p:nvSpPr>
        <p:spPr>
          <a:xfrm>
            <a:off x="7099343" y="2212151"/>
            <a:ext cx="1282160" cy="426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Nonlinear activation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DE3054-1655-4206-8E4E-42D4AA2025B2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544682" y="2425363"/>
            <a:ext cx="554661" cy="8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355AC88-E4DA-4B2D-B615-87F3426AFFD4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>
            <a:off x="8381503" y="2425363"/>
            <a:ext cx="7591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3E952A5-65CD-4AD0-8B4F-C0CE49EDCC66}"/>
              </a:ext>
            </a:extLst>
          </p:cNvPr>
          <p:cNvSpPr txBox="1"/>
          <p:nvPr/>
        </p:nvSpPr>
        <p:spPr>
          <a:xfrm>
            <a:off x="4975251" y="1942379"/>
            <a:ext cx="195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Information gain/loss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B9CD61-EAC3-4A14-84A0-38785093242B}"/>
              </a:ext>
            </a:extLst>
          </p:cNvPr>
          <p:cNvSpPr/>
          <p:nvPr/>
        </p:nvSpPr>
        <p:spPr>
          <a:xfrm>
            <a:off x="5466268" y="3307026"/>
            <a:ext cx="1078414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 convolution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D0C15F9-4868-424A-B461-E021905AA12E}"/>
              </a:ext>
            </a:extLst>
          </p:cNvPr>
          <p:cNvSpPr/>
          <p:nvPr/>
        </p:nvSpPr>
        <p:spPr>
          <a:xfrm>
            <a:off x="7262540" y="3309052"/>
            <a:ext cx="833846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Bijective function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6723A21-E807-437B-9287-2655ADDD385E}"/>
              </a:ext>
            </a:extLst>
          </p:cNvPr>
          <p:cNvSpPr/>
          <p:nvPr/>
        </p:nvSpPr>
        <p:spPr>
          <a:xfrm>
            <a:off x="4038395" y="3305278"/>
            <a:ext cx="833846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Bijective function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9091AD1-54ED-4FCA-BCC6-597EA2B18277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4872241" y="3518490"/>
            <a:ext cx="594027" cy="1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D7E2D11-A6CA-479D-9FFF-AA1F0BFA262A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>
            <a:off x="6544682" y="3520238"/>
            <a:ext cx="717858" cy="2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9E3F8562-D752-40BF-8AE3-CF5770321B10}"/>
              </a:ext>
            </a:extLst>
          </p:cNvPr>
          <p:cNvCxnSpPr>
            <a:cxnSpLocks/>
            <a:stCxn id="187" idx="0"/>
            <a:endCxn id="38" idx="2"/>
          </p:cNvCxnSpPr>
          <p:nvPr/>
        </p:nvCxnSpPr>
        <p:spPr>
          <a:xfrm flipH="1" flipV="1">
            <a:off x="3681864" y="2587871"/>
            <a:ext cx="3607" cy="15686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591E63F-796C-4F3E-B2A0-EF8D16943822}"/>
              </a:ext>
            </a:extLst>
          </p:cNvPr>
          <p:cNvSpPr txBox="1"/>
          <p:nvPr/>
        </p:nvSpPr>
        <p:spPr>
          <a:xfrm>
            <a:off x="2966951" y="4156531"/>
            <a:ext cx="143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Representation </a:t>
            </a:r>
            <a:r>
              <a:rPr lang="en-US" sz="1400" b="1" i="1" dirty="0"/>
              <a:t>X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00120242-78A9-4997-A6A9-6FAFAA4D58C7}"/>
              </a:ext>
            </a:extLst>
          </p:cNvPr>
          <p:cNvCxnSpPr>
            <a:cxnSpLocks/>
            <a:stCxn id="37" idx="2"/>
            <a:endCxn id="208" idx="0"/>
          </p:cNvCxnSpPr>
          <p:nvPr/>
        </p:nvCxnSpPr>
        <p:spPr>
          <a:xfrm>
            <a:off x="9892071" y="2585729"/>
            <a:ext cx="1" cy="1574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3BBE01A-963D-4705-BB8F-0D91C037E611}"/>
              </a:ext>
            </a:extLst>
          </p:cNvPr>
          <p:cNvSpPr txBox="1"/>
          <p:nvPr/>
        </p:nvSpPr>
        <p:spPr>
          <a:xfrm>
            <a:off x="6174312" y="169068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endParaRPr 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E19CF54-75F8-43E2-97E6-9BBDEE556053}"/>
              </a:ext>
            </a:extLst>
          </p:cNvPr>
          <p:cNvSpPr txBox="1"/>
          <p:nvPr/>
        </p:nvSpPr>
        <p:spPr>
          <a:xfrm>
            <a:off x="9154606" y="4160257"/>
            <a:ext cx="147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Representation </a:t>
            </a:r>
            <a:r>
              <a:rPr lang="en-US" sz="1400" b="1" i="1" dirty="0"/>
              <a:t>H</a:t>
            </a:r>
          </a:p>
        </p:txBody>
      </p:sp>
      <p:sp>
        <p:nvSpPr>
          <p:cNvPr id="89" name="箭头: 上下 88">
            <a:extLst>
              <a:ext uri="{FF2B5EF4-FFF2-40B4-BE49-F238E27FC236}">
                <a16:creationId xmlns:a16="http://schemas.microsoft.com/office/drawing/2014/main" id="{C378C692-7720-4F82-AF07-C056C42110DF}"/>
              </a:ext>
            </a:extLst>
          </p:cNvPr>
          <p:cNvSpPr/>
          <p:nvPr/>
        </p:nvSpPr>
        <p:spPr>
          <a:xfrm>
            <a:off x="7679463" y="2664619"/>
            <a:ext cx="121920" cy="6190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6" name="箭头: 上下 175">
            <a:extLst>
              <a:ext uri="{FF2B5EF4-FFF2-40B4-BE49-F238E27FC236}">
                <a16:creationId xmlns:a16="http://schemas.microsoft.com/office/drawing/2014/main" id="{59D061C7-0055-4CC3-A735-238C4314AE89}"/>
              </a:ext>
            </a:extLst>
          </p:cNvPr>
          <p:cNvSpPr/>
          <p:nvPr/>
        </p:nvSpPr>
        <p:spPr>
          <a:xfrm>
            <a:off x="5836846" y="2664619"/>
            <a:ext cx="121920" cy="6190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B4C946F-A8BE-436B-B392-4903E196C0B8}"/>
              </a:ext>
            </a:extLst>
          </p:cNvPr>
          <p:cNvCxnSpPr>
            <a:cxnSpLocks/>
          </p:cNvCxnSpPr>
          <p:nvPr/>
        </p:nvCxnSpPr>
        <p:spPr>
          <a:xfrm flipV="1">
            <a:off x="4135278" y="3731695"/>
            <a:ext cx="0" cy="424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2795D3DE-4F06-4CFD-8CA5-45F01883E37E}"/>
              </a:ext>
            </a:extLst>
          </p:cNvPr>
          <p:cNvSpPr/>
          <p:nvPr/>
        </p:nvSpPr>
        <p:spPr>
          <a:xfrm>
            <a:off x="5305915" y="3194815"/>
            <a:ext cx="2930077" cy="5987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246D937B-3A1F-425C-AD0D-EE58CD7610A3}"/>
              </a:ext>
            </a:extLst>
          </p:cNvPr>
          <p:cNvSpPr txBox="1"/>
          <p:nvPr/>
        </p:nvSpPr>
        <p:spPr>
          <a:xfrm>
            <a:off x="6171414" y="294734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ⅹ</a:t>
            </a:r>
            <a:endParaRPr lang="en-US" sz="1400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48FE304-E74B-4847-B69B-0815FC08EAB4}"/>
              </a:ext>
            </a:extLst>
          </p:cNvPr>
          <p:cNvSpPr/>
          <p:nvPr/>
        </p:nvSpPr>
        <p:spPr>
          <a:xfrm>
            <a:off x="8733304" y="3305278"/>
            <a:ext cx="833846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Bijective function</a:t>
            </a:r>
          </a:p>
        </p:txBody>
      </p: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43462D89-504C-4DB8-8F5D-AFC483244E35}"/>
              </a:ext>
            </a:extLst>
          </p:cNvPr>
          <p:cNvCxnSpPr>
            <a:cxnSpLocks/>
            <a:stCxn id="90" idx="3"/>
            <a:endCxn id="284" idx="1"/>
          </p:cNvCxnSpPr>
          <p:nvPr/>
        </p:nvCxnSpPr>
        <p:spPr>
          <a:xfrm flipV="1">
            <a:off x="8096386" y="3518490"/>
            <a:ext cx="636918" cy="3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28C4E473-347A-4E7F-A619-96C97F6DDBB4}"/>
              </a:ext>
            </a:extLst>
          </p:cNvPr>
          <p:cNvCxnSpPr>
            <a:cxnSpLocks/>
          </p:cNvCxnSpPr>
          <p:nvPr/>
        </p:nvCxnSpPr>
        <p:spPr>
          <a:xfrm>
            <a:off x="9481802" y="3731695"/>
            <a:ext cx="0" cy="424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箭头: 上下 300">
            <a:extLst>
              <a:ext uri="{FF2B5EF4-FFF2-40B4-BE49-F238E27FC236}">
                <a16:creationId xmlns:a16="http://schemas.microsoft.com/office/drawing/2014/main" id="{7F61332B-EC2A-4EF8-B13D-CD8B43F29A00}"/>
              </a:ext>
            </a:extLst>
          </p:cNvPr>
          <p:cNvSpPr/>
          <p:nvPr/>
        </p:nvSpPr>
        <p:spPr>
          <a:xfrm>
            <a:off x="4276748" y="2606675"/>
            <a:ext cx="121920" cy="64695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2" name="箭头: 上下 301">
            <a:extLst>
              <a:ext uri="{FF2B5EF4-FFF2-40B4-BE49-F238E27FC236}">
                <a16:creationId xmlns:a16="http://schemas.microsoft.com/office/drawing/2014/main" id="{66031F9E-A4DE-4423-BCCB-80C94A8CA978}"/>
              </a:ext>
            </a:extLst>
          </p:cNvPr>
          <p:cNvSpPr/>
          <p:nvPr/>
        </p:nvSpPr>
        <p:spPr>
          <a:xfrm>
            <a:off x="9159767" y="2606675"/>
            <a:ext cx="121920" cy="65487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5C8E7F5-3ED1-48F1-B4B9-6A50F6947531}"/>
              </a:ext>
            </a:extLst>
          </p:cNvPr>
          <p:cNvSpPr txBox="1"/>
          <p:nvPr/>
        </p:nvSpPr>
        <p:spPr>
          <a:xfrm>
            <a:off x="6432551" y="4052304"/>
            <a:ext cx="65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Entity Text</a:t>
            </a: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16C5A169-6DBC-443D-A2F3-0D3BCE083BAC}"/>
              </a:ext>
            </a:extLst>
          </p:cNvPr>
          <p:cNvSpPr/>
          <p:nvPr/>
        </p:nvSpPr>
        <p:spPr>
          <a:xfrm>
            <a:off x="7358920" y="4106840"/>
            <a:ext cx="1474931" cy="411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Knowledge-enhanced LM</a:t>
            </a: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332A29D9-B2E0-42A5-BE84-70F943B26C14}"/>
              </a:ext>
            </a:extLst>
          </p:cNvPr>
          <p:cNvSpPr/>
          <p:nvPr/>
        </p:nvSpPr>
        <p:spPr>
          <a:xfrm>
            <a:off x="4696372" y="4105969"/>
            <a:ext cx="1474931" cy="411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Pretrained LM</a:t>
            </a:r>
          </a:p>
        </p:txBody>
      </p: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2C8AF7FC-4093-44B4-B53D-AD3A8985E1F7}"/>
              </a:ext>
            </a:extLst>
          </p:cNvPr>
          <p:cNvCxnSpPr>
            <a:cxnSpLocks/>
            <a:stCxn id="330" idx="3"/>
            <a:endCxn id="331" idx="1"/>
          </p:cNvCxnSpPr>
          <p:nvPr/>
        </p:nvCxnSpPr>
        <p:spPr>
          <a:xfrm flipV="1">
            <a:off x="7092129" y="4312719"/>
            <a:ext cx="266791" cy="1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DD3FEA63-6ACE-4FF0-9F51-1F9E83FCBCE8}"/>
              </a:ext>
            </a:extLst>
          </p:cNvPr>
          <p:cNvCxnSpPr>
            <a:cxnSpLocks/>
            <a:stCxn id="330" idx="1"/>
            <a:endCxn id="333" idx="3"/>
          </p:cNvCxnSpPr>
          <p:nvPr/>
        </p:nvCxnSpPr>
        <p:spPr>
          <a:xfrm flipH="1" flipV="1">
            <a:off x="6171303" y="4311848"/>
            <a:ext cx="261248" cy="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463C3908-F1AE-4071-9714-5FBBBAE2A0A0}"/>
              </a:ext>
            </a:extLst>
          </p:cNvPr>
          <p:cNvCxnSpPr>
            <a:cxnSpLocks/>
            <a:stCxn id="331" idx="3"/>
            <a:endCxn id="208" idx="1"/>
          </p:cNvCxnSpPr>
          <p:nvPr/>
        </p:nvCxnSpPr>
        <p:spPr>
          <a:xfrm>
            <a:off x="8833851" y="4312719"/>
            <a:ext cx="320755" cy="1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4C7065C7-60EC-4183-B95B-4994B17996B2}"/>
              </a:ext>
            </a:extLst>
          </p:cNvPr>
          <p:cNvCxnSpPr>
            <a:cxnSpLocks/>
            <a:stCxn id="333" idx="1"/>
            <a:endCxn id="187" idx="3"/>
          </p:cNvCxnSpPr>
          <p:nvPr/>
        </p:nvCxnSpPr>
        <p:spPr>
          <a:xfrm flipH="1" flipV="1">
            <a:off x="4403991" y="4310420"/>
            <a:ext cx="292381" cy="1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60445BE-455C-402F-A8E5-F43E3BFCA708}"/>
              </a:ext>
            </a:extLst>
          </p:cNvPr>
          <p:cNvSpPr txBox="1"/>
          <p:nvPr/>
        </p:nvSpPr>
        <p:spPr>
          <a:xfrm>
            <a:off x="2743165" y="3337065"/>
            <a:ext cx="98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KG</a:t>
            </a:r>
            <a:endParaRPr lang="en-US" sz="1400" b="1" i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E3F03C-D942-40AA-BD6B-B87E4B52052F}"/>
              </a:ext>
            </a:extLst>
          </p:cNvPr>
          <p:cNvSpPr txBox="1"/>
          <p:nvPr/>
        </p:nvSpPr>
        <p:spPr>
          <a:xfrm>
            <a:off x="9857801" y="3336764"/>
            <a:ext cx="98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KG</a:t>
            </a:r>
            <a:endParaRPr lang="en-US" sz="1400" b="1" i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40218F1-D3A6-4567-8C2C-9B2E76A81B4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234170" y="2582093"/>
            <a:ext cx="0" cy="7549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422EE2B-753D-45AE-A41F-60E21012259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348806" y="2582093"/>
            <a:ext cx="1" cy="7546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9ED9E4-77A1-4A35-A518-9435E88B35CB}"/>
              </a:ext>
            </a:extLst>
          </p:cNvPr>
          <p:cNvSpPr txBox="1"/>
          <p:nvPr/>
        </p:nvSpPr>
        <p:spPr>
          <a:xfrm>
            <a:off x="1687587" y="2559803"/>
            <a:ext cx="122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Graph space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3637317-C79C-4442-AEA6-C9A1B6777751}"/>
              </a:ext>
            </a:extLst>
          </p:cNvPr>
          <p:cNvSpPr/>
          <p:nvPr/>
        </p:nvSpPr>
        <p:spPr>
          <a:xfrm>
            <a:off x="3767137" y="5470844"/>
            <a:ext cx="3538537" cy="11047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340B71B-A280-4EA9-8526-8CB1C06E9F65}"/>
              </a:ext>
            </a:extLst>
          </p:cNvPr>
          <p:cNvSpPr/>
          <p:nvPr/>
        </p:nvSpPr>
        <p:spPr>
          <a:xfrm>
            <a:off x="3920785" y="5684168"/>
            <a:ext cx="833846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FF7004-0BA6-4CB8-9485-6D8D037C966C}"/>
              </a:ext>
            </a:extLst>
          </p:cNvPr>
          <p:cNvSpPr/>
          <p:nvPr/>
        </p:nvSpPr>
        <p:spPr>
          <a:xfrm>
            <a:off x="5020770" y="5684168"/>
            <a:ext cx="1078414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 convolution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4362240-2FB1-4067-802A-7AF61442D24C}"/>
              </a:ext>
            </a:extLst>
          </p:cNvPr>
          <p:cNvSpPr/>
          <p:nvPr/>
        </p:nvSpPr>
        <p:spPr>
          <a:xfrm>
            <a:off x="6365323" y="5684168"/>
            <a:ext cx="833846" cy="426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BA2BB31-003F-4DEA-8652-68F86F6D9758}"/>
              </a:ext>
            </a:extLst>
          </p:cNvPr>
          <p:cNvSpPr txBox="1"/>
          <p:nvPr/>
        </p:nvSpPr>
        <p:spPr>
          <a:xfrm>
            <a:off x="2244823" y="5743491"/>
            <a:ext cx="143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Representation </a:t>
            </a:r>
            <a:r>
              <a:rPr lang="en-US" sz="1400" b="1" i="1" dirty="0"/>
              <a:t>X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7044D4-49DB-4E67-A322-F4B1AB39C26D}"/>
              </a:ext>
            </a:extLst>
          </p:cNvPr>
          <p:cNvSpPr txBox="1"/>
          <p:nvPr/>
        </p:nvSpPr>
        <p:spPr>
          <a:xfrm>
            <a:off x="7443737" y="5743491"/>
            <a:ext cx="147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Representation </a:t>
            </a:r>
            <a:r>
              <a:rPr lang="en-US" sz="1400" b="1" i="1" dirty="0"/>
              <a:t>H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C7E9FE8-07AC-4B04-8EB3-3CD236781355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>
          <a:xfrm>
            <a:off x="3681863" y="5897380"/>
            <a:ext cx="238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395EF3E-2C9B-423C-A96C-ECAA74070E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54631" y="5897380"/>
            <a:ext cx="266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BFC7281-D317-449C-BCAB-13D8F82A2472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6099184" y="5897380"/>
            <a:ext cx="266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9B2D78B-297B-4ABE-AFB4-B5BBF3A4BC3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7199169" y="5897380"/>
            <a:ext cx="2445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5CA6DFF-9098-4C4E-9D59-2C04349DB623}"/>
              </a:ext>
            </a:extLst>
          </p:cNvPr>
          <p:cNvSpPr txBox="1"/>
          <p:nvPr/>
        </p:nvSpPr>
        <p:spPr>
          <a:xfrm>
            <a:off x="5252680" y="6212548"/>
            <a:ext cx="56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GCS</a:t>
            </a:r>
            <a:endParaRPr 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7133376-6D93-418C-8EEA-E08C730ED407}"/>
              </a:ext>
            </a:extLst>
          </p:cNvPr>
          <p:cNvSpPr txBox="1"/>
          <p:nvPr/>
        </p:nvSpPr>
        <p:spPr>
          <a:xfrm>
            <a:off x="4818568" y="519842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4815344-0C37-4C1A-8011-10F33D36CDEA}"/>
                  </a:ext>
                </a:extLst>
              </p:cNvPr>
              <p:cNvSpPr txBox="1"/>
              <p:nvPr/>
            </p:nvSpPr>
            <p:spPr>
              <a:xfrm>
                <a:off x="9873346" y="3269042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4815344-0C37-4C1A-8011-10F33D36C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346" y="3269042"/>
                <a:ext cx="222817" cy="276999"/>
              </a:xfrm>
              <a:prstGeom prst="rect">
                <a:avLst/>
              </a:prstGeom>
              <a:blipFill>
                <a:blip r:embed="rId3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303" grpId="0" animBg="1"/>
      <p:bldP spid="37" grpId="0" animBg="1"/>
      <p:bldP spid="38" grpId="0" animBg="1"/>
      <p:bldP spid="44" grpId="0" animBg="1"/>
      <p:bldP spid="49" grpId="0" animBg="1"/>
      <p:bldP spid="74" grpId="0"/>
      <p:bldP spid="88" grpId="0" animBg="1"/>
      <p:bldP spid="90" grpId="0" animBg="1"/>
      <p:bldP spid="91" grpId="0" animBg="1"/>
      <p:bldP spid="187" grpId="0"/>
      <p:bldP spid="207" grpId="0"/>
      <p:bldP spid="208" grpId="0"/>
      <p:bldP spid="89" grpId="0" animBg="1"/>
      <p:bldP spid="176" grpId="0" animBg="1"/>
      <p:bldP spid="263" grpId="0" animBg="1"/>
      <p:bldP spid="264" grpId="0"/>
      <p:bldP spid="284" grpId="0" animBg="1"/>
      <p:bldP spid="301" grpId="0" animBg="1"/>
      <p:bldP spid="302" grpId="0" animBg="1"/>
      <p:bldP spid="330" grpId="0"/>
      <p:bldP spid="40" grpId="0"/>
      <p:bldP spid="41" grpId="0"/>
      <p:bldP spid="56" grpId="0"/>
      <p:bldP spid="55" grpId="0" animBg="1"/>
      <p:bldP spid="59" grpId="0" animBg="1"/>
      <p:bldP spid="60" grpId="0" animBg="1"/>
      <p:bldP spid="61" grpId="0" animBg="1"/>
      <p:bldP spid="62" grpId="0"/>
      <p:bldP spid="63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AC846B39-F0C2-44C5-A78C-FBD6D7956C51}"/>
              </a:ext>
            </a:extLst>
          </p:cNvPr>
          <p:cNvSpPr/>
          <p:nvPr/>
        </p:nvSpPr>
        <p:spPr>
          <a:xfrm>
            <a:off x="1031305" y="2923529"/>
            <a:ext cx="1036407" cy="651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Blowin</a:t>
            </a:r>
            <a:r>
              <a:rPr lang="en-US" sz="1400" dirty="0"/>
              <a:t>’ in the wind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B03A3B-2B28-4C9C-803C-0564B500C315}"/>
              </a:ext>
            </a:extLst>
          </p:cNvPr>
          <p:cNvSpPr/>
          <p:nvPr/>
        </p:nvSpPr>
        <p:spPr>
          <a:xfrm>
            <a:off x="2845693" y="2978597"/>
            <a:ext cx="847725" cy="546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 Dylan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E638805-0835-4059-85D1-D90139978C5B}"/>
              </a:ext>
            </a:extLst>
          </p:cNvPr>
          <p:cNvSpPr/>
          <p:nvPr/>
        </p:nvSpPr>
        <p:spPr>
          <a:xfrm>
            <a:off x="1115851" y="1321002"/>
            <a:ext cx="858797" cy="552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Song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9D1BF6-489F-4A6A-98BD-F16EE9640A9C}"/>
              </a:ext>
            </a:extLst>
          </p:cNvPr>
          <p:cNvSpPr/>
          <p:nvPr/>
        </p:nvSpPr>
        <p:spPr>
          <a:xfrm>
            <a:off x="2808780" y="1201301"/>
            <a:ext cx="921549" cy="782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Like a rolling stone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BB92155-BF5A-44FB-8BF6-48BFAC4C23B2}"/>
              </a:ext>
            </a:extLst>
          </p:cNvPr>
          <p:cNvSpPr/>
          <p:nvPr/>
        </p:nvSpPr>
        <p:spPr>
          <a:xfrm>
            <a:off x="1662265" y="1938818"/>
            <a:ext cx="1299928" cy="5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Tangled up in blue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68E8F09-7AA1-49D4-BBB9-4FE19F6E6FC0}"/>
              </a:ext>
            </a:extLst>
          </p:cNvPr>
          <p:cNvCxnSpPr>
            <a:cxnSpLocks/>
            <a:stCxn id="47" idx="1"/>
            <a:endCxn id="30" idx="5"/>
          </p:cNvCxnSpPr>
          <p:nvPr/>
        </p:nvCxnSpPr>
        <p:spPr>
          <a:xfrm flipH="1" flipV="1">
            <a:off x="1848880" y="1792187"/>
            <a:ext cx="3755" cy="22930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B7EE62F-F3CD-435C-91FE-09967C6D8DA9}"/>
              </a:ext>
            </a:extLst>
          </p:cNvPr>
          <p:cNvCxnSpPr>
            <a:cxnSpLocks/>
            <a:stCxn id="15" idx="0"/>
            <a:endCxn id="30" idx="4"/>
          </p:cNvCxnSpPr>
          <p:nvPr/>
        </p:nvCxnSpPr>
        <p:spPr>
          <a:xfrm flipH="1" flipV="1">
            <a:off x="1545250" y="1873030"/>
            <a:ext cx="4259" cy="105049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263E6B6-7962-4FA0-9FEC-9722037B369B}"/>
              </a:ext>
            </a:extLst>
          </p:cNvPr>
          <p:cNvCxnSpPr>
            <a:cxnSpLocks/>
            <a:stCxn id="42" idx="2"/>
            <a:endCxn id="30" idx="6"/>
          </p:cNvCxnSpPr>
          <p:nvPr/>
        </p:nvCxnSpPr>
        <p:spPr>
          <a:xfrm flipH="1">
            <a:off x="1974648" y="1592513"/>
            <a:ext cx="834132" cy="450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5313664-2E8C-4294-ADD2-CBE67F539D96}"/>
              </a:ext>
            </a:extLst>
          </p:cNvPr>
          <p:cNvCxnSpPr>
            <a:cxnSpLocks/>
            <a:stCxn id="42" idx="4"/>
            <a:endCxn id="19" idx="0"/>
          </p:cNvCxnSpPr>
          <p:nvPr/>
        </p:nvCxnSpPr>
        <p:spPr>
          <a:xfrm>
            <a:off x="3269555" y="1983725"/>
            <a:ext cx="1" cy="9948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984B841-178D-4929-8ADF-EB48C32AD269}"/>
              </a:ext>
            </a:extLst>
          </p:cNvPr>
          <p:cNvCxnSpPr>
            <a:cxnSpLocks/>
            <a:stCxn id="47" idx="4"/>
            <a:endCxn id="19" idx="1"/>
          </p:cNvCxnSpPr>
          <p:nvPr/>
        </p:nvCxnSpPr>
        <p:spPr>
          <a:xfrm>
            <a:off x="2312229" y="2503318"/>
            <a:ext cx="657610" cy="55530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0F12E60-EFCB-4860-8E50-D49B1AAD1D0B}"/>
              </a:ext>
            </a:extLst>
          </p:cNvPr>
          <p:cNvSpPr txBox="1"/>
          <p:nvPr/>
        </p:nvSpPr>
        <p:spPr>
          <a:xfrm rot="5400000">
            <a:off x="2942984" y="2286861"/>
            <a:ext cx="90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composer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0A78CC3-CD42-4D03-9B53-2CA1DC6278EB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067712" y="3249267"/>
            <a:ext cx="777981" cy="254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C8B1782-B446-44C6-8C07-B89FC3230C61}"/>
              </a:ext>
            </a:extLst>
          </p:cNvPr>
          <p:cNvSpPr txBox="1"/>
          <p:nvPr/>
        </p:nvSpPr>
        <p:spPr>
          <a:xfrm>
            <a:off x="1694039" y="1225987"/>
            <a:ext cx="60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BCBB66B-4DE0-4BC8-8A99-86D548FB9A61}"/>
              </a:ext>
            </a:extLst>
          </p:cNvPr>
          <p:cNvSpPr txBox="1"/>
          <p:nvPr/>
        </p:nvSpPr>
        <p:spPr>
          <a:xfrm>
            <a:off x="1857231" y="1676668"/>
            <a:ext cx="48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1136EE24-A61D-4D2A-B563-406D66AB834D}"/>
              </a:ext>
            </a:extLst>
          </p:cNvPr>
          <p:cNvSpPr txBox="1"/>
          <p:nvPr/>
        </p:nvSpPr>
        <p:spPr>
          <a:xfrm rot="16200000">
            <a:off x="1107719" y="2244390"/>
            <a:ext cx="60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2AFB9554-5093-41C4-968D-861985F11BC4}"/>
              </a:ext>
            </a:extLst>
          </p:cNvPr>
          <p:cNvSpPr txBox="1"/>
          <p:nvPr/>
        </p:nvSpPr>
        <p:spPr>
          <a:xfrm rot="2383601">
            <a:off x="2219050" y="2582039"/>
            <a:ext cx="109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composer</a:t>
            </a: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3F2B9480-AFE8-40ED-8C48-900406746FD6}"/>
              </a:ext>
            </a:extLst>
          </p:cNvPr>
          <p:cNvSpPr txBox="1"/>
          <p:nvPr/>
        </p:nvSpPr>
        <p:spPr>
          <a:xfrm>
            <a:off x="1974648" y="2969175"/>
            <a:ext cx="90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composer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0E5B66ED-5261-4854-83D5-1B610C5E95C6}"/>
              </a:ext>
            </a:extLst>
          </p:cNvPr>
          <p:cNvSpPr/>
          <p:nvPr/>
        </p:nvSpPr>
        <p:spPr>
          <a:xfrm>
            <a:off x="4009271" y="2159835"/>
            <a:ext cx="1224384" cy="411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Pretrained LM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9FADD22-BA4D-491B-9150-F52311F25140}"/>
              </a:ext>
            </a:extLst>
          </p:cNvPr>
          <p:cNvSpPr/>
          <p:nvPr/>
        </p:nvSpPr>
        <p:spPr>
          <a:xfrm>
            <a:off x="4233299" y="1110931"/>
            <a:ext cx="1000357" cy="77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2876F2E6-B93C-4BB8-AEEE-04063262A70D}"/>
              </a:ext>
            </a:extLst>
          </p:cNvPr>
          <p:cNvSpPr/>
          <p:nvPr/>
        </p:nvSpPr>
        <p:spPr>
          <a:xfrm>
            <a:off x="4233299" y="1208562"/>
            <a:ext cx="1000357" cy="77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9B5D0356-51DA-43C4-8408-026165CB540F}"/>
              </a:ext>
            </a:extLst>
          </p:cNvPr>
          <p:cNvSpPr/>
          <p:nvPr/>
        </p:nvSpPr>
        <p:spPr>
          <a:xfrm>
            <a:off x="4233299" y="1306193"/>
            <a:ext cx="1000357" cy="77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7C8B60F4-303F-49E6-9B1E-159F0ECD13FF}"/>
              </a:ext>
            </a:extLst>
          </p:cNvPr>
          <p:cNvSpPr/>
          <p:nvPr/>
        </p:nvSpPr>
        <p:spPr>
          <a:xfrm>
            <a:off x="4233299" y="1403824"/>
            <a:ext cx="1000357" cy="77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D5DF9186-C03D-4BA3-8409-08F64F57F443}"/>
              </a:ext>
            </a:extLst>
          </p:cNvPr>
          <p:cNvSpPr/>
          <p:nvPr/>
        </p:nvSpPr>
        <p:spPr>
          <a:xfrm>
            <a:off x="4233298" y="1501455"/>
            <a:ext cx="1000357" cy="77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3257364-C77F-4914-8B91-580FDA983CE6}"/>
              </a:ext>
            </a:extLst>
          </p:cNvPr>
          <p:cNvSpPr/>
          <p:nvPr/>
        </p:nvSpPr>
        <p:spPr>
          <a:xfrm>
            <a:off x="4292421" y="283521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8110959B-23EE-4F8D-AD67-EF98873CCC2D}"/>
              </a:ext>
            </a:extLst>
          </p:cNvPr>
          <p:cNvCxnSpPr>
            <a:cxnSpLocks/>
            <a:stCxn id="266" idx="6"/>
            <a:endCxn id="346" idx="2"/>
          </p:cNvCxnSpPr>
          <p:nvPr/>
        </p:nvCxnSpPr>
        <p:spPr>
          <a:xfrm>
            <a:off x="4373382" y="287391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>
            <a:extLst>
              <a:ext uri="{FF2B5EF4-FFF2-40B4-BE49-F238E27FC236}">
                <a16:creationId xmlns:a16="http://schemas.microsoft.com/office/drawing/2014/main" id="{2E6CBAA8-932E-49B6-BC3A-C795D6F6C804}"/>
              </a:ext>
            </a:extLst>
          </p:cNvPr>
          <p:cNvSpPr/>
          <p:nvPr/>
        </p:nvSpPr>
        <p:spPr>
          <a:xfrm>
            <a:off x="5152696" y="283521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C81AA4D1-631F-4AD0-872B-C575FB5C1750}"/>
              </a:ext>
            </a:extLst>
          </p:cNvPr>
          <p:cNvSpPr/>
          <p:nvPr/>
        </p:nvSpPr>
        <p:spPr>
          <a:xfrm>
            <a:off x="4292421" y="292751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65C8CC03-9DBC-4B30-840A-D54775BAC958}"/>
              </a:ext>
            </a:extLst>
          </p:cNvPr>
          <p:cNvCxnSpPr>
            <a:cxnSpLocks/>
            <a:stCxn id="349" idx="6"/>
            <a:endCxn id="351" idx="2"/>
          </p:cNvCxnSpPr>
          <p:nvPr/>
        </p:nvCxnSpPr>
        <p:spPr>
          <a:xfrm>
            <a:off x="4373382" y="296621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椭圆 350">
            <a:extLst>
              <a:ext uri="{FF2B5EF4-FFF2-40B4-BE49-F238E27FC236}">
                <a16:creationId xmlns:a16="http://schemas.microsoft.com/office/drawing/2014/main" id="{C70EB7B7-D3F6-42BC-A8F2-B9625F043D58}"/>
              </a:ext>
            </a:extLst>
          </p:cNvPr>
          <p:cNvSpPr/>
          <p:nvPr/>
        </p:nvSpPr>
        <p:spPr>
          <a:xfrm>
            <a:off x="5152696" y="292751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53DF7904-5DFB-48CE-A4FB-65D2A997A360}"/>
              </a:ext>
            </a:extLst>
          </p:cNvPr>
          <p:cNvSpPr/>
          <p:nvPr/>
        </p:nvSpPr>
        <p:spPr>
          <a:xfrm>
            <a:off x="4292421" y="302057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57B358FD-36D9-489D-BBA5-D0E00ACDA023}"/>
              </a:ext>
            </a:extLst>
          </p:cNvPr>
          <p:cNvCxnSpPr>
            <a:cxnSpLocks/>
            <a:stCxn id="352" idx="6"/>
            <a:endCxn id="354" idx="2"/>
          </p:cNvCxnSpPr>
          <p:nvPr/>
        </p:nvCxnSpPr>
        <p:spPr>
          <a:xfrm>
            <a:off x="4373382" y="305927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椭圆 353">
            <a:extLst>
              <a:ext uri="{FF2B5EF4-FFF2-40B4-BE49-F238E27FC236}">
                <a16:creationId xmlns:a16="http://schemas.microsoft.com/office/drawing/2014/main" id="{ADD3A80C-15A2-4A38-A772-08E23B1E500B}"/>
              </a:ext>
            </a:extLst>
          </p:cNvPr>
          <p:cNvSpPr/>
          <p:nvPr/>
        </p:nvSpPr>
        <p:spPr>
          <a:xfrm>
            <a:off x="5152696" y="302057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F1A1D8D2-E50F-4E7D-8321-FA55B907D9FD}"/>
              </a:ext>
            </a:extLst>
          </p:cNvPr>
          <p:cNvSpPr/>
          <p:nvPr/>
        </p:nvSpPr>
        <p:spPr>
          <a:xfrm>
            <a:off x="4292421" y="311363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392C6B91-90A8-4B6C-9F6F-3866512A3BA7}"/>
              </a:ext>
            </a:extLst>
          </p:cNvPr>
          <p:cNvCxnSpPr>
            <a:cxnSpLocks/>
            <a:stCxn id="355" idx="6"/>
            <a:endCxn id="357" idx="2"/>
          </p:cNvCxnSpPr>
          <p:nvPr/>
        </p:nvCxnSpPr>
        <p:spPr>
          <a:xfrm>
            <a:off x="4373382" y="315233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>
            <a:extLst>
              <a:ext uri="{FF2B5EF4-FFF2-40B4-BE49-F238E27FC236}">
                <a16:creationId xmlns:a16="http://schemas.microsoft.com/office/drawing/2014/main" id="{4A515964-99CE-4918-848B-CD4AAB9B7AE1}"/>
              </a:ext>
            </a:extLst>
          </p:cNvPr>
          <p:cNvSpPr/>
          <p:nvPr/>
        </p:nvSpPr>
        <p:spPr>
          <a:xfrm>
            <a:off x="5152696" y="311363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73699D38-D53D-4B97-A319-7E0959C7BE8F}"/>
              </a:ext>
            </a:extLst>
          </p:cNvPr>
          <p:cNvSpPr/>
          <p:nvPr/>
        </p:nvSpPr>
        <p:spPr>
          <a:xfrm>
            <a:off x="4292421" y="320593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05FB2083-5586-48A0-BD8B-7CA02CCE5B82}"/>
              </a:ext>
            </a:extLst>
          </p:cNvPr>
          <p:cNvCxnSpPr>
            <a:cxnSpLocks/>
            <a:stCxn id="358" idx="6"/>
            <a:endCxn id="360" idx="2"/>
          </p:cNvCxnSpPr>
          <p:nvPr/>
        </p:nvCxnSpPr>
        <p:spPr>
          <a:xfrm>
            <a:off x="4373382" y="324463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43144F7F-52E9-4EA2-B432-02998A4B3EFD}"/>
              </a:ext>
            </a:extLst>
          </p:cNvPr>
          <p:cNvSpPr/>
          <p:nvPr/>
        </p:nvSpPr>
        <p:spPr>
          <a:xfrm>
            <a:off x="5152696" y="320593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70BC6959-3E92-49C3-AB3B-621B4C3F18AA}"/>
              </a:ext>
            </a:extLst>
          </p:cNvPr>
          <p:cNvSpPr/>
          <p:nvPr/>
        </p:nvSpPr>
        <p:spPr>
          <a:xfrm>
            <a:off x="4292421" y="329899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AFF779F8-A638-4A00-8122-34FF59E28355}"/>
              </a:ext>
            </a:extLst>
          </p:cNvPr>
          <p:cNvCxnSpPr>
            <a:cxnSpLocks/>
            <a:stCxn id="361" idx="6"/>
            <a:endCxn id="363" idx="2"/>
          </p:cNvCxnSpPr>
          <p:nvPr/>
        </p:nvCxnSpPr>
        <p:spPr>
          <a:xfrm>
            <a:off x="4373382" y="3337698"/>
            <a:ext cx="779314" cy="0"/>
          </a:xfrm>
          <a:prstGeom prst="straightConnector1">
            <a:avLst/>
          </a:prstGeom>
          <a:ln>
            <a:solidFill>
              <a:srgbClr val="7030A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A659555A-9D12-4C45-BCAC-36F6E0D278DA}"/>
              </a:ext>
            </a:extLst>
          </p:cNvPr>
          <p:cNvSpPr/>
          <p:nvPr/>
        </p:nvSpPr>
        <p:spPr>
          <a:xfrm>
            <a:off x="5152696" y="3298995"/>
            <a:ext cx="80961" cy="77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0E98E09C-9BC8-4509-B6C7-3BEDA44EA86C}"/>
              </a:ext>
            </a:extLst>
          </p:cNvPr>
          <p:cNvSpPr/>
          <p:nvPr/>
        </p:nvSpPr>
        <p:spPr>
          <a:xfrm>
            <a:off x="1004889" y="1132860"/>
            <a:ext cx="2744494" cy="2500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noFill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0229F5A8-C752-4D54-A9C3-C4F49B1470A7}"/>
              </a:ext>
            </a:extLst>
          </p:cNvPr>
          <p:cNvSpPr/>
          <p:nvPr/>
        </p:nvSpPr>
        <p:spPr>
          <a:xfrm>
            <a:off x="5511697" y="1523851"/>
            <a:ext cx="1168605" cy="640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Knowledge-enhanced LM (entity-wise)</a:t>
            </a: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B39D6EDF-A720-42B2-A4E8-65DE91E2EE6E}"/>
              </a:ext>
            </a:extLst>
          </p:cNvPr>
          <p:cNvSpPr/>
          <p:nvPr/>
        </p:nvSpPr>
        <p:spPr>
          <a:xfrm>
            <a:off x="5511697" y="2521093"/>
            <a:ext cx="1168605" cy="640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Knowledge-enhanced LM (triple-wise)</a:t>
            </a:r>
          </a:p>
        </p:txBody>
      </p: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EA974A76-8711-4227-8E62-DC67DFBFE820}"/>
              </a:ext>
            </a:extLst>
          </p:cNvPr>
          <p:cNvCxnSpPr>
            <a:cxnSpLocks/>
          </p:cNvCxnSpPr>
          <p:nvPr/>
        </p:nvCxnSpPr>
        <p:spPr>
          <a:xfrm>
            <a:off x="3791031" y="1344896"/>
            <a:ext cx="4327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E8E4CFCE-D755-4D9C-BC0D-A4907C9A8AB3}"/>
              </a:ext>
            </a:extLst>
          </p:cNvPr>
          <p:cNvCxnSpPr>
            <a:cxnSpLocks/>
          </p:cNvCxnSpPr>
          <p:nvPr/>
        </p:nvCxnSpPr>
        <p:spPr>
          <a:xfrm>
            <a:off x="3850192" y="3066071"/>
            <a:ext cx="419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5D8D3F6B-A894-4963-B13A-D4000A506DB6}"/>
              </a:ext>
            </a:extLst>
          </p:cNvPr>
          <p:cNvSpPr txBox="1"/>
          <p:nvPr/>
        </p:nvSpPr>
        <p:spPr>
          <a:xfrm>
            <a:off x="1486839" y="3628738"/>
            <a:ext cx="180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Knowledge graph</a:t>
            </a:r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BB8618E2-1BF6-4B1D-824C-E89439D94060}"/>
              </a:ext>
            </a:extLst>
          </p:cNvPr>
          <p:cNvSpPr txBox="1"/>
          <p:nvPr/>
        </p:nvSpPr>
        <p:spPr>
          <a:xfrm>
            <a:off x="4189739" y="1525469"/>
            <a:ext cx="108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Entity embeddings</a:t>
            </a:r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9FCFA25E-42CA-490E-BC02-394E04F211CC}"/>
              </a:ext>
            </a:extLst>
          </p:cNvPr>
          <p:cNvSpPr txBox="1"/>
          <p:nvPr/>
        </p:nvSpPr>
        <p:spPr>
          <a:xfrm>
            <a:off x="4255888" y="3401587"/>
            <a:ext cx="101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Knowledge triples</a:t>
            </a:r>
          </a:p>
        </p:txBody>
      </p: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0F9053F3-1461-4421-90CA-8B63E7E54105}"/>
              </a:ext>
            </a:extLst>
          </p:cNvPr>
          <p:cNvCxnSpPr>
            <a:cxnSpLocks/>
            <a:stCxn id="340" idx="3"/>
            <a:endCxn id="385" idx="1"/>
          </p:cNvCxnSpPr>
          <p:nvPr/>
        </p:nvCxnSpPr>
        <p:spPr>
          <a:xfrm>
            <a:off x="5233656" y="1344896"/>
            <a:ext cx="278041" cy="499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39BE38B-3DBC-4576-8676-A20C2B5BFBED}"/>
              </a:ext>
            </a:extLst>
          </p:cNvPr>
          <p:cNvCxnSpPr>
            <a:cxnSpLocks/>
            <a:stCxn id="304" idx="3"/>
            <a:endCxn id="385" idx="1"/>
          </p:cNvCxnSpPr>
          <p:nvPr/>
        </p:nvCxnSpPr>
        <p:spPr>
          <a:xfrm flipV="1">
            <a:off x="5233655" y="1844243"/>
            <a:ext cx="278042" cy="521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A060A7D2-3FB9-4603-AB10-CB03BB3F33A1}"/>
              </a:ext>
            </a:extLst>
          </p:cNvPr>
          <p:cNvCxnSpPr>
            <a:cxnSpLocks/>
            <a:stCxn id="304" idx="3"/>
            <a:endCxn id="386" idx="1"/>
          </p:cNvCxnSpPr>
          <p:nvPr/>
        </p:nvCxnSpPr>
        <p:spPr>
          <a:xfrm>
            <a:off x="5233655" y="2365714"/>
            <a:ext cx="278042" cy="475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79EA4D6A-5AA2-4993-8F86-425A9E2C67E3}"/>
              </a:ext>
            </a:extLst>
          </p:cNvPr>
          <p:cNvCxnSpPr>
            <a:cxnSpLocks/>
            <a:endCxn id="386" idx="1"/>
          </p:cNvCxnSpPr>
          <p:nvPr/>
        </p:nvCxnSpPr>
        <p:spPr>
          <a:xfrm flipV="1">
            <a:off x="5233655" y="2841485"/>
            <a:ext cx="278042" cy="27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>
            <a:extLst>
              <a:ext uri="{FF2B5EF4-FFF2-40B4-BE49-F238E27FC236}">
                <a16:creationId xmlns:a16="http://schemas.microsoft.com/office/drawing/2014/main" id="{2E487C02-B39F-4572-827A-1FA1AD9A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</a:t>
            </a:r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F4CCE0D-D765-4BCB-A485-2D92A8A752CF}"/>
              </a:ext>
            </a:extLst>
          </p:cNvPr>
          <p:cNvSpPr/>
          <p:nvPr/>
        </p:nvSpPr>
        <p:spPr>
          <a:xfrm>
            <a:off x="1273810" y="3187808"/>
            <a:ext cx="748567" cy="465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KI process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FF4FAE5-7731-4EA5-9232-A022B7FFB3B6}"/>
              </a:ext>
            </a:extLst>
          </p:cNvPr>
          <p:cNvSpPr/>
          <p:nvPr/>
        </p:nvSpPr>
        <p:spPr>
          <a:xfrm>
            <a:off x="2950175" y="3187808"/>
            <a:ext cx="748567" cy="465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 change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B6B585E-ED6E-4F5C-B65C-E8759081AD4B}"/>
              </a:ext>
            </a:extLst>
          </p:cNvPr>
          <p:cNvSpPr/>
          <p:nvPr/>
        </p:nvSpPr>
        <p:spPr>
          <a:xfrm>
            <a:off x="4561167" y="3187808"/>
            <a:ext cx="1503040" cy="465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Transformation: GFT(NN(RGFT(</a:t>
            </a:r>
            <a:r>
              <a:rPr 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•</a:t>
            </a:r>
            <a:r>
              <a:rPr lang="en-US" sz="1400" dirty="0">
                <a:solidFill>
                  <a:schemeClr val="tx1"/>
                </a:solidFill>
              </a:rPr>
              <a:t>)))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B08328C-4D16-4E4F-B822-9D0CD7A3782D}"/>
              </a:ext>
            </a:extLst>
          </p:cNvPr>
          <p:cNvSpPr/>
          <p:nvPr/>
        </p:nvSpPr>
        <p:spPr>
          <a:xfrm>
            <a:off x="6937238" y="3187808"/>
            <a:ext cx="1049613" cy="465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 convolution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5DD5CE8-EFF9-4B98-91A8-E64E077E6519}"/>
              </a:ext>
            </a:extLst>
          </p:cNvPr>
          <p:cNvSpPr/>
          <p:nvPr/>
        </p:nvSpPr>
        <p:spPr>
          <a:xfrm>
            <a:off x="8945651" y="3186848"/>
            <a:ext cx="1049613" cy="46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 attention</a:t>
            </a: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FAD07D0C-1EFE-4ED2-8DA3-1C0311A8708F}"/>
              </a:ext>
            </a:extLst>
          </p:cNvPr>
          <p:cNvSpPr/>
          <p:nvPr/>
        </p:nvSpPr>
        <p:spPr>
          <a:xfrm>
            <a:off x="2050883" y="3368246"/>
            <a:ext cx="882389" cy="120113"/>
          </a:xfrm>
          <a:prstGeom prst="rightArrow">
            <a:avLst>
              <a:gd name="adj1" fmla="val 50000"/>
              <a:gd name="adj2" fmla="val 623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6BC04F7-04F4-4C20-8988-E6973D6B9531}"/>
              </a:ext>
            </a:extLst>
          </p:cNvPr>
          <p:cNvSpPr txBox="1"/>
          <p:nvPr/>
        </p:nvSpPr>
        <p:spPr>
          <a:xfrm>
            <a:off x="1947672" y="2967335"/>
            <a:ext cx="109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can be formulated by</a:t>
            </a:r>
            <a:endParaRPr lang="en-US" sz="1200" b="1" i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E628F06-9517-4924-84CE-73B9F8D284DA}"/>
              </a:ext>
            </a:extLst>
          </p:cNvPr>
          <p:cNvSpPr txBox="1"/>
          <p:nvPr/>
        </p:nvSpPr>
        <p:spPr>
          <a:xfrm>
            <a:off x="3640849" y="2967335"/>
            <a:ext cx="97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can be simulated by</a:t>
            </a:r>
            <a:endParaRPr lang="en-US" sz="1200" b="1" i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1FC4CDA-A0BF-4EB5-906D-9B249C879967}"/>
              </a:ext>
            </a:extLst>
          </p:cNvPr>
          <p:cNvSpPr txBox="1"/>
          <p:nvPr/>
        </p:nvSpPr>
        <p:spPr>
          <a:xfrm>
            <a:off x="6001728" y="2967335"/>
            <a:ext cx="1014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can be simplified by</a:t>
            </a:r>
            <a:endParaRPr lang="en-US" sz="1200" b="1" i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9B147AA-499C-46C4-9F0A-7E4EF5951A1D}"/>
              </a:ext>
            </a:extLst>
          </p:cNvPr>
          <p:cNvSpPr txBox="1"/>
          <p:nvPr/>
        </p:nvSpPr>
        <p:spPr>
          <a:xfrm>
            <a:off x="7911577" y="2967335"/>
            <a:ext cx="108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can be interpreted by</a:t>
            </a:r>
            <a:endParaRPr lang="en-US" sz="1200" b="1" i="1" dirty="0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DD6AD9F2-E8FD-48EB-9EFC-69BA2BFA58B9}"/>
              </a:ext>
            </a:extLst>
          </p:cNvPr>
          <p:cNvSpPr/>
          <p:nvPr/>
        </p:nvSpPr>
        <p:spPr>
          <a:xfrm>
            <a:off x="3720565" y="3368246"/>
            <a:ext cx="821791" cy="120113"/>
          </a:xfrm>
          <a:prstGeom prst="rightArrow">
            <a:avLst>
              <a:gd name="adj1" fmla="val 50000"/>
              <a:gd name="adj2" fmla="val 623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CDCC2F28-744F-4F9C-9FA5-873CA75E5DD7}"/>
              </a:ext>
            </a:extLst>
          </p:cNvPr>
          <p:cNvSpPr/>
          <p:nvPr/>
        </p:nvSpPr>
        <p:spPr>
          <a:xfrm>
            <a:off x="6088624" y="3368246"/>
            <a:ext cx="827956" cy="120113"/>
          </a:xfrm>
          <a:prstGeom prst="rightArrow">
            <a:avLst>
              <a:gd name="adj1" fmla="val 50000"/>
              <a:gd name="adj2" fmla="val 623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7FE26C6D-C98D-484B-BD2A-BAF8B71242F8}"/>
              </a:ext>
            </a:extLst>
          </p:cNvPr>
          <p:cNvSpPr/>
          <p:nvPr/>
        </p:nvSpPr>
        <p:spPr>
          <a:xfrm>
            <a:off x="8001682" y="3368247"/>
            <a:ext cx="920716" cy="120113"/>
          </a:xfrm>
          <a:prstGeom prst="rightArrow">
            <a:avLst>
              <a:gd name="adj1" fmla="val 50000"/>
              <a:gd name="adj2" fmla="val 623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D73438-E214-41D6-8670-2C2B805D38D0}"/>
              </a:ext>
            </a:extLst>
          </p:cNvPr>
          <p:cNvSpPr txBox="1"/>
          <p:nvPr/>
        </p:nvSpPr>
        <p:spPr>
          <a:xfrm>
            <a:off x="2702763" y="3656721"/>
            <a:ext cx="1243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 is intractable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1491A78-B03B-4052-9628-159EC2EB6964}"/>
              </a:ext>
            </a:extLst>
          </p:cNvPr>
          <p:cNvSpPr txBox="1"/>
          <p:nvPr/>
        </p:nvSpPr>
        <p:spPr>
          <a:xfrm>
            <a:off x="4538999" y="3658437"/>
            <a:ext cx="155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Eigendecomposition for GFT(</a:t>
            </a:r>
            <a:r>
              <a:rPr 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•</a:t>
            </a:r>
            <a:r>
              <a:rPr lang="en-US" sz="1200" dirty="0"/>
              <a:t>) is slow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78EDCF4-CC89-4485-BA64-19E6B313BD1D}"/>
              </a:ext>
            </a:extLst>
          </p:cNvPr>
          <p:cNvSpPr txBox="1"/>
          <p:nvPr/>
        </p:nvSpPr>
        <p:spPr>
          <a:xfrm>
            <a:off x="6753149" y="3658437"/>
            <a:ext cx="145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 cannot be interpreted directly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EDFE6B2-3BEC-4505-B013-6738EF835F2C}"/>
              </a:ext>
            </a:extLst>
          </p:cNvPr>
          <p:cNvSpPr txBox="1"/>
          <p:nvPr/>
        </p:nvSpPr>
        <p:spPr>
          <a:xfrm>
            <a:off x="8939299" y="3645895"/>
            <a:ext cx="107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2568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2" grpId="0" animBg="1"/>
      <p:bldP spid="94" grpId="0" animBg="1"/>
      <p:bldP spid="96" grpId="0" animBg="1"/>
      <p:bldP spid="98" grpId="0" animBg="1"/>
      <p:bldP spid="102" grpId="0"/>
      <p:bldP spid="104" grpId="0"/>
      <p:bldP spid="105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5DB4-A50A-45EC-99B1-38D73F91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 </a:t>
            </a:r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7200E9-AD24-45E4-9AF7-7242E8A0769F}"/>
              </a:ext>
            </a:extLst>
          </p:cNvPr>
          <p:cNvSpPr/>
          <p:nvPr/>
        </p:nvSpPr>
        <p:spPr>
          <a:xfrm>
            <a:off x="2330824" y="2528047"/>
            <a:ext cx="1963270" cy="15777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F2B851-FC88-4749-9B3A-B117AB05885B}"/>
              </a:ext>
            </a:extLst>
          </p:cNvPr>
          <p:cNvSpPr/>
          <p:nvPr/>
        </p:nvSpPr>
        <p:spPr>
          <a:xfrm>
            <a:off x="3693459" y="2528047"/>
            <a:ext cx="1963270" cy="15777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D00763-4FB7-4B49-969F-B2264ABB92EC}"/>
              </a:ext>
            </a:extLst>
          </p:cNvPr>
          <p:cNvSpPr/>
          <p:nvPr/>
        </p:nvSpPr>
        <p:spPr>
          <a:xfrm>
            <a:off x="3012142" y="2734235"/>
            <a:ext cx="1963270" cy="113851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A932E3-3D9C-42AA-9C77-65266FD75A70}"/>
              </a:ext>
            </a:extLst>
          </p:cNvPr>
          <p:cNvSpPr txBox="1"/>
          <p:nvPr/>
        </p:nvSpPr>
        <p:spPr>
          <a:xfrm>
            <a:off x="3137648" y="416858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6BBD7-0BFD-44EE-B547-900DA340FBD5}"/>
              </a:ext>
            </a:extLst>
          </p:cNvPr>
          <p:cNvSpPr txBox="1"/>
          <p:nvPr/>
        </p:nvSpPr>
        <p:spPr>
          <a:xfrm>
            <a:off x="4500282" y="416858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FE38F2-09DC-4480-811C-9441AF967019}"/>
              </a:ext>
            </a:extLst>
          </p:cNvPr>
          <p:cNvSpPr txBox="1"/>
          <p:nvPr/>
        </p:nvSpPr>
        <p:spPr>
          <a:xfrm>
            <a:off x="3818965" y="416858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70C4A7-F97E-4F3C-8BC1-C57AF600A109}"/>
              </a:ext>
            </a:extLst>
          </p:cNvPr>
          <p:cNvSpPr txBox="1"/>
          <p:nvPr/>
        </p:nvSpPr>
        <p:spPr>
          <a:xfrm>
            <a:off x="2662517" y="3072661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B547A2-9DD1-4400-BD20-C81CB35367BA}"/>
              </a:ext>
            </a:extLst>
          </p:cNvPr>
          <p:cNvSpPr txBox="1"/>
          <p:nvPr/>
        </p:nvSpPr>
        <p:spPr>
          <a:xfrm>
            <a:off x="3312459" y="308610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AB8931-A296-4186-8410-3AE31A323A7E}"/>
              </a:ext>
            </a:extLst>
          </p:cNvPr>
          <p:cNvSpPr txBox="1"/>
          <p:nvPr/>
        </p:nvSpPr>
        <p:spPr>
          <a:xfrm>
            <a:off x="3818964" y="308610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07C6BC-61B4-497A-87EB-5124A3D9FB8A}"/>
              </a:ext>
            </a:extLst>
          </p:cNvPr>
          <p:cNvSpPr txBox="1"/>
          <p:nvPr/>
        </p:nvSpPr>
        <p:spPr>
          <a:xfrm>
            <a:off x="4419599" y="308610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34344E-8387-4A44-83F6-573D89BF886C}"/>
              </a:ext>
            </a:extLst>
          </p:cNvPr>
          <p:cNvSpPr txBox="1"/>
          <p:nvPr/>
        </p:nvSpPr>
        <p:spPr>
          <a:xfrm>
            <a:off x="5100917" y="3086108"/>
            <a:ext cx="3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34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156</Words>
  <Application>Microsoft Office PowerPoint</Application>
  <PresentationFormat>宽屏</PresentationFormat>
  <Paragraphs>70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Office 主题​​</vt:lpstr>
      <vt:lpstr>intuition</vt:lpstr>
      <vt:lpstr>PowerPoint 演示文稿</vt:lpstr>
      <vt:lpstr>procedure</vt:lpstr>
      <vt:lpstr>KI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intuition</dc:title>
  <dc:creator>侯 逸帆</dc:creator>
  <cp:lastModifiedBy>侯 逸帆</cp:lastModifiedBy>
  <cp:revision>3</cp:revision>
  <dcterms:created xsi:type="dcterms:W3CDTF">2021-09-11T13:25:19Z</dcterms:created>
  <dcterms:modified xsi:type="dcterms:W3CDTF">2021-10-04T13:40:34Z</dcterms:modified>
</cp:coreProperties>
</file>