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E2BAD-B8A0-41F3-A07A-DF512CE5AA96}" v="8" dt="2021-04-29T10:28:2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侯 逸帆" userId="b8ffd84be050175f" providerId="LiveId" clId="{9D2E2BAD-B8A0-41F3-A07A-DF512CE5AA96}"/>
    <pc:docChg chg="undo custSel addSld modSld">
      <pc:chgData name="侯 逸帆" userId="b8ffd84be050175f" providerId="LiveId" clId="{9D2E2BAD-B8A0-41F3-A07A-DF512CE5AA96}" dt="2021-04-29T11:30:19.165" v="323" actId="14100"/>
      <pc:docMkLst>
        <pc:docMk/>
      </pc:docMkLst>
      <pc:sldChg chg="addSp delSp modSp new mod">
        <pc:chgData name="侯 逸帆" userId="b8ffd84be050175f" providerId="LiveId" clId="{9D2E2BAD-B8A0-41F3-A07A-DF512CE5AA96}" dt="2021-04-29T11:30:19.165" v="323" actId="14100"/>
        <pc:sldMkLst>
          <pc:docMk/>
          <pc:sldMk cId="2706172116" sldId="256"/>
        </pc:sldMkLst>
        <pc:spChg chg="del">
          <ac:chgData name="侯 逸帆" userId="b8ffd84be050175f" providerId="LiveId" clId="{9D2E2BAD-B8A0-41F3-A07A-DF512CE5AA96}" dt="2021-04-29T09:05:26.811" v="1" actId="478"/>
          <ac:spMkLst>
            <pc:docMk/>
            <pc:sldMk cId="2706172116" sldId="256"/>
            <ac:spMk id="2" creationId="{6A56E801-6A02-41DA-A7E2-6BBF81F8C323}"/>
          </ac:spMkLst>
        </pc:spChg>
        <pc:spChg chg="del">
          <ac:chgData name="侯 逸帆" userId="b8ffd84be050175f" providerId="LiveId" clId="{9D2E2BAD-B8A0-41F3-A07A-DF512CE5AA96}" dt="2021-04-29T09:05:28.757" v="2" actId="478"/>
          <ac:spMkLst>
            <pc:docMk/>
            <pc:sldMk cId="2706172116" sldId="256"/>
            <ac:spMk id="3" creationId="{6AE08EEA-678A-4BBA-8A7E-ABD044C19BB0}"/>
          </ac:spMkLst>
        </pc:spChg>
        <pc:spChg chg="add mod">
          <ac:chgData name="侯 逸帆" userId="b8ffd84be050175f" providerId="LiveId" clId="{9D2E2BAD-B8A0-41F3-A07A-DF512CE5AA96}" dt="2021-04-29T09:05:47.787" v="31" actId="20577"/>
          <ac:spMkLst>
            <pc:docMk/>
            <pc:sldMk cId="2706172116" sldId="256"/>
            <ac:spMk id="4" creationId="{EECA31ED-CA2B-40AF-A2B7-58394CD724C5}"/>
          </ac:spMkLst>
        </pc:spChg>
        <pc:spChg chg="add mod">
          <ac:chgData name="侯 逸帆" userId="b8ffd84be050175f" providerId="LiveId" clId="{9D2E2BAD-B8A0-41F3-A07A-DF512CE5AA96}" dt="2021-04-29T10:14:20.764" v="176" actId="1076"/>
          <ac:spMkLst>
            <pc:docMk/>
            <pc:sldMk cId="2706172116" sldId="256"/>
            <ac:spMk id="5" creationId="{26A7E50F-4275-4451-BE40-0855A3F3AB0D}"/>
          </ac:spMkLst>
        </pc:spChg>
        <pc:spChg chg="add mod">
          <ac:chgData name="侯 逸帆" userId="b8ffd84be050175f" providerId="LiveId" clId="{9D2E2BAD-B8A0-41F3-A07A-DF512CE5AA96}" dt="2021-04-29T10:14:25.749" v="177" actId="1076"/>
          <ac:spMkLst>
            <pc:docMk/>
            <pc:sldMk cId="2706172116" sldId="256"/>
            <ac:spMk id="6" creationId="{6C22D2A2-0E12-47F4-B858-F5EB6C1DB488}"/>
          </ac:spMkLst>
        </pc:spChg>
        <pc:spChg chg="add del mod">
          <ac:chgData name="侯 逸帆" userId="b8ffd84be050175f" providerId="LiveId" clId="{9D2E2BAD-B8A0-41F3-A07A-DF512CE5AA96}" dt="2021-04-29T09:08:53.889" v="86" actId="478"/>
          <ac:spMkLst>
            <pc:docMk/>
            <pc:sldMk cId="2706172116" sldId="256"/>
            <ac:spMk id="16" creationId="{A06A06F7-1DBB-4233-A622-893656FE1B5C}"/>
          </ac:spMkLst>
        </pc:spChg>
        <pc:spChg chg="add mod">
          <ac:chgData name="侯 逸帆" userId="b8ffd84be050175f" providerId="LiveId" clId="{9D2E2BAD-B8A0-41F3-A07A-DF512CE5AA96}" dt="2021-04-29T09:12:03.093" v="109" actId="20577"/>
          <ac:spMkLst>
            <pc:docMk/>
            <pc:sldMk cId="2706172116" sldId="256"/>
            <ac:spMk id="17" creationId="{BE95F9E0-BEAE-4C9E-B5B1-9D82D4EAAE38}"/>
          </ac:spMkLst>
        </pc:spChg>
        <pc:spChg chg="add mod">
          <ac:chgData name="侯 逸帆" userId="b8ffd84be050175f" providerId="LiveId" clId="{9D2E2BAD-B8A0-41F3-A07A-DF512CE5AA96}" dt="2021-04-29T10:14:20.764" v="176" actId="1076"/>
          <ac:spMkLst>
            <pc:docMk/>
            <pc:sldMk cId="2706172116" sldId="256"/>
            <ac:spMk id="18" creationId="{EB6995D2-A581-4808-B69B-C4FEE2B46FC0}"/>
          </ac:spMkLst>
        </pc:spChg>
        <pc:spChg chg="add mod">
          <ac:chgData name="侯 逸帆" userId="b8ffd84be050175f" providerId="LiveId" clId="{9D2E2BAD-B8A0-41F3-A07A-DF512CE5AA96}" dt="2021-04-29T10:14:04.750" v="173" actId="1076"/>
          <ac:spMkLst>
            <pc:docMk/>
            <pc:sldMk cId="2706172116" sldId="256"/>
            <ac:spMk id="21" creationId="{6D5537D7-3336-4389-83F0-559CEBB12B08}"/>
          </ac:spMkLst>
        </pc:spChg>
        <pc:spChg chg="add mod">
          <ac:chgData name="侯 逸帆" userId="b8ffd84be050175f" providerId="LiveId" clId="{9D2E2BAD-B8A0-41F3-A07A-DF512CE5AA96}" dt="2021-04-29T10:14:04.750" v="173" actId="1076"/>
          <ac:spMkLst>
            <pc:docMk/>
            <pc:sldMk cId="2706172116" sldId="256"/>
            <ac:spMk id="26" creationId="{D96F065A-F958-449E-BE9B-C9A991613434}"/>
          </ac:spMkLst>
        </pc:spChg>
        <pc:spChg chg="add mod">
          <ac:chgData name="侯 逸帆" userId="b8ffd84be050175f" providerId="LiveId" clId="{9D2E2BAD-B8A0-41F3-A07A-DF512CE5AA96}" dt="2021-04-29T10:15:01.145" v="180" actId="2085"/>
          <ac:spMkLst>
            <pc:docMk/>
            <pc:sldMk cId="2706172116" sldId="256"/>
            <ac:spMk id="33" creationId="{73EE48BD-AFF1-406E-958C-929BEED4AA15}"/>
          </ac:spMkLst>
        </pc:spChg>
        <pc:spChg chg="add mod">
          <ac:chgData name="侯 逸帆" userId="b8ffd84be050175f" providerId="LiveId" clId="{9D2E2BAD-B8A0-41F3-A07A-DF512CE5AA96}" dt="2021-04-29T10:28:03.863" v="277" actId="1076"/>
          <ac:spMkLst>
            <pc:docMk/>
            <pc:sldMk cId="2706172116" sldId="256"/>
            <ac:spMk id="34" creationId="{FD0F2BB7-CC13-40EE-A77F-F4A9AA7F3B3D}"/>
          </ac:spMkLst>
        </pc:spChg>
        <pc:spChg chg="add mod">
          <ac:chgData name="侯 逸帆" userId="b8ffd84be050175f" providerId="LiveId" clId="{9D2E2BAD-B8A0-41F3-A07A-DF512CE5AA96}" dt="2021-04-29T10:28:20.180" v="279" actId="1076"/>
          <ac:spMkLst>
            <pc:docMk/>
            <pc:sldMk cId="2706172116" sldId="256"/>
            <ac:spMk id="35" creationId="{632F3663-BC3E-4A83-8AC8-08793AFCCBED}"/>
          </ac:spMkLst>
        </pc:spChg>
        <pc:spChg chg="add mod">
          <ac:chgData name="侯 逸帆" userId="b8ffd84be050175f" providerId="LiveId" clId="{9D2E2BAD-B8A0-41F3-A07A-DF512CE5AA96}" dt="2021-04-29T11:30:19.165" v="323" actId="14100"/>
          <ac:spMkLst>
            <pc:docMk/>
            <pc:sldMk cId="2706172116" sldId="256"/>
            <ac:spMk id="36" creationId="{174D9F30-C071-47B8-8F08-1A21852738A0}"/>
          </ac:spMkLst>
        </pc:spChg>
        <pc:cxnChg chg="add mod">
          <ac:chgData name="侯 逸帆" userId="b8ffd84be050175f" providerId="LiveId" clId="{9D2E2BAD-B8A0-41F3-A07A-DF512CE5AA96}" dt="2021-04-29T10:14:25.749" v="177" actId="1076"/>
          <ac:cxnSpMkLst>
            <pc:docMk/>
            <pc:sldMk cId="2706172116" sldId="256"/>
            <ac:cxnSpMk id="8" creationId="{330D1CD4-419F-4784-9D80-4C6549BC9431}"/>
          </ac:cxnSpMkLst>
        </pc:cxnChg>
        <pc:cxnChg chg="add mod">
          <ac:chgData name="侯 逸帆" userId="b8ffd84be050175f" providerId="LiveId" clId="{9D2E2BAD-B8A0-41F3-A07A-DF512CE5AA96}" dt="2021-04-29T10:14:25.749" v="177" actId="1076"/>
          <ac:cxnSpMkLst>
            <pc:docMk/>
            <pc:sldMk cId="2706172116" sldId="256"/>
            <ac:cxnSpMk id="10" creationId="{8E941E1C-936C-4645-B445-73A28CB84D8C}"/>
          </ac:cxnSpMkLst>
        </pc:cxnChg>
        <pc:cxnChg chg="add mod">
          <ac:chgData name="侯 逸帆" userId="b8ffd84be050175f" providerId="LiveId" clId="{9D2E2BAD-B8A0-41F3-A07A-DF512CE5AA96}" dt="2021-04-29T09:10:31.476" v="105" actId="14100"/>
          <ac:cxnSpMkLst>
            <pc:docMk/>
            <pc:sldMk cId="2706172116" sldId="256"/>
            <ac:cxnSpMk id="12" creationId="{9AF544DA-70AD-45AB-870D-7276CA103E0E}"/>
          </ac:cxnSpMkLst>
        </pc:cxnChg>
        <pc:cxnChg chg="add del mod">
          <ac:chgData name="侯 逸帆" userId="b8ffd84be050175f" providerId="LiveId" clId="{9D2E2BAD-B8A0-41F3-A07A-DF512CE5AA96}" dt="2021-04-29T09:08:26.306" v="81" actId="478"/>
          <ac:cxnSpMkLst>
            <pc:docMk/>
            <pc:sldMk cId="2706172116" sldId="256"/>
            <ac:cxnSpMk id="13" creationId="{F0C689E9-FB2E-499D-A1A4-9F199E5E336A}"/>
          </ac:cxnSpMkLst>
        </pc:cxnChg>
        <pc:cxnChg chg="add mod">
          <ac:chgData name="侯 逸帆" userId="b8ffd84be050175f" providerId="LiveId" clId="{9D2E2BAD-B8A0-41F3-A07A-DF512CE5AA96}" dt="2021-04-29T10:14:20.764" v="176" actId="1076"/>
          <ac:cxnSpMkLst>
            <pc:docMk/>
            <pc:sldMk cId="2706172116" sldId="256"/>
            <ac:cxnSpMk id="15" creationId="{49D23012-7F97-4E77-83C8-A4514EE0508F}"/>
          </ac:cxnSpMkLst>
        </pc:cxnChg>
        <pc:cxnChg chg="add mod">
          <ac:chgData name="侯 逸帆" userId="b8ffd84be050175f" providerId="LiveId" clId="{9D2E2BAD-B8A0-41F3-A07A-DF512CE5AA96}" dt="2021-04-29T10:14:20.764" v="176" actId="1076"/>
          <ac:cxnSpMkLst>
            <pc:docMk/>
            <pc:sldMk cId="2706172116" sldId="256"/>
            <ac:cxnSpMk id="23" creationId="{963DCB9D-1B58-44F8-93C6-132A802ACD28}"/>
          </ac:cxnSpMkLst>
        </pc:cxnChg>
        <pc:cxnChg chg="add mod">
          <ac:chgData name="侯 逸帆" userId="b8ffd84be050175f" providerId="LiveId" clId="{9D2E2BAD-B8A0-41F3-A07A-DF512CE5AA96}" dt="2021-04-29T10:14:04.750" v="173" actId="1076"/>
          <ac:cxnSpMkLst>
            <pc:docMk/>
            <pc:sldMk cId="2706172116" sldId="256"/>
            <ac:cxnSpMk id="25" creationId="{CA149446-7D4F-47C5-991B-5477FCE175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D0A0D-8D29-4B53-B6A8-311F107D0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09AB86-BCF9-4A22-89F7-C395C3C0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FF20F-DBE9-4248-8953-CFA4BECD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F9EF-EAAD-4570-A831-96B45A5F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E89E8-7421-4D3A-9C07-DF54E10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F9DBC-29E6-4121-80B3-C2DE87E8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50C83-0D96-49CD-9B5E-89C4F8A25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1FE71-6E71-4228-B49D-23CE3372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3A11A-6D56-4419-85D4-46BCE0C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AA535-7071-4EE5-B1D5-3A24A06F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8B1862-8CB4-4B28-99FB-0B6C39A2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83D51-4C5E-4339-88ED-AE8DF22C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0C539-0FCD-43AD-AF78-AEFC798C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2995D-7720-4C0D-BD79-C58A885C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5D829-36AC-4247-A71E-065FF97A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8C9E7-025C-4B99-860B-AC5AC51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473A0-6B28-4FC5-959C-89F3F570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245E6-0EC4-441C-A85D-888D3125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84C09-378F-41A7-806A-635346A1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22D9E-42A3-4C35-ABDA-CB9EF3D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ACD8F-7990-4D63-9F4D-14A27F33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CBA3B-D7BD-4BDB-9053-D7BD76E4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D0790-9A77-44D1-AEA3-110F7461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B5A9D-A882-4395-9A6C-846956DE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AEDEA-5BED-44D5-9783-9931BA7E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C63C-12A4-4475-9962-CF0C225F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61D2E-D2DC-4D43-A260-517D4B8D9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702DBF-FB11-4B0F-90A3-B8806A20C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A4489-51D3-43E9-B01E-8A43A6BF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F2C21-6B5E-49F7-8DAE-47661F5C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890ED-6BAD-4668-A941-AEBCA06C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BB819-0AF9-44C5-BB12-65406E69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A839C-A0A0-4BA6-B905-46F76FF2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29FF0-97DE-4F46-81DA-829C0F75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F6B509-FB34-4C01-892D-9D468BE69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25300-D257-41A2-8BE9-AB156BAA2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65DC01-C910-409A-B71A-FA5ADEB7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D3B671-ADA2-4F50-8066-9EBF98C0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75685F-2CEB-4AE3-A203-6BA56792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C4AE-707C-4951-A5C9-C62FBD3C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226FF9-B8C4-4EE7-ACBE-79B65CE9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2021B-EC3C-41A2-A2AE-1F703B3B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21C13-7CC1-4D16-8A20-94E64105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9D30DB-B8A2-4FCF-A03B-C0259EB7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A6A76C-DD56-4324-80A2-34A5F08C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53D8D-C76A-4E2E-A9D2-94F883F6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399B-7DC9-4893-A3D7-3E74A6E8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42EA0-8E36-4313-8F01-FE7F232D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FBB0B5-28CD-4969-B9A8-06F99083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41B15-D43A-463A-9DAD-A803FA96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5802E-4B37-4931-8720-F34FC35A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559D2-DE58-47E6-B091-89C960EC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F197C-E0D2-484C-A460-1FB78C7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93D7F2-0B7F-43FA-B1E3-D8D3C974B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163BD-2EF4-4E24-A3C8-33A5C39A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935B0-ECF6-4D5A-AB65-5DA757AD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FA137-B7A8-48C3-9720-DE626435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206FD-A8F6-4485-B578-B3679B2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442AB3-18AF-435A-A78A-56A7264C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6E911-1476-46EC-BE09-44A1C471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754EC-CA22-4B25-B1C9-87391B8D1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0E9C-115F-4157-BF9C-210F00E4080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D7165-3E56-4755-BD03-34A17BF7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6ED0B-79D0-43B9-81D4-B46348F57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C5FD-93C1-4204-BC6F-0451E89E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CA31ED-CA2B-40AF-A2B7-58394CD724C5}"/>
              </a:ext>
            </a:extLst>
          </p:cNvPr>
          <p:cNvSpPr/>
          <p:nvPr/>
        </p:nvSpPr>
        <p:spPr>
          <a:xfrm>
            <a:off x="2778711" y="1012054"/>
            <a:ext cx="2334827" cy="1136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pretrained</a:t>
            </a:r>
          </a:p>
          <a:p>
            <a:pPr algn="ctr"/>
            <a:r>
              <a:rPr lang="en-US" dirty="0"/>
              <a:t>LM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7E50F-4275-4451-BE40-0855A3F3AB0D}"/>
              </a:ext>
            </a:extLst>
          </p:cNvPr>
          <p:cNvSpPr/>
          <p:nvPr/>
        </p:nvSpPr>
        <p:spPr>
          <a:xfrm>
            <a:off x="2778711" y="3970537"/>
            <a:ext cx="2334827" cy="1136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fine-tuned/enhanced</a:t>
            </a:r>
          </a:p>
          <a:p>
            <a:pPr algn="ctr"/>
            <a:r>
              <a:rPr lang="en-US" dirty="0"/>
              <a:t>LM</a:t>
            </a:r>
          </a:p>
          <a:p>
            <a:pPr algn="ctr"/>
            <a:r>
              <a:rPr lang="en-US" dirty="0"/>
              <a:t>(knowledge graph)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22D2A2-0E12-47F4-B858-F5EB6C1DB488}"/>
              </a:ext>
            </a:extLst>
          </p:cNvPr>
          <p:cNvSpPr/>
          <p:nvPr/>
        </p:nvSpPr>
        <p:spPr>
          <a:xfrm>
            <a:off x="639192" y="2636668"/>
            <a:ext cx="1260629" cy="958788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0D1CD4-419F-4784-9D80-4C6549BC9431}"/>
              </a:ext>
            </a:extLst>
          </p:cNvPr>
          <p:cNvCxnSpPr>
            <a:stCxn id="6" idx="7"/>
            <a:endCxn id="4" idx="1"/>
          </p:cNvCxnSpPr>
          <p:nvPr/>
        </p:nvCxnSpPr>
        <p:spPr>
          <a:xfrm flipV="1">
            <a:off x="1715206" y="1580225"/>
            <a:ext cx="1063505" cy="119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E941E1C-936C-4645-B445-73A28CB84D8C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1715206" y="3455045"/>
            <a:ext cx="1063505" cy="108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F544DA-70AD-45AB-870D-7276CA103E0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113538" y="1580225"/>
            <a:ext cx="650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9D23012-7F97-4E77-83C8-A4514EE0508F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13538" y="4538708"/>
            <a:ext cx="650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5F9E0-BEAE-4C9E-B5B1-9D82D4EAAE38}"/>
              </a:ext>
            </a:extLst>
          </p:cNvPr>
          <p:cNvSpPr/>
          <p:nvPr/>
        </p:nvSpPr>
        <p:spPr>
          <a:xfrm>
            <a:off x="5764231" y="1012054"/>
            <a:ext cx="825624" cy="11363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6995D2-A581-4808-B69B-C4FEE2B46FC0}"/>
              </a:ext>
            </a:extLst>
          </p:cNvPr>
          <p:cNvSpPr/>
          <p:nvPr/>
        </p:nvSpPr>
        <p:spPr>
          <a:xfrm>
            <a:off x="5764231" y="3970537"/>
            <a:ext cx="825624" cy="11363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D5537D7-3336-4389-83F0-559CEBB12B08}"/>
              </a:ext>
            </a:extLst>
          </p:cNvPr>
          <p:cNvSpPr/>
          <p:nvPr/>
        </p:nvSpPr>
        <p:spPr>
          <a:xfrm>
            <a:off x="2976238" y="5634514"/>
            <a:ext cx="1939771" cy="994299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63DCB9D-1B58-44F8-93C6-132A802ACD28}"/>
              </a:ext>
            </a:extLst>
          </p:cNvPr>
          <p:cNvCxnSpPr>
            <a:stCxn id="21" idx="0"/>
            <a:endCxn id="5" idx="2"/>
          </p:cNvCxnSpPr>
          <p:nvPr/>
        </p:nvCxnSpPr>
        <p:spPr>
          <a:xfrm flipV="1">
            <a:off x="3946124" y="5106879"/>
            <a:ext cx="1" cy="5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A149446-7D4F-47C5-991B-5477FCE175FC}"/>
              </a:ext>
            </a:extLst>
          </p:cNvPr>
          <p:cNvCxnSpPr/>
          <p:nvPr/>
        </p:nvCxnSpPr>
        <p:spPr>
          <a:xfrm>
            <a:off x="639192" y="5370696"/>
            <a:ext cx="63919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96F065A-F958-449E-BE9B-C9A991613434}"/>
              </a:ext>
            </a:extLst>
          </p:cNvPr>
          <p:cNvSpPr txBox="1"/>
          <p:nvPr/>
        </p:nvSpPr>
        <p:spPr>
          <a:xfrm>
            <a:off x="639192" y="5485358"/>
            <a:ext cx="193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for training</a:t>
            </a: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73EE48BD-AFF1-406E-958C-929BEED4AA15}"/>
              </a:ext>
            </a:extLst>
          </p:cNvPr>
          <p:cNvSpPr/>
          <p:nvPr/>
        </p:nvSpPr>
        <p:spPr>
          <a:xfrm>
            <a:off x="3266983" y="2263806"/>
            <a:ext cx="177553" cy="1592070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0F2BB7-CC13-40EE-A77F-F4A9AA7F3B3D}"/>
              </a:ext>
            </a:extLst>
          </p:cNvPr>
          <p:cNvSpPr txBox="1"/>
          <p:nvPr/>
        </p:nvSpPr>
        <p:spPr>
          <a:xfrm>
            <a:off x="3464915" y="2905578"/>
            <a:ext cx="176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complex to analyze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2F3663-BC3E-4A83-8AC8-08793AFCCBED}"/>
              </a:ext>
            </a:extLst>
          </p:cNvPr>
          <p:cNvSpPr/>
          <p:nvPr/>
        </p:nvSpPr>
        <p:spPr>
          <a:xfrm>
            <a:off x="6088266" y="2263431"/>
            <a:ext cx="177553" cy="1592070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4D9F30-C071-47B8-8F08-1A21852738A0}"/>
              </a:ext>
            </a:extLst>
          </p:cNvPr>
          <p:cNvSpPr txBox="1"/>
          <p:nvPr/>
        </p:nvSpPr>
        <p:spPr>
          <a:xfrm>
            <a:off x="6239187" y="2887463"/>
            <a:ext cx="218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Q from P </a:t>
            </a:r>
            <a:r>
              <a:rPr lang="en-US" sz="1400" b="1" dirty="0"/>
              <a:t>with KG K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617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 逸帆</dc:creator>
  <cp:lastModifiedBy>侯 逸帆</cp:lastModifiedBy>
  <cp:revision>1</cp:revision>
  <dcterms:created xsi:type="dcterms:W3CDTF">2021-04-29T09:00:57Z</dcterms:created>
  <dcterms:modified xsi:type="dcterms:W3CDTF">2021-04-29T11:30:48Z</dcterms:modified>
</cp:coreProperties>
</file>